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8750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398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0212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991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4975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4257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1137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5261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0714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9116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5265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493B3-2FCC-4505-A7AE-7F7F184A94C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54A07-B0AC-4CC1-9479-7C4C3B0BC6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0819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čísel do 15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VY_32_INOVACE_4B_03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2250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upevňování a procvičování učiva v oblasti numerace do 15. V prvním úkole žáci vyhledávají čísla, která jsou větší než 10 a umisťují je do košíku. Pokud kliknou nesprávně, číslo zmizí. V druhém úkole vybírají čísla, která jsou menší než 15. Umisťují je do nákupního koše.  Nesprávná čísla opět po kliknutí mizí. Do bubliny umisťují čísla menší než 15.   I zde mají možnost zpětné vazby - nesprávná čísla se po kliknutí ztrácejí            z tabule. V posledním úkole porovnávají čísla pomocí znamének menší, větší  a rovná se. Všechna čísla zároveň čtou.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Únor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 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 ,lehkou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1.stupeň, 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461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lačítko akce: Vlastní 3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6" descr="C:\Users\pc\AppData\Local\Microsoft\Windows\Temporary Internet Files\Content.IE5\XWRTYRPH\MC900404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5808" y="4516035"/>
            <a:ext cx="1728192" cy="221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39394" y="701988"/>
            <a:ext cx="1687721" cy="1831149"/>
            <a:chOff x="439394" y="701988"/>
            <a:chExt cx="1687721" cy="1831149"/>
          </a:xfrm>
        </p:grpSpPr>
        <p:pic>
          <p:nvPicPr>
            <p:cNvPr id="12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9394" y="701988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23456" y="82289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12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269294" y="1453835"/>
            <a:ext cx="1687721" cy="1831149"/>
            <a:chOff x="2269294" y="1453835"/>
            <a:chExt cx="1687721" cy="1831149"/>
          </a:xfrm>
        </p:grpSpPr>
        <p:pic>
          <p:nvPicPr>
            <p:cNvPr id="4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9294" y="1453835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2496666" y="160772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14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976887" y="701988"/>
            <a:ext cx="1687721" cy="1831149"/>
            <a:chOff x="3969839" y="872309"/>
            <a:chExt cx="1687721" cy="1831149"/>
          </a:xfrm>
        </p:grpSpPr>
        <p:pic>
          <p:nvPicPr>
            <p:cNvPr id="9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9839" y="872309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355976" y="1003591"/>
              <a:ext cx="6919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7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6989148" y="802340"/>
            <a:ext cx="1687721" cy="1831149"/>
            <a:chOff x="6975217" y="423150"/>
            <a:chExt cx="1687721" cy="1831149"/>
          </a:xfrm>
        </p:grpSpPr>
        <p:pic>
          <p:nvPicPr>
            <p:cNvPr id="13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75217" y="423150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268926" y="55898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12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133026" y="2341249"/>
            <a:ext cx="1687721" cy="1831149"/>
            <a:chOff x="5287496" y="2369409"/>
            <a:chExt cx="1687721" cy="1831149"/>
          </a:xfrm>
        </p:grpSpPr>
        <p:pic>
          <p:nvPicPr>
            <p:cNvPr id="8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7496" y="2369409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618321" y="252425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13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899066" y="4077953"/>
            <a:ext cx="1687721" cy="1831149"/>
            <a:chOff x="2899066" y="4077953"/>
            <a:chExt cx="1687721" cy="1831149"/>
          </a:xfrm>
        </p:grpSpPr>
        <p:pic>
          <p:nvPicPr>
            <p:cNvPr id="6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99066" y="4077953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3194744" y="4216388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15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211112" y="4396647"/>
            <a:ext cx="1687721" cy="1831149"/>
            <a:chOff x="5361604" y="4743722"/>
            <a:chExt cx="1687721" cy="1831149"/>
          </a:xfrm>
        </p:grpSpPr>
        <p:sp>
          <p:nvSpPr>
            <p:cNvPr id="19" name="TextovéPole 18"/>
            <p:cNvSpPr txBox="1"/>
            <p:nvPr/>
          </p:nvSpPr>
          <p:spPr>
            <a:xfrm>
              <a:off x="5728050" y="4972526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3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pic>
          <p:nvPicPr>
            <p:cNvPr id="10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1604" y="4743722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5679088" y="4752897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9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39394" y="2814228"/>
            <a:ext cx="1687721" cy="1831149"/>
            <a:chOff x="439394" y="2814228"/>
            <a:chExt cx="1687721" cy="1831149"/>
          </a:xfrm>
        </p:grpSpPr>
        <p:pic>
          <p:nvPicPr>
            <p:cNvPr id="11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9394" y="2814228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906200" y="294175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6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40603" y="4706101"/>
            <a:ext cx="1687721" cy="1831149"/>
            <a:chOff x="540603" y="4706101"/>
            <a:chExt cx="1687721" cy="1831149"/>
          </a:xfrm>
        </p:grpSpPr>
        <p:pic>
          <p:nvPicPr>
            <p:cNvPr id="7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603" y="4706101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834312" y="4779827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11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323528" y="332656"/>
            <a:ext cx="6610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košíku sesbírej houby, na kterých je číslo větší než 10. Klikni na 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396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96296E-6 L 0.06076 0.5856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8" y="2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8148E-6 L 0.37309 0.3717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46" y="1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7 L 0.5533 0.4907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56" y="2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0.76927 0.61065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455" y="3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07407E-6 L 0.74236 0.01643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18" y="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40741E-7 L 0.49236 0.1081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18" y="5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4" descr="C:\Users\pc\AppData\Local\Microsoft\Windows\Temporary Internet Files\Content.IE5\HBOG70SQ\MC90044038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4630" y="426608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79512" y="4359847"/>
            <a:ext cx="1679243" cy="2266286"/>
            <a:chOff x="179512" y="4359847"/>
            <a:chExt cx="1679243" cy="2266286"/>
          </a:xfrm>
        </p:grpSpPr>
        <p:pic>
          <p:nvPicPr>
            <p:cNvPr id="3080" name="Picture 8" descr="C:\Users\pc\AppData\Local\Microsoft\Windows\Temporary Internet Files\Content.IE5\HBOG70SQ\MP900406484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4618" y="4359847"/>
              <a:ext cx="1224137" cy="15754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179512" y="5935320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12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259273" y="2689437"/>
            <a:ext cx="1810001" cy="2311980"/>
            <a:chOff x="3039176" y="2671929"/>
            <a:chExt cx="1810001" cy="2311980"/>
          </a:xfrm>
        </p:grpSpPr>
        <p:pic>
          <p:nvPicPr>
            <p:cNvPr id="3081" name="Picture 9" descr="C:\Users\pc\AppData\Local\Microsoft\Windows\Temporary Internet Files\Content.IE5\HBOG70SQ\MC90023368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9176" y="2671929"/>
              <a:ext cx="1697781" cy="1632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Obdélník 14"/>
            <p:cNvSpPr/>
            <p:nvPr/>
          </p:nvSpPr>
          <p:spPr>
            <a:xfrm>
              <a:off x="4123578" y="4293096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11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408209" y="557214"/>
            <a:ext cx="2262908" cy="1647650"/>
            <a:chOff x="6408209" y="557214"/>
            <a:chExt cx="2262908" cy="1647650"/>
          </a:xfrm>
        </p:grpSpPr>
        <p:pic>
          <p:nvPicPr>
            <p:cNvPr id="3079" name="Picture 7" descr="C:\Users\pc\AppData\Local\Microsoft\Windows\Temporary Internet Files\Content.IE5\HBOG70SQ\MP900409571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8209" y="557214"/>
              <a:ext cx="1548165" cy="16476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Obdélník 16"/>
            <p:cNvSpPr/>
            <p:nvPr/>
          </p:nvSpPr>
          <p:spPr>
            <a:xfrm>
              <a:off x="7945518" y="1166914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13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472913" y="1133278"/>
            <a:ext cx="2417105" cy="1359618"/>
            <a:chOff x="2472913" y="1133278"/>
            <a:chExt cx="2417105" cy="1359618"/>
          </a:xfrm>
        </p:grpSpPr>
        <p:pic>
          <p:nvPicPr>
            <p:cNvPr id="3075" name="Picture 3" descr="C:\Users\pc\AppData\Local\Microsoft\Windows\Temporary Internet Files\Content.IE5\XWRTYRPH\MC90019896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2913" y="1133278"/>
              <a:ext cx="1717154" cy="1359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Obdélník 17"/>
            <p:cNvSpPr/>
            <p:nvPr/>
          </p:nvSpPr>
          <p:spPr>
            <a:xfrm>
              <a:off x="4164419" y="1512321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16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09003" y="1295576"/>
            <a:ext cx="1920672" cy="2225202"/>
            <a:chOff x="419080" y="668746"/>
            <a:chExt cx="1920672" cy="2225202"/>
          </a:xfrm>
        </p:grpSpPr>
        <p:pic>
          <p:nvPicPr>
            <p:cNvPr id="3074" name="Picture 2" descr="C:\Users\pc\AppData\Local\Microsoft\Windows\Temporary Internet Files\Content.IE5\5CFFTATP\MC900441751[1]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9080" y="668746"/>
              <a:ext cx="1920672" cy="1824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Obdélník 18"/>
            <p:cNvSpPr/>
            <p:nvPr/>
          </p:nvSpPr>
          <p:spPr>
            <a:xfrm>
              <a:off x="430542" y="2203135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14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940125" y="2909087"/>
            <a:ext cx="1796620" cy="1158378"/>
            <a:chOff x="5940125" y="2909087"/>
            <a:chExt cx="1796620" cy="1158378"/>
          </a:xfrm>
        </p:grpSpPr>
        <p:pic>
          <p:nvPicPr>
            <p:cNvPr id="3078" name="Picture 6" descr="C:\Users\pc\AppData\Local\Microsoft\Windows\Temporary Internet Files\Content.IE5\XWRTYRPH\MP900422953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25" y="2909087"/>
              <a:ext cx="1092581" cy="11583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>
              <a:off x="7011146" y="3154614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032706" y="313433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15</a:t>
              </a:r>
              <a:endParaRPr lang="cs-CZ" sz="40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472913" y="4656042"/>
            <a:ext cx="1163166" cy="2076134"/>
            <a:chOff x="2472913" y="4656042"/>
            <a:chExt cx="1163166" cy="2076134"/>
          </a:xfrm>
        </p:grpSpPr>
        <p:pic>
          <p:nvPicPr>
            <p:cNvPr id="3082" name="Picture 10" descr="C:\Users\pc\AppData\Local\Microsoft\Windows\Temporary Internet Files\Content.IE5\YNWDX9XP\MC900112366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2913" y="4656042"/>
              <a:ext cx="1163166" cy="13681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Obdélník 13"/>
            <p:cNvSpPr/>
            <p:nvPr/>
          </p:nvSpPr>
          <p:spPr>
            <a:xfrm>
              <a:off x="2691696" y="6016873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/>
                <a:t>16</a:t>
              </a:r>
              <a:endParaRPr lang="cs-CZ" sz="40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91696" y="602429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17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79510" y="157104"/>
            <a:ext cx="59196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Nakup jen ty potraviny, které stojí méně než 15 korun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Na potraviny s tímto číslem klikni.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656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11111E-6 L -0.02517 0.603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7" y="3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22222E-6 L 0.60903 0.55533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451" y="2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85185E-6 L 0.34393 0.26481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88" y="13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0.68785 0.03518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92" y="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1475656" y="1052736"/>
            <a:ext cx="5976664" cy="3168352"/>
          </a:xfrm>
          <a:prstGeom prst="cloudCallout">
            <a:avLst/>
          </a:prstGeom>
          <a:solidFill>
            <a:srgbClr val="FCB6FC"/>
          </a:solidFill>
          <a:ln>
            <a:solidFill>
              <a:srgbClr val="FCB6F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04664"/>
            <a:ext cx="40800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 bubliny přiřaď čísla menší než 15.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66759" y="504130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7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83813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8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23645" y="583320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9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86442" y="585497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10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506176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11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57038" y="578712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12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53098" y="506176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13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35722" y="506176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14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35433" y="582007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15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506176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16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61840" y="584395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17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8823" y="498907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18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14536" y="507582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19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34258" y="584529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20</a:t>
            </a:r>
            <a:endParaRPr lang="cs-CZ" sz="4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4258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0.21702 -0.642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51" y="-3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1.85185E-6 L 0.09201 -0.3481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01" y="-17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1111E-6 L -0.04601 -0.4981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9" y="-2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1111E-6 L -0.02882 -0.4425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1" y="-2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85185E-6 L -0.04097 -0.5613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9" y="-28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11111E-6 L -0.12743 -0.5400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72" y="-27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85185E-6 L -0.11216 -0.4673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08" y="-2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11111E-6 L -0.1309 -0.4351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45" y="-2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48680"/>
            <a:ext cx="4358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Porovnej čísla (menší, větší, rovná se) 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46610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10542" y="486049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00910" y="5843062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800911" y="399254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67646" y="26064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92172" y="1223869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714572" y="2151852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714572" y="306896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42438" y="212300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12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92722" y="396503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13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68331" y="114708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14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44453" y="11708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12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8508" y="2927163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11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2866" y="578382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11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29647" y="483088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10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98915" y="26064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11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05391" y="214563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15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92985" y="306896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13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8176" y="3848274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15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3176" y="246119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13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05391" y="485663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14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6319" y="129590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15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7015444" y="578382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6849859" y="95196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007430" y="483120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872548" y="103130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7010021" y="2039412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010020" y="2975516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010021" y="391162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8055846" y="2960963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13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058292" y="383961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14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62929" y="386361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15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058292" y="575421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11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058292" y="476934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10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903817" y="103130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14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929647" y="291628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14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18133" y="204779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11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890427" y="4914693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15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98078" y="101677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13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985767" y="5724594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14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851221" y="206656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15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911831" y="9519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12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892722" y="586357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11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951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526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328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Porovnávání čísel do 15 VY_32_INOVACE_4B_03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9</cp:revision>
  <dcterms:created xsi:type="dcterms:W3CDTF">2012-02-21T12:07:55Z</dcterms:created>
  <dcterms:modified xsi:type="dcterms:W3CDTF">2013-01-23T19:00:16Z</dcterms:modified>
</cp:coreProperties>
</file>