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10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0390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580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9070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3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67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11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4250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8362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2039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426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F9BBB9-F88F-46DB-AE5C-2338AC65353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A33F0-7246-442B-8FA8-F375580AAE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13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– numerace do 20 - 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VY_32_INOVACE_4B_04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3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procvičování učiva. Žáci si prohlubují znalosti o číslech v oblasti numerace 10 – 20. Hledají stejná čísla    a čtou je. V prvním úkole spojují stejná čísla pomocí rukopisných poznámek. Další stránka je interaktivní – žáci spočítají prvky a přiřadí k nim správné číslo. Mají možnost okamžité kontroly - správné číslo „přiletí“ k obrázku. Na další stránce spojují stejná čísla (rukopisné poznámky), čtou je. Dále spojují stejná čísla (pejska k boudě). Po kliknutí mají možnost okamžité kontroly. V dalším úkole spojují trojici stejných čísel pomocí rukopisných poznámek. Poslední dva úkoly jsou také interaktivní – správné výsledky „přiletí“ po správné odpovědi kliknutím na určené místo.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 </a:t>
            </a:r>
            <a:r>
              <a:rPr lang="cs-CZ" dirty="0"/>
              <a:t>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vytvoření </a:t>
            </a:r>
            <a:r>
              <a:rPr lang="cs-CZ" b="1" dirty="0" smtClean="0"/>
              <a:t>: </a:t>
            </a:r>
            <a:r>
              <a:rPr lang="cs-CZ" dirty="0" smtClean="0"/>
              <a:t>Únor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610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lačítko akce: Vlastní 409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36077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Najdi stejná čísla. Spoj je. Přečti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51520" y="1096372"/>
            <a:ext cx="1418342" cy="1418342"/>
            <a:chOff x="251520" y="1096372"/>
            <a:chExt cx="1418342" cy="1418342"/>
          </a:xfrm>
        </p:grpSpPr>
        <p:pic>
          <p:nvPicPr>
            <p:cNvPr id="13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1096372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83023" y="160411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17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524113" y="3645023"/>
            <a:ext cx="1418342" cy="1418342"/>
            <a:chOff x="3524113" y="3645023"/>
            <a:chExt cx="1418342" cy="1418342"/>
          </a:xfrm>
        </p:grpSpPr>
        <p:pic>
          <p:nvPicPr>
            <p:cNvPr id="6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4113" y="3645023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854251" y="414536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17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907704" y="1093660"/>
            <a:ext cx="1418342" cy="1418342"/>
            <a:chOff x="1907704" y="1093660"/>
            <a:chExt cx="1418342" cy="1418342"/>
          </a:xfrm>
        </p:grpSpPr>
        <p:pic>
          <p:nvPicPr>
            <p:cNvPr id="12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1093660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2239207" y="161323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19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907703" y="3628905"/>
            <a:ext cx="1418342" cy="1418342"/>
            <a:chOff x="1907704" y="3645023"/>
            <a:chExt cx="1418342" cy="1418342"/>
          </a:xfrm>
        </p:grpSpPr>
        <p:pic>
          <p:nvPicPr>
            <p:cNvPr id="7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3645023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2272679" y="419640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19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540566" y="1098585"/>
            <a:ext cx="1418342" cy="1418342"/>
            <a:chOff x="3655362" y="1096371"/>
            <a:chExt cx="1418342" cy="1418342"/>
          </a:xfrm>
        </p:grpSpPr>
        <p:pic>
          <p:nvPicPr>
            <p:cNvPr id="11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5362" y="1096371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4003319" y="162946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15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096" name="Skupina 4095"/>
          <p:cNvGrpSpPr/>
          <p:nvPr/>
        </p:nvGrpSpPr>
        <p:grpSpPr>
          <a:xfrm>
            <a:off x="251520" y="3712897"/>
            <a:ext cx="1418342" cy="1418342"/>
            <a:chOff x="251520" y="3712897"/>
            <a:chExt cx="1418342" cy="1418342"/>
          </a:xfrm>
        </p:grpSpPr>
        <p:pic>
          <p:nvPicPr>
            <p:cNvPr id="8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712897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583022" y="422191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15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342387" y="1059877"/>
            <a:ext cx="1418342" cy="1418342"/>
            <a:chOff x="5342387" y="1059877"/>
            <a:chExt cx="1418342" cy="1418342"/>
          </a:xfrm>
        </p:grpSpPr>
        <p:pic>
          <p:nvPicPr>
            <p:cNvPr id="10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2387" y="1059877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5673890" y="158561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18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286827" y="3573015"/>
            <a:ext cx="1418342" cy="1418342"/>
            <a:chOff x="5286827" y="3573015"/>
            <a:chExt cx="1418342" cy="1418342"/>
          </a:xfrm>
        </p:grpSpPr>
        <p:pic>
          <p:nvPicPr>
            <p:cNvPr id="4099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6827" y="3573015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590108" y="403734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11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7092280" y="1059878"/>
            <a:ext cx="1418342" cy="1418342"/>
            <a:chOff x="7092280" y="1059878"/>
            <a:chExt cx="1418342" cy="1418342"/>
          </a:xfrm>
        </p:grpSpPr>
        <p:pic>
          <p:nvPicPr>
            <p:cNvPr id="9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1059878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7423783" y="160411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11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092280" y="3573016"/>
            <a:ext cx="1418342" cy="1418342"/>
            <a:chOff x="7092280" y="3573016"/>
            <a:chExt cx="1418342" cy="1418342"/>
          </a:xfrm>
        </p:grpSpPr>
        <p:pic>
          <p:nvPicPr>
            <p:cNvPr id="14" name="Picture 3" descr="C:\Users\pc\AppData\Local\Microsoft\Windows\Temporary Internet Files\Content.IE5\5CFFTATP\MC9004363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3573016"/>
              <a:ext cx="1418342" cy="1418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7423783" y="403734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18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33432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64098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Spočítej prvky. Přiřaď správné číslo. Klikni na něj.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995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835444" y="3434256"/>
            <a:ext cx="3747275" cy="2146572"/>
            <a:chOff x="4835444" y="3434256"/>
            <a:chExt cx="3747275" cy="2146572"/>
          </a:xfrm>
        </p:grpSpPr>
        <p:sp>
          <p:nvSpPr>
            <p:cNvPr id="101" name="Zaoblený obdélník 100"/>
            <p:cNvSpPr/>
            <p:nvPr/>
          </p:nvSpPr>
          <p:spPr>
            <a:xfrm>
              <a:off x="4835444" y="3434256"/>
              <a:ext cx="3747275" cy="21465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0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7164" y="4921385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3846" y="4949506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34650" y="4172857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29867" y="4291125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4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38930" y="4213929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5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25572" y="4260309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8080" y="4290057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7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49478" y="4895163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8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6951" y="4187342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5648" y="3546971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88366" y="3529125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8848" y="3543759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2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07728" y="3529125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3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6951" y="3543759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4" name="Picture 5" descr="C:\Users\pc\AppData\Local\Microsoft\Windows\Temporary Internet Files\Content.IE5\YNWDX9XP\MC90042583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0547" y="3543759"/>
              <a:ext cx="449436" cy="575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445640" y="3386354"/>
            <a:ext cx="3747275" cy="2146572"/>
            <a:chOff x="445640" y="3386354"/>
            <a:chExt cx="3747275" cy="2146572"/>
          </a:xfrm>
        </p:grpSpPr>
        <p:sp>
          <p:nvSpPr>
            <p:cNvPr id="102" name="Zaoblený obdélník 101"/>
            <p:cNvSpPr/>
            <p:nvPr/>
          </p:nvSpPr>
          <p:spPr>
            <a:xfrm>
              <a:off x="445640" y="3386354"/>
              <a:ext cx="3747275" cy="21465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0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2361" y="4678632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6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7728" y="3700194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7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5971" y="3705970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8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1378" y="4285920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9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98482" y="4161823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0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46475" y="4945830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4590" y="4742070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2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8247" y="5004092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3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92261" y="4161422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92261" y="3605806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5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7296" y="3591172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0124" y="4061844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" name="Picture 6" descr="C:\Users\pc\AppData\Local\Microsoft\Windows\Temporary Internet Files\Content.IE5\YNWDX9XP\MC90035616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207" y="4569589"/>
              <a:ext cx="604114" cy="346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365328" y="137722"/>
            <a:ext cx="3747275" cy="2146572"/>
            <a:chOff x="365328" y="137722"/>
            <a:chExt cx="3747275" cy="2146572"/>
          </a:xfrm>
        </p:grpSpPr>
        <p:sp>
          <p:nvSpPr>
            <p:cNvPr id="4" name="Zaoblený obdélník 3"/>
            <p:cNvSpPr/>
            <p:nvPr/>
          </p:nvSpPr>
          <p:spPr>
            <a:xfrm>
              <a:off x="365328" y="137722"/>
              <a:ext cx="3747275" cy="21465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286" y="188640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286" y="643064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8336" y="212689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6386" y="212689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11410" y="643064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814" y="247638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5760" y="672826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286" y="1103039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7831" y="1211008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7332" y="1653060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89041" y="739993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2684" y="1242089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9410" y="1165776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1228" y="1675014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90432" y="1675333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9" name="Picture 3" descr="C:\Users\pc\AppData\Local\Microsoft\Windows\Temporary Internet Files\Content.IE5\HBOG70SQ\MC90044140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98482" y="1675333"/>
              <a:ext cx="908050" cy="430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4639377" y="165844"/>
            <a:ext cx="3747275" cy="2211242"/>
            <a:chOff x="4639377" y="165844"/>
            <a:chExt cx="3747275" cy="2211242"/>
          </a:xfrm>
        </p:grpSpPr>
        <p:sp>
          <p:nvSpPr>
            <p:cNvPr id="91" name="Zaoblený obdélník 90"/>
            <p:cNvSpPr/>
            <p:nvPr/>
          </p:nvSpPr>
          <p:spPr>
            <a:xfrm>
              <a:off x="4639377" y="230514"/>
              <a:ext cx="3747275" cy="21465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1777" y="858170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1777" y="280447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0484" y="188640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92882" y="1426114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8381" y="739993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2327" y="201241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28785" y="241113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31383" y="1318145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3882" y="188640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82484" y="955099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18682" y="691891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09082" y="799860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3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40480" y="165844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4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7383" y="928962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5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05581" y="1675333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6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77181" y="1426114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43114" y="1476597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9" name="Picture 2" descr="C:\Users\pc\AppData\Local\Microsoft\Windows\Temporary Internet Files\Content.IE5\5CFFTATP\MC900436209[2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23465" y="1581353"/>
              <a:ext cx="443596" cy="626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6" name="TextovéPole 15"/>
          <p:cNvSpPr txBox="1"/>
          <p:nvPr/>
        </p:nvSpPr>
        <p:spPr>
          <a:xfrm>
            <a:off x="1299119" y="610538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16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270337" y="605816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18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989539" y="605816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13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538540" y="609329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15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719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91071E-6 L 0.08594 -0.541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8" y="-27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4 0.03192 L 0.3316 -0.545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54" y="-288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24 0.04187 L -0.29392 -0.073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67" y="-57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47745E-6 L -0.03802 -0.0784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0" y="-39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  <p:bldLst>
      <p:bldP spid="16" grpId="0"/>
      <p:bldP spid="45" grpId="0"/>
      <p:bldP spid="59" grpId="0"/>
      <p:bldP spid="7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0" y="-28837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5076056" y="373337"/>
            <a:ext cx="1872208" cy="1152128"/>
          </a:xfrm>
          <a:prstGeom prst="cloudCallout">
            <a:avLst>
              <a:gd name="adj1" fmla="val -14194"/>
              <a:gd name="adj2" fmla="val 2243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12</a:t>
            </a:r>
            <a:endParaRPr lang="cs-CZ" sz="4400" b="1" dirty="0"/>
          </a:p>
        </p:txBody>
      </p:sp>
      <p:sp>
        <p:nvSpPr>
          <p:cNvPr id="5" name="Obláček 4"/>
          <p:cNvSpPr/>
          <p:nvPr/>
        </p:nvSpPr>
        <p:spPr>
          <a:xfrm>
            <a:off x="6228184" y="5332535"/>
            <a:ext cx="1872208" cy="1152128"/>
          </a:xfrm>
          <a:prstGeom prst="cloudCallout">
            <a:avLst>
              <a:gd name="adj1" fmla="val -14194"/>
              <a:gd name="adj2" fmla="val 2243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15</a:t>
            </a:r>
            <a:endParaRPr lang="cs-CZ" sz="4400" b="1" dirty="0"/>
          </a:p>
        </p:txBody>
      </p:sp>
      <p:sp>
        <p:nvSpPr>
          <p:cNvPr id="6" name="Obláček 5"/>
          <p:cNvSpPr/>
          <p:nvPr/>
        </p:nvSpPr>
        <p:spPr>
          <a:xfrm>
            <a:off x="1700279" y="2551116"/>
            <a:ext cx="1872208" cy="1152128"/>
          </a:xfrm>
          <a:prstGeom prst="cloudCallout">
            <a:avLst>
              <a:gd name="adj1" fmla="val -14194"/>
              <a:gd name="adj2" fmla="val 2243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19</a:t>
            </a:r>
            <a:endParaRPr lang="cs-CZ" sz="4400" b="1" dirty="0"/>
          </a:p>
        </p:txBody>
      </p:sp>
      <p:sp>
        <p:nvSpPr>
          <p:cNvPr id="7" name="Obláček 6"/>
          <p:cNvSpPr/>
          <p:nvPr/>
        </p:nvSpPr>
        <p:spPr>
          <a:xfrm>
            <a:off x="1040888" y="5128265"/>
            <a:ext cx="1872208" cy="1152128"/>
          </a:xfrm>
          <a:prstGeom prst="cloudCallout">
            <a:avLst>
              <a:gd name="adj1" fmla="val -14194"/>
              <a:gd name="adj2" fmla="val 2243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18</a:t>
            </a:r>
            <a:endParaRPr lang="cs-CZ" sz="4400" b="1" dirty="0"/>
          </a:p>
        </p:txBody>
      </p:sp>
      <p:sp>
        <p:nvSpPr>
          <p:cNvPr id="8" name="Obláček 7"/>
          <p:cNvSpPr/>
          <p:nvPr/>
        </p:nvSpPr>
        <p:spPr>
          <a:xfrm>
            <a:off x="3747230" y="2767124"/>
            <a:ext cx="1872208" cy="1152128"/>
          </a:xfrm>
          <a:prstGeom prst="cloudCallout">
            <a:avLst>
              <a:gd name="adj1" fmla="val -14194"/>
              <a:gd name="adj2" fmla="val 2243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17</a:t>
            </a:r>
            <a:endParaRPr lang="cs-CZ" sz="4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3441572" y="4941168"/>
            <a:ext cx="1728192" cy="1543495"/>
            <a:chOff x="3441572" y="4941168"/>
            <a:chExt cx="1728192" cy="1543495"/>
          </a:xfrm>
        </p:grpSpPr>
        <p:sp>
          <p:nvSpPr>
            <p:cNvPr id="13" name="Slunce 12"/>
            <p:cNvSpPr/>
            <p:nvPr/>
          </p:nvSpPr>
          <p:spPr>
            <a:xfrm>
              <a:off x="3441572" y="4941168"/>
              <a:ext cx="1728192" cy="154349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b="1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927999" y="537901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12</a:t>
              </a:r>
              <a:endParaRPr lang="cs-CZ" sz="44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588224" y="3703244"/>
            <a:ext cx="1728192" cy="1543495"/>
            <a:chOff x="6605851" y="3573016"/>
            <a:chExt cx="1728192" cy="1543495"/>
          </a:xfrm>
        </p:grpSpPr>
        <p:sp>
          <p:nvSpPr>
            <p:cNvPr id="11" name="Slunce 10"/>
            <p:cNvSpPr/>
            <p:nvPr/>
          </p:nvSpPr>
          <p:spPr>
            <a:xfrm>
              <a:off x="6605851" y="3573016"/>
              <a:ext cx="1728192" cy="154349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b="1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092279" y="396004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19</a:t>
              </a:r>
              <a:endParaRPr lang="cs-CZ" sz="44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808114" y="652987"/>
            <a:ext cx="1728192" cy="1543495"/>
            <a:chOff x="2808114" y="1004968"/>
            <a:chExt cx="1728192" cy="1543495"/>
          </a:xfrm>
        </p:grpSpPr>
        <p:sp>
          <p:nvSpPr>
            <p:cNvPr id="9" name="Slunce 8"/>
            <p:cNvSpPr/>
            <p:nvPr/>
          </p:nvSpPr>
          <p:spPr>
            <a:xfrm>
              <a:off x="2808114" y="1004968"/>
              <a:ext cx="1728192" cy="154349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309544" y="129577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17</a:t>
              </a:r>
              <a:endParaRPr lang="cs-CZ" sz="44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7164288" y="265960"/>
            <a:ext cx="1728192" cy="1543495"/>
            <a:chOff x="7164288" y="265960"/>
            <a:chExt cx="1728192" cy="1543495"/>
          </a:xfrm>
        </p:grpSpPr>
        <p:sp>
          <p:nvSpPr>
            <p:cNvPr id="14" name="Slunce 13"/>
            <p:cNvSpPr/>
            <p:nvPr/>
          </p:nvSpPr>
          <p:spPr>
            <a:xfrm>
              <a:off x="7164288" y="265960"/>
              <a:ext cx="1728192" cy="154349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b="1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677103" y="64331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18</a:t>
              </a:r>
              <a:endParaRPr lang="cs-CZ" sz="4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71852" y="1177296"/>
            <a:ext cx="1728192" cy="1543495"/>
            <a:chOff x="323528" y="1174552"/>
            <a:chExt cx="1728192" cy="1543495"/>
          </a:xfrm>
        </p:grpSpPr>
        <p:sp>
          <p:nvSpPr>
            <p:cNvPr id="10" name="Slunce 9"/>
            <p:cNvSpPr/>
            <p:nvPr/>
          </p:nvSpPr>
          <p:spPr>
            <a:xfrm>
              <a:off x="323528" y="1174552"/>
              <a:ext cx="1728192" cy="154349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809956" y="164122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15</a:t>
              </a:r>
              <a:endParaRPr lang="cs-CZ" sz="4400" b="1" dirty="0"/>
            </a:p>
          </p:txBody>
        </p:sp>
      </p:grpSp>
      <p:sp>
        <p:nvSpPr>
          <p:cNvPr id="21" name="Obláček 20"/>
          <p:cNvSpPr/>
          <p:nvPr/>
        </p:nvSpPr>
        <p:spPr>
          <a:xfrm>
            <a:off x="6084168" y="2032342"/>
            <a:ext cx="1872208" cy="1152128"/>
          </a:xfrm>
          <a:prstGeom prst="cloudCallout">
            <a:avLst>
              <a:gd name="adj1" fmla="val -14194"/>
              <a:gd name="adj2" fmla="val 2243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13</a:t>
            </a:r>
            <a:endParaRPr lang="cs-CZ" sz="4400" b="1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429451" y="3400163"/>
            <a:ext cx="1728192" cy="1543495"/>
            <a:chOff x="611560" y="3501008"/>
            <a:chExt cx="1728192" cy="1543495"/>
          </a:xfrm>
        </p:grpSpPr>
        <p:sp>
          <p:nvSpPr>
            <p:cNvPr id="12" name="Slunce 11"/>
            <p:cNvSpPr/>
            <p:nvPr/>
          </p:nvSpPr>
          <p:spPr>
            <a:xfrm>
              <a:off x="611560" y="3501008"/>
              <a:ext cx="1728192" cy="1543495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b="1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097988" y="388803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13</a:t>
              </a:r>
              <a:endParaRPr lang="cs-CZ" sz="4400" b="1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371852" y="373337"/>
            <a:ext cx="2264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Spoj stejná čísla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172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4" name="Picture 34" descr="C:\Users\pc\AppData\Local\Microsoft\Windows\Temporary Internet Files\Content.IE5\YNWDX9XP\MC90043391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1231" y="1157653"/>
            <a:ext cx="1525860" cy="152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388483" y="4267938"/>
            <a:ext cx="1296143" cy="2309788"/>
            <a:chOff x="1403648" y="949546"/>
            <a:chExt cx="1490457" cy="2771453"/>
          </a:xfrm>
        </p:grpSpPr>
        <p:pic>
          <p:nvPicPr>
            <p:cNvPr id="1055" name="Picture 31" descr="C:\Users\pc\AppData\Local\Microsoft\Windows\Temporary Internet Files\Content.IE5\XWRTYRPH\MP90044479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949546"/>
              <a:ext cx="1490457" cy="1848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1547664" y="279766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12</a:t>
              </a:r>
              <a:endParaRPr lang="cs-CZ" sz="5400" b="1" dirty="0"/>
            </a:p>
          </p:txBody>
        </p:sp>
      </p:grpSp>
      <p:pic>
        <p:nvPicPr>
          <p:cNvPr id="1058" name="Picture 34" descr="C:\Users\pc\AppData\Local\Microsoft\Windows\Temporary Internet Files\Content.IE5\YNWDX9XP\MC90043391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039" y="1124744"/>
            <a:ext cx="1548631" cy="154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4" descr="C:\Users\pc\AppData\Local\Microsoft\Windows\Temporary Internet Files\Content.IE5\YNWDX9XP\MC90043391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6676" y="112474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4" descr="C:\Users\pc\AppData\Local\Microsoft\Windows\Temporary Internet Files\Content.IE5\YNWDX9XP\MC90043391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4846" y="1131886"/>
            <a:ext cx="1579505" cy="1579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4" descr="C:\Users\pc\AppData\Local\Microsoft\Windows\Temporary Internet Files\Content.IE5\YNWDX9XP\MC90043391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471" y="112474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8" name="Skupina 57"/>
          <p:cNvGrpSpPr/>
          <p:nvPr/>
        </p:nvGrpSpPr>
        <p:grpSpPr>
          <a:xfrm>
            <a:off x="2185819" y="4228001"/>
            <a:ext cx="1296143" cy="2463595"/>
            <a:chOff x="1403648" y="949546"/>
            <a:chExt cx="1490457" cy="2956002"/>
          </a:xfrm>
        </p:grpSpPr>
        <p:pic>
          <p:nvPicPr>
            <p:cNvPr id="59" name="Picture 31" descr="C:\Users\pc\AppData\Local\Microsoft\Windows\Temporary Internet Files\Content.IE5\XWRTYRPH\MP90044479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949546"/>
              <a:ext cx="1490457" cy="1848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ovéPole 59"/>
            <p:cNvSpPr txBox="1"/>
            <p:nvPr/>
          </p:nvSpPr>
          <p:spPr>
            <a:xfrm>
              <a:off x="1547664" y="2797669"/>
              <a:ext cx="1019725" cy="11078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15</a:t>
              </a:r>
              <a:endParaRPr lang="cs-CZ" sz="5400" b="1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3849583" y="4307197"/>
            <a:ext cx="1296143" cy="2463595"/>
            <a:chOff x="1403648" y="949546"/>
            <a:chExt cx="1490457" cy="2956002"/>
          </a:xfrm>
        </p:grpSpPr>
        <p:pic>
          <p:nvPicPr>
            <p:cNvPr id="62" name="Picture 31" descr="C:\Users\pc\AppData\Local\Microsoft\Windows\Temporary Internet Files\Content.IE5\XWRTYRPH\MP90044479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949546"/>
              <a:ext cx="1490457" cy="1848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>
              <a:off x="1547664" y="2797669"/>
              <a:ext cx="1019725" cy="11078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17</a:t>
              </a:r>
              <a:endParaRPr lang="cs-CZ" sz="5400" b="1" dirty="0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5651357" y="4288205"/>
            <a:ext cx="1296143" cy="2463595"/>
            <a:chOff x="1403648" y="949546"/>
            <a:chExt cx="1490457" cy="2956002"/>
          </a:xfrm>
        </p:grpSpPr>
        <p:pic>
          <p:nvPicPr>
            <p:cNvPr id="65" name="Picture 31" descr="C:\Users\pc\AppData\Local\Microsoft\Windows\Temporary Internet Files\Content.IE5\XWRTYRPH\MP90044479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949546"/>
              <a:ext cx="1490457" cy="1848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TextovéPole 65"/>
            <p:cNvSpPr txBox="1"/>
            <p:nvPr/>
          </p:nvSpPr>
          <p:spPr>
            <a:xfrm>
              <a:off x="1547664" y="2797669"/>
              <a:ext cx="1019725" cy="11078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19</a:t>
              </a:r>
              <a:endParaRPr lang="cs-CZ" sz="5400" b="1" dirty="0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7394005" y="4241557"/>
            <a:ext cx="1296143" cy="2463595"/>
            <a:chOff x="1403648" y="949546"/>
            <a:chExt cx="1490457" cy="2956002"/>
          </a:xfrm>
        </p:grpSpPr>
        <p:pic>
          <p:nvPicPr>
            <p:cNvPr id="68" name="Picture 31" descr="C:\Users\pc\AppData\Local\Microsoft\Windows\Temporary Internet Files\Content.IE5\XWRTYRPH\MP90044479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949546"/>
              <a:ext cx="1490457" cy="1848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9" name="TextovéPole 68"/>
            <p:cNvSpPr txBox="1"/>
            <p:nvPr/>
          </p:nvSpPr>
          <p:spPr>
            <a:xfrm>
              <a:off x="1547664" y="2797669"/>
              <a:ext cx="1019725" cy="11078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11</a:t>
              </a:r>
              <a:endParaRPr lang="cs-CZ" sz="5400" b="1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4240911" y="134076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11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20098" y="134347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15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58930" y="134347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12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7940" y="127803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17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70296" y="127485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19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332656"/>
            <a:ext cx="8067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pejska do správné boudičky tím, že přiřadíš stejná čísla.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70627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6.75457E-7 L 0.70955 -0.321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-16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0502E-6 L 0.32292 -0.3252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46" y="-16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6.8471E-7 L -0.24409 -0.356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-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69651E-6 L -0.62986 -0.3590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93" y="-179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26324E-6 L -0.42673 -0.3398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37" y="-170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764704"/>
            <a:ext cx="3477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Spoj stejná čísla. Přečti je.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490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pc\AppData\Local\Microsoft\Windows\Temporary Internet Files\Content.IE5\HBOG70SQ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69160"/>
            <a:ext cx="129614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YNWDX9XP\MC900112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1653" y="286931"/>
            <a:ext cx="1024201" cy="108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XWRTYRPH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66666"/>
            <a:ext cx="1302494" cy="130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\AppData\Local\Microsoft\Windows\Temporary Internet Files\Content.IE5\HBOG70SQ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4219" y="3284984"/>
            <a:ext cx="129614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\AppData\Local\Microsoft\Windows\Temporary Internet Files\Content.IE5\HBOG70SQ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4219" y="1910482"/>
            <a:ext cx="129614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\AppData\Local\Microsoft\Windows\Temporary Internet Files\Content.IE5\HBOG70SQ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4219" y="260648"/>
            <a:ext cx="129614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pc\AppData\Local\Microsoft\Windows\Temporary Internet Files\Content.IE5\YNWDX9XP\MC900112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0834" y="1534838"/>
            <a:ext cx="1091171" cy="1154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pc\AppData\Local\Microsoft\Windows\Temporary Internet Files\Content.IE5\YNWDX9XP\MC900112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6378" y="3265166"/>
            <a:ext cx="1054747" cy="11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pc\AppData\Local\Microsoft\Windows\Temporary Internet Files\Content.IE5\YNWDX9XP\MC900112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5738" y="4977172"/>
            <a:ext cx="1029843" cy="108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pc\AppData\Local\Microsoft\Windows\Temporary Internet Files\Content.IE5\XWRTYRPH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723" y="5271301"/>
            <a:ext cx="1302494" cy="130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pc\AppData\Local\Microsoft\Windows\Temporary Internet Files\Content.IE5\XWRTYRPH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9295" y="2120156"/>
            <a:ext cx="1302494" cy="130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pc\AppData\Local\Microsoft\Windows\Temporary Internet Files\Content.IE5\XWRTYRPH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5325" y="365485"/>
            <a:ext cx="1302494" cy="130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97182" y="23784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12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4450" y="521466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14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28522" y="198161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16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82795" y="345977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18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56187" y="191048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12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31735" y="342437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14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56187" y="521466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16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31733" y="59178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18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36871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12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71267" y="63656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14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19980" y="527130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16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71267" y="231262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18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78029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" name="Tlačítko akce: Vlastní 614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4386" y="188640"/>
            <a:ext cx="7384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Přiřazuj stejné číslo. Klikni na obrázek kapky. Čísla přečti.</a:t>
            </a:r>
            <a:endParaRPr lang="cs-CZ" sz="2400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494131" y="1628800"/>
            <a:ext cx="1497322" cy="1487662"/>
            <a:chOff x="494131" y="1628800"/>
            <a:chExt cx="1497322" cy="1487662"/>
          </a:xfrm>
        </p:grpSpPr>
        <p:pic>
          <p:nvPicPr>
            <p:cNvPr id="6148" name="Picture 4" descr="C:\Users\pc\AppData\Local\Microsoft\Windows\Temporary Internet Files\Content.IE5\YNWDX9XP\MC90037109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4131" y="1628800"/>
              <a:ext cx="1497322" cy="14876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814101" y="166474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12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580112" y="1552341"/>
            <a:ext cx="1497322" cy="1487662"/>
            <a:chOff x="5580112" y="1552341"/>
            <a:chExt cx="1497322" cy="1487662"/>
          </a:xfrm>
        </p:grpSpPr>
        <p:pic>
          <p:nvPicPr>
            <p:cNvPr id="10" name="Picture 4" descr="C:\Users\pc\AppData\Local\Microsoft\Windows\Temporary Internet Files\Content.IE5\YNWDX9XP\MC90037109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112" y="1552341"/>
              <a:ext cx="1497322" cy="14876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976753" y="167336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15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995936" y="1556792"/>
            <a:ext cx="1497322" cy="1487662"/>
            <a:chOff x="3995936" y="1556792"/>
            <a:chExt cx="1497322" cy="1487662"/>
          </a:xfrm>
        </p:grpSpPr>
        <p:pic>
          <p:nvPicPr>
            <p:cNvPr id="9" name="Picture 4" descr="C:\Users\pc\AppData\Local\Microsoft\Windows\Temporary Internet Files\Content.IE5\YNWDX9XP\MC90037109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936" y="1556792"/>
              <a:ext cx="1497322" cy="14876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317609" y="166974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19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222363" y="1556792"/>
            <a:ext cx="1497322" cy="1487662"/>
            <a:chOff x="2222363" y="1556792"/>
            <a:chExt cx="1497322" cy="1487662"/>
          </a:xfrm>
        </p:grpSpPr>
        <p:pic>
          <p:nvPicPr>
            <p:cNvPr id="8" name="Picture 4" descr="C:\Users\pc\AppData\Local\Microsoft\Windows\Temporary Internet Files\Content.IE5\YNWDX9XP\MC90037109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22363" y="1556792"/>
              <a:ext cx="1497322" cy="14876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2550914" y="168964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17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688124" y="5479260"/>
            <a:ext cx="1080120" cy="1080120"/>
            <a:chOff x="5688124" y="5479260"/>
            <a:chExt cx="1080120" cy="1080120"/>
          </a:xfrm>
        </p:grpSpPr>
        <p:sp>
          <p:nvSpPr>
            <p:cNvPr id="13" name="Slza 12"/>
            <p:cNvSpPr/>
            <p:nvPr/>
          </p:nvSpPr>
          <p:spPr>
            <a:xfrm>
              <a:off x="5688124" y="5479260"/>
              <a:ext cx="1080120" cy="1080120"/>
            </a:xfrm>
            <a:prstGeom prst="teardrop">
              <a:avLst>
                <a:gd name="adj" fmla="val 14109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886106" y="563134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12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195736" y="5445224"/>
            <a:ext cx="1080120" cy="1080120"/>
            <a:chOff x="2195736" y="5445224"/>
            <a:chExt cx="1080120" cy="1080120"/>
          </a:xfrm>
        </p:grpSpPr>
        <p:sp>
          <p:nvSpPr>
            <p:cNvPr id="15" name="Slza 14"/>
            <p:cNvSpPr/>
            <p:nvPr/>
          </p:nvSpPr>
          <p:spPr>
            <a:xfrm>
              <a:off x="2195736" y="5445224"/>
              <a:ext cx="1080120" cy="1080120"/>
            </a:xfrm>
            <a:prstGeom prst="teardrop">
              <a:avLst>
                <a:gd name="adj" fmla="val 14109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346732" y="563134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15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452821" y="5445224"/>
            <a:ext cx="1080120" cy="1080120"/>
            <a:chOff x="7452821" y="5445224"/>
            <a:chExt cx="1080120" cy="1080120"/>
          </a:xfrm>
        </p:grpSpPr>
        <p:sp>
          <p:nvSpPr>
            <p:cNvPr id="12" name="Slza 11"/>
            <p:cNvSpPr/>
            <p:nvPr/>
          </p:nvSpPr>
          <p:spPr>
            <a:xfrm>
              <a:off x="7452821" y="5445224"/>
              <a:ext cx="1080120" cy="1080120"/>
            </a:xfrm>
            <a:prstGeom prst="teardrop">
              <a:avLst>
                <a:gd name="adj" fmla="val 14109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724311" y="561468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19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08104" y="5421151"/>
            <a:ext cx="1080120" cy="1080120"/>
            <a:chOff x="494131" y="5169906"/>
            <a:chExt cx="1080120" cy="1080120"/>
          </a:xfrm>
        </p:grpSpPr>
        <p:sp>
          <p:nvSpPr>
            <p:cNvPr id="16" name="Slza 15"/>
            <p:cNvSpPr/>
            <p:nvPr/>
          </p:nvSpPr>
          <p:spPr>
            <a:xfrm>
              <a:off x="494131" y="5169906"/>
              <a:ext cx="1080120" cy="1080120"/>
            </a:xfrm>
            <a:prstGeom prst="teardrop">
              <a:avLst>
                <a:gd name="adj" fmla="val 14109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94131" y="550772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17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244220" y="1552341"/>
            <a:ext cx="1497322" cy="1487662"/>
            <a:chOff x="7244220" y="1552341"/>
            <a:chExt cx="1497322" cy="1487662"/>
          </a:xfrm>
        </p:grpSpPr>
        <p:pic>
          <p:nvPicPr>
            <p:cNvPr id="11" name="Picture 4" descr="C:\Users\pc\AppData\Local\Microsoft\Windows\Temporary Internet Files\Content.IE5\YNWDX9XP\MC90037109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4220" y="1552341"/>
              <a:ext cx="1497322" cy="14876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485519" y="168964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11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995936" y="5506628"/>
            <a:ext cx="1080120" cy="1080120"/>
            <a:chOff x="3995936" y="5506628"/>
            <a:chExt cx="1080120" cy="1080120"/>
          </a:xfrm>
        </p:grpSpPr>
        <p:sp>
          <p:nvSpPr>
            <p:cNvPr id="14" name="Slza 13"/>
            <p:cNvSpPr/>
            <p:nvPr/>
          </p:nvSpPr>
          <p:spPr>
            <a:xfrm>
              <a:off x="3995936" y="5506628"/>
              <a:ext cx="1080120" cy="1080120"/>
            </a:xfrm>
            <a:prstGeom prst="teardrop">
              <a:avLst>
                <a:gd name="adj" fmla="val 14109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283968" y="554214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11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03781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82 0.0613 L 0.19166 -0.379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62642E-8 L 0.39375 -0.3673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88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08721E-6 L 0.39774 -0.360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78" y="-180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59 -0.01018 L -0.55903 -0.356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31" y="-17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2563E-7 L -0.35833 -0.3513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17" y="-17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7637745" y="15701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15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120" name="Skupina 119"/>
          <p:cNvGrpSpPr/>
          <p:nvPr/>
        </p:nvGrpSpPr>
        <p:grpSpPr>
          <a:xfrm>
            <a:off x="7423697" y="1456409"/>
            <a:ext cx="1260140" cy="1585084"/>
            <a:chOff x="5630649" y="413048"/>
            <a:chExt cx="1260140" cy="1585084"/>
          </a:xfrm>
        </p:grpSpPr>
        <p:sp>
          <p:nvSpPr>
            <p:cNvPr id="121" name="TextovéPole 120"/>
            <p:cNvSpPr txBox="1"/>
            <p:nvPr/>
          </p:nvSpPr>
          <p:spPr>
            <a:xfrm>
              <a:off x="5940152" y="908720"/>
              <a:ext cx="1847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4000" b="1" dirty="0">
                <a:solidFill>
                  <a:srgbClr val="FF0000"/>
                </a:solidFill>
              </a:endParaRPr>
            </a:p>
          </p:txBody>
        </p:sp>
        <p:grpSp>
          <p:nvGrpSpPr>
            <p:cNvPr id="122" name="Skupina 121"/>
            <p:cNvGrpSpPr/>
            <p:nvPr/>
          </p:nvGrpSpPr>
          <p:grpSpPr>
            <a:xfrm>
              <a:off x="5630649" y="413048"/>
              <a:ext cx="1260140" cy="1584176"/>
              <a:chOff x="5940152" y="3645024"/>
              <a:chExt cx="1224136" cy="1584176"/>
            </a:xfrm>
          </p:grpSpPr>
          <p:cxnSp>
            <p:nvCxnSpPr>
              <p:cNvPr id="124" name="Přímá spojnice 123"/>
              <p:cNvCxnSpPr/>
              <p:nvPr/>
            </p:nvCxnSpPr>
            <p:spPr>
              <a:xfrm flipH="1">
                <a:off x="5940152" y="3645024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25" name="Přímá spojnice 124"/>
              <p:cNvCxnSpPr/>
              <p:nvPr/>
            </p:nvCxnSpPr>
            <p:spPr>
              <a:xfrm>
                <a:off x="5940152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26" name="Přímá spojnice 125"/>
              <p:cNvCxnSpPr/>
              <p:nvPr/>
            </p:nvCxnSpPr>
            <p:spPr>
              <a:xfrm>
                <a:off x="7164288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27" name="Přímá spojnice 126"/>
              <p:cNvCxnSpPr/>
              <p:nvPr/>
            </p:nvCxnSpPr>
            <p:spPr>
              <a:xfrm>
                <a:off x="5940152" y="522920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nice 127"/>
              <p:cNvCxnSpPr/>
              <p:nvPr/>
            </p:nvCxnSpPr>
            <p:spPr>
              <a:xfrm>
                <a:off x="5940152" y="450912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</p:grpSp>
        <p:cxnSp>
          <p:nvCxnSpPr>
            <p:cNvPr id="123" name="Přímá spojnice 122"/>
            <p:cNvCxnSpPr/>
            <p:nvPr/>
          </p:nvCxnSpPr>
          <p:spPr>
            <a:xfrm>
              <a:off x="6260719" y="1278052"/>
              <a:ext cx="6672" cy="720080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6" name="Skupina 5"/>
          <p:cNvGrpSpPr/>
          <p:nvPr/>
        </p:nvGrpSpPr>
        <p:grpSpPr>
          <a:xfrm>
            <a:off x="7895413" y="4587151"/>
            <a:ext cx="944041" cy="2059562"/>
            <a:chOff x="7895413" y="4587151"/>
            <a:chExt cx="944041" cy="2059562"/>
          </a:xfrm>
        </p:grpSpPr>
        <p:pic>
          <p:nvPicPr>
            <p:cNvPr id="1030" name="Picture 6" descr="C:\Program Files\Microsoft Office\MEDIA\CAGCAT10\j028190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95413" y="4587151"/>
              <a:ext cx="944041" cy="11285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TextovéPole 48"/>
            <p:cNvSpPr txBox="1"/>
            <p:nvPr/>
          </p:nvSpPr>
          <p:spPr>
            <a:xfrm>
              <a:off x="7989765" y="587727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19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156176" y="4618467"/>
            <a:ext cx="944041" cy="1981146"/>
            <a:chOff x="6156176" y="4618467"/>
            <a:chExt cx="944041" cy="1981146"/>
          </a:xfrm>
        </p:grpSpPr>
        <p:sp>
          <p:nvSpPr>
            <p:cNvPr id="19" name="TextovéPole 18"/>
            <p:cNvSpPr txBox="1"/>
            <p:nvPr/>
          </p:nvSpPr>
          <p:spPr>
            <a:xfrm>
              <a:off x="6156176" y="583017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17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pic>
          <p:nvPicPr>
            <p:cNvPr id="55" name="Picture 6" descr="C:\Program Files\Microsoft Office\MEDIA\CAGCAT10\j028190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4618467"/>
              <a:ext cx="944041" cy="11285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4283968" y="4608119"/>
            <a:ext cx="944041" cy="1966585"/>
            <a:chOff x="4283968" y="4608119"/>
            <a:chExt cx="944041" cy="1966585"/>
          </a:xfrm>
        </p:grpSpPr>
        <p:sp>
          <p:nvSpPr>
            <p:cNvPr id="17" name="TextovéPole 16"/>
            <p:cNvSpPr txBox="1"/>
            <p:nvPr/>
          </p:nvSpPr>
          <p:spPr>
            <a:xfrm>
              <a:off x="4322703" y="580526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13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pic>
          <p:nvPicPr>
            <p:cNvPr id="56" name="Picture 6" descr="C:\Program Files\Microsoft Office\MEDIA\CAGCAT10\j028190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4608119"/>
              <a:ext cx="944041" cy="11285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2475831" y="4587151"/>
            <a:ext cx="944041" cy="1987554"/>
            <a:chOff x="2475831" y="4587151"/>
            <a:chExt cx="944041" cy="1987554"/>
          </a:xfrm>
        </p:grpSpPr>
        <p:sp>
          <p:nvSpPr>
            <p:cNvPr id="20" name="TextovéPole 19"/>
            <p:cNvSpPr txBox="1"/>
            <p:nvPr/>
          </p:nvSpPr>
          <p:spPr>
            <a:xfrm>
              <a:off x="2516603" y="580526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20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pic>
          <p:nvPicPr>
            <p:cNvPr id="57" name="Picture 6" descr="C:\Program Files\Microsoft Office\MEDIA\CAGCAT10\j028190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5831" y="4587151"/>
              <a:ext cx="944041" cy="11285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529328" y="4643855"/>
            <a:ext cx="944041" cy="1872594"/>
            <a:chOff x="529328" y="4643855"/>
            <a:chExt cx="944041" cy="1872594"/>
          </a:xfrm>
        </p:grpSpPr>
        <p:sp>
          <p:nvSpPr>
            <p:cNvPr id="18" name="TextovéPole 17"/>
            <p:cNvSpPr txBox="1"/>
            <p:nvPr/>
          </p:nvSpPr>
          <p:spPr>
            <a:xfrm>
              <a:off x="554011" y="574700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15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pic>
          <p:nvPicPr>
            <p:cNvPr id="58" name="Picture 6" descr="C:\Program Files\Microsoft Office\MEDIA\CAGCAT10\j028190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328" y="4643855"/>
              <a:ext cx="944041" cy="11285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0" name="TextovéPole 49"/>
          <p:cNvSpPr txBox="1"/>
          <p:nvPr/>
        </p:nvSpPr>
        <p:spPr>
          <a:xfrm>
            <a:off x="529328" y="149734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420491" y="149491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13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144034" y="14856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71" name="Skupina 70"/>
          <p:cNvGrpSpPr/>
          <p:nvPr/>
        </p:nvGrpSpPr>
        <p:grpSpPr>
          <a:xfrm>
            <a:off x="5621315" y="1412776"/>
            <a:ext cx="1260140" cy="1585084"/>
            <a:chOff x="5630649" y="413048"/>
            <a:chExt cx="1260140" cy="1585084"/>
          </a:xfrm>
        </p:grpSpPr>
        <p:sp>
          <p:nvSpPr>
            <p:cNvPr id="53" name="TextovéPole 52"/>
            <p:cNvSpPr txBox="1"/>
            <p:nvPr/>
          </p:nvSpPr>
          <p:spPr>
            <a:xfrm>
              <a:off x="5908699" y="45668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17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grpSp>
          <p:nvGrpSpPr>
            <p:cNvPr id="64" name="Skupina 63"/>
            <p:cNvGrpSpPr/>
            <p:nvPr/>
          </p:nvGrpSpPr>
          <p:grpSpPr>
            <a:xfrm>
              <a:off x="5630649" y="413048"/>
              <a:ext cx="1260140" cy="1584176"/>
              <a:chOff x="5940152" y="3645024"/>
              <a:chExt cx="1224136" cy="1584176"/>
            </a:xfrm>
          </p:grpSpPr>
          <p:cxnSp>
            <p:nvCxnSpPr>
              <p:cNvPr id="65" name="Přímá spojnice 64"/>
              <p:cNvCxnSpPr/>
              <p:nvPr/>
            </p:nvCxnSpPr>
            <p:spPr>
              <a:xfrm flipH="1">
                <a:off x="5940152" y="3645024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5940152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7164288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5940152" y="522920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>
                <a:off x="5940152" y="450912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</p:grpSp>
        <p:cxnSp>
          <p:nvCxnSpPr>
            <p:cNvPr id="63" name="Přímá spojnice 62"/>
            <p:cNvCxnSpPr/>
            <p:nvPr/>
          </p:nvCxnSpPr>
          <p:spPr>
            <a:xfrm>
              <a:off x="6260719" y="1278052"/>
              <a:ext cx="6672" cy="720080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93" name="Skupina 92"/>
          <p:cNvGrpSpPr/>
          <p:nvPr/>
        </p:nvGrpSpPr>
        <p:grpSpPr>
          <a:xfrm>
            <a:off x="3928586" y="1410708"/>
            <a:ext cx="1260140" cy="1585084"/>
            <a:chOff x="5630649" y="413048"/>
            <a:chExt cx="1260140" cy="1585084"/>
          </a:xfrm>
        </p:grpSpPr>
        <p:sp>
          <p:nvSpPr>
            <p:cNvPr id="94" name="TextovéPole 93"/>
            <p:cNvSpPr txBox="1"/>
            <p:nvPr/>
          </p:nvSpPr>
          <p:spPr>
            <a:xfrm>
              <a:off x="5940152" y="908720"/>
              <a:ext cx="1847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4000" b="1" dirty="0">
                <a:solidFill>
                  <a:srgbClr val="FF0000"/>
                </a:solidFill>
              </a:endParaRPr>
            </a:p>
          </p:txBody>
        </p:sp>
        <p:grpSp>
          <p:nvGrpSpPr>
            <p:cNvPr id="95" name="Skupina 94"/>
            <p:cNvGrpSpPr/>
            <p:nvPr/>
          </p:nvGrpSpPr>
          <p:grpSpPr>
            <a:xfrm>
              <a:off x="5630649" y="413048"/>
              <a:ext cx="1260140" cy="1584176"/>
              <a:chOff x="5940152" y="3645024"/>
              <a:chExt cx="1224136" cy="1584176"/>
            </a:xfrm>
          </p:grpSpPr>
          <p:cxnSp>
            <p:nvCxnSpPr>
              <p:cNvPr id="97" name="Přímá spojnice 96"/>
              <p:cNvCxnSpPr/>
              <p:nvPr/>
            </p:nvCxnSpPr>
            <p:spPr>
              <a:xfrm flipH="1">
                <a:off x="5940152" y="3645024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>
                <a:off x="5940152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>
                <a:off x="7164288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>
                <a:off x="5940152" y="522920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nice 100"/>
              <p:cNvCxnSpPr/>
              <p:nvPr/>
            </p:nvCxnSpPr>
            <p:spPr>
              <a:xfrm>
                <a:off x="5940152" y="450912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</p:grpSp>
        <p:cxnSp>
          <p:nvCxnSpPr>
            <p:cNvPr id="96" name="Přímá spojnice 95"/>
            <p:cNvCxnSpPr/>
            <p:nvPr/>
          </p:nvCxnSpPr>
          <p:spPr>
            <a:xfrm>
              <a:off x="6260719" y="1278052"/>
              <a:ext cx="6672" cy="720080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102" name="Skupina 101"/>
          <p:cNvGrpSpPr/>
          <p:nvPr/>
        </p:nvGrpSpPr>
        <p:grpSpPr>
          <a:xfrm>
            <a:off x="2159731" y="1411868"/>
            <a:ext cx="1260140" cy="1585084"/>
            <a:chOff x="5630649" y="413048"/>
            <a:chExt cx="1260140" cy="1585084"/>
          </a:xfrm>
        </p:grpSpPr>
        <p:sp>
          <p:nvSpPr>
            <p:cNvPr id="103" name="TextovéPole 102"/>
            <p:cNvSpPr txBox="1"/>
            <p:nvPr/>
          </p:nvSpPr>
          <p:spPr>
            <a:xfrm>
              <a:off x="5940152" y="908720"/>
              <a:ext cx="1847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4000" b="1" dirty="0">
                <a:solidFill>
                  <a:srgbClr val="FF0000"/>
                </a:solidFill>
              </a:endParaRPr>
            </a:p>
          </p:txBody>
        </p:sp>
        <p:grpSp>
          <p:nvGrpSpPr>
            <p:cNvPr id="104" name="Skupina 103"/>
            <p:cNvGrpSpPr/>
            <p:nvPr/>
          </p:nvGrpSpPr>
          <p:grpSpPr>
            <a:xfrm>
              <a:off x="5630649" y="413048"/>
              <a:ext cx="1260140" cy="1584176"/>
              <a:chOff x="5940152" y="3645024"/>
              <a:chExt cx="1224136" cy="1584176"/>
            </a:xfrm>
          </p:grpSpPr>
          <p:cxnSp>
            <p:nvCxnSpPr>
              <p:cNvPr id="106" name="Přímá spojnice 105"/>
              <p:cNvCxnSpPr/>
              <p:nvPr/>
            </p:nvCxnSpPr>
            <p:spPr>
              <a:xfrm flipH="1">
                <a:off x="5940152" y="3645024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07" name="Přímá spojnice 106"/>
              <p:cNvCxnSpPr/>
              <p:nvPr/>
            </p:nvCxnSpPr>
            <p:spPr>
              <a:xfrm>
                <a:off x="5940152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>
                <a:off x="7164288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09" name="Přímá spojnice 108"/>
              <p:cNvCxnSpPr/>
              <p:nvPr/>
            </p:nvCxnSpPr>
            <p:spPr>
              <a:xfrm>
                <a:off x="5940152" y="522920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nice 109"/>
              <p:cNvCxnSpPr/>
              <p:nvPr/>
            </p:nvCxnSpPr>
            <p:spPr>
              <a:xfrm>
                <a:off x="5940152" y="450912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</p:grpSp>
        <p:cxnSp>
          <p:nvCxnSpPr>
            <p:cNvPr id="105" name="Přímá spojnice 104"/>
            <p:cNvCxnSpPr/>
            <p:nvPr/>
          </p:nvCxnSpPr>
          <p:spPr>
            <a:xfrm>
              <a:off x="6260719" y="1278052"/>
              <a:ext cx="6672" cy="720080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111" name="Skupina 110"/>
          <p:cNvGrpSpPr/>
          <p:nvPr/>
        </p:nvGrpSpPr>
        <p:grpSpPr>
          <a:xfrm>
            <a:off x="322692" y="1412776"/>
            <a:ext cx="1260140" cy="1585084"/>
            <a:chOff x="5630649" y="413048"/>
            <a:chExt cx="1260140" cy="1585084"/>
          </a:xfrm>
        </p:grpSpPr>
        <p:sp>
          <p:nvSpPr>
            <p:cNvPr id="112" name="TextovéPole 111"/>
            <p:cNvSpPr txBox="1"/>
            <p:nvPr/>
          </p:nvSpPr>
          <p:spPr>
            <a:xfrm>
              <a:off x="5940152" y="908720"/>
              <a:ext cx="1847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4000" b="1" dirty="0">
                <a:solidFill>
                  <a:srgbClr val="FF0000"/>
                </a:solidFill>
              </a:endParaRPr>
            </a:p>
          </p:txBody>
        </p:sp>
        <p:grpSp>
          <p:nvGrpSpPr>
            <p:cNvPr id="113" name="Skupina 112"/>
            <p:cNvGrpSpPr/>
            <p:nvPr/>
          </p:nvGrpSpPr>
          <p:grpSpPr>
            <a:xfrm>
              <a:off x="5630649" y="413048"/>
              <a:ext cx="1260140" cy="1584176"/>
              <a:chOff x="5940152" y="3645024"/>
              <a:chExt cx="1224136" cy="1584176"/>
            </a:xfrm>
          </p:grpSpPr>
          <p:cxnSp>
            <p:nvCxnSpPr>
              <p:cNvPr id="115" name="Přímá spojnice 114"/>
              <p:cNvCxnSpPr/>
              <p:nvPr/>
            </p:nvCxnSpPr>
            <p:spPr>
              <a:xfrm flipH="1">
                <a:off x="5940152" y="3645024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nice 115"/>
              <p:cNvCxnSpPr/>
              <p:nvPr/>
            </p:nvCxnSpPr>
            <p:spPr>
              <a:xfrm>
                <a:off x="5940152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nice 116"/>
              <p:cNvCxnSpPr/>
              <p:nvPr/>
            </p:nvCxnSpPr>
            <p:spPr>
              <a:xfrm>
                <a:off x="7164288" y="3645024"/>
                <a:ext cx="0" cy="1584176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/>
              <p:nvPr/>
            </p:nvCxnSpPr>
            <p:spPr>
              <a:xfrm>
                <a:off x="5940152" y="522920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  <p:cxnSp>
            <p:nvCxnSpPr>
              <p:cNvPr id="119" name="Přímá spojnice 118"/>
              <p:cNvCxnSpPr/>
              <p:nvPr/>
            </p:nvCxnSpPr>
            <p:spPr>
              <a:xfrm>
                <a:off x="5940152" y="4509120"/>
                <a:ext cx="1224136" cy="0"/>
              </a:xfrm>
              <a:prstGeom prst="line">
                <a:avLst/>
              </a:prstGeom>
            </p:spPr>
            <p:style>
              <a:lnRef idx="3">
                <a:schemeClr val="accent5"/>
              </a:lnRef>
              <a:fillRef idx="0">
                <a:schemeClr val="accent5"/>
              </a:fillRef>
              <a:effectRef idx="2">
                <a:schemeClr val="accent5"/>
              </a:effectRef>
              <a:fontRef idx="minor">
                <a:schemeClr val="tx1"/>
              </a:fontRef>
            </p:style>
          </p:cxnSp>
        </p:grpSp>
        <p:cxnSp>
          <p:nvCxnSpPr>
            <p:cNvPr id="114" name="Přímá spojnice 113"/>
            <p:cNvCxnSpPr/>
            <p:nvPr/>
          </p:nvCxnSpPr>
          <p:spPr>
            <a:xfrm>
              <a:off x="6260719" y="1278052"/>
              <a:ext cx="6672" cy="720080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72" name="TextovéPole 71"/>
          <p:cNvSpPr txBox="1"/>
          <p:nvPr/>
        </p:nvSpPr>
        <p:spPr>
          <a:xfrm>
            <a:off x="322692" y="404664"/>
            <a:ext cx="7894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Zařaď květinu do správného okna. Klikni na obrázek květiny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3743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68 0.03146 L 0.76563 -0.229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639" y="-13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4682E-6 L 0.18107 -0.2308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-11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00555E-6 L -0.18559 -0.2206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88" y="-110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47 0.03909 L -0.02795 -0.2336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-13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-0.02498 L -0.81649 -0.2243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955" y="-99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958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370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Číslo – numerace do 20 - I VY_32_INOVACE_4B_04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10</cp:revision>
  <dcterms:created xsi:type="dcterms:W3CDTF">2012-02-23T14:22:51Z</dcterms:created>
  <dcterms:modified xsi:type="dcterms:W3CDTF">2013-01-23T19:01:18Z</dcterms:modified>
</cp:coreProperties>
</file>