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0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89113E-0800-46FD-B7F8-DF3D885636C9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553817-3CCC-4BDB-9F67-E17716C1BA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878220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EAA24-8D91-4A1C-9E8E-F5FF599EFB9D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94387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EAA24-8D91-4A1C-9E8E-F5FF599EFB9D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84038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A3CA3-B213-49D9-840F-3A14F7713399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F5229-3B7C-48AE-9E38-BFF0DB1F72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48323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A3CA3-B213-49D9-840F-3A14F7713399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F5229-3B7C-48AE-9E38-BFF0DB1F72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94692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A3CA3-B213-49D9-840F-3A14F7713399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F5229-3B7C-48AE-9E38-BFF0DB1F72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84854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A3CA3-B213-49D9-840F-3A14F7713399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F5229-3B7C-48AE-9E38-BFF0DB1F72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3674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A3CA3-B213-49D9-840F-3A14F7713399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F5229-3B7C-48AE-9E38-BFF0DB1F72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39913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A3CA3-B213-49D9-840F-3A14F7713399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F5229-3B7C-48AE-9E38-BFF0DB1F72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74237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A3CA3-B213-49D9-840F-3A14F7713399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F5229-3B7C-48AE-9E38-BFF0DB1F72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877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A3CA3-B213-49D9-840F-3A14F7713399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F5229-3B7C-48AE-9E38-BFF0DB1F72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0779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A3CA3-B213-49D9-840F-3A14F7713399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F5229-3B7C-48AE-9E38-BFF0DB1F72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18917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A3CA3-B213-49D9-840F-3A14F7713399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F5229-3B7C-48AE-9E38-BFF0DB1F72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75208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A3CA3-B213-49D9-840F-3A14F7713399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5F5229-3B7C-48AE-9E38-BFF0DB1F72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8349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4A3CA3-B213-49D9-840F-3A14F7713399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5F5229-3B7C-48AE-9E38-BFF0DB1F72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8027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Číslo – numerace do 20 – II.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VY_32_INOVACE_4B_05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CZ.1.07/1.4.00/21.1101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r>
              <a:rPr lang="cs-CZ" dirty="0" smtClean="0"/>
              <a:t>Matematika </a:t>
            </a:r>
          </a:p>
          <a:p>
            <a:r>
              <a:rPr lang="cs-CZ" dirty="0" smtClean="0"/>
              <a:t>MŠ</a:t>
            </a:r>
            <a:r>
              <a:rPr lang="cs-CZ" dirty="0"/>
              <a:t>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90193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Tento materiál slouží k upevňování a procvičování učiva. V prvním úkole žáci spojují stejná čísla pomocí rukopisných poznámek. Čtou je. Další úkol je interaktivní – žáci spočítají prvky a pokud je jich 11, přiřadí je k číslu uprostřed. Kliknutím číslo přiletí na správné místo. Dále spojují trojici stejných čísel pomocí rukopisných poznámek. V předposledních třech úkolech žáci čtou správně čísla a přiřazují stejné ke stejnému pomocí rukopisných poznámek (inovace Microsoft 2010). Mají zde možnost kontroly – musí spustit prezentaci. Všechna čísla čtou. 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 smtClean="0"/>
              <a:t>Zhruba 25 minut</a:t>
            </a:r>
          </a:p>
          <a:p>
            <a:pPr marL="0" indent="0">
              <a:buNone/>
            </a:pPr>
            <a:r>
              <a:rPr lang="cs-CZ" b="1" dirty="0" smtClean="0"/>
              <a:t>Autor</a:t>
            </a:r>
            <a:r>
              <a:rPr lang="cs-CZ" b="1" dirty="0"/>
              <a:t>:</a:t>
            </a:r>
            <a:r>
              <a:rPr lang="cs-CZ" dirty="0"/>
              <a:t> Daniela </a:t>
            </a:r>
            <a:r>
              <a:rPr lang="cs-CZ" dirty="0" err="1"/>
              <a:t>Tájková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Únor 2012</a:t>
            </a:r>
          </a:p>
          <a:p>
            <a:pPr marL="0" indent="0">
              <a:buNone/>
            </a:pPr>
            <a:r>
              <a:rPr lang="cs-CZ" b="1" dirty="0" smtClean="0"/>
              <a:t>Speciální </a:t>
            </a:r>
            <a:r>
              <a:rPr lang="cs-CZ" b="1" dirty="0"/>
              <a:t>vzdělávací potřeby: </a:t>
            </a:r>
            <a:r>
              <a:rPr lang="cs-CZ" b="1" dirty="0" smtClean="0"/>
              <a:t> </a:t>
            </a:r>
            <a:r>
              <a:rPr lang="cs-CZ" dirty="0" smtClean="0"/>
              <a:t>ADHD</a:t>
            </a:r>
            <a:r>
              <a:rPr lang="cs-CZ" dirty="0"/>
              <a:t>, autismus, MP.</a:t>
            </a:r>
          </a:p>
          <a:p>
            <a:pPr marL="0" indent="0">
              <a:buNone/>
            </a:pPr>
            <a:r>
              <a:rPr lang="cs-CZ" b="1" dirty="0"/>
              <a:t>Vzdělávací obor: </a:t>
            </a:r>
            <a:r>
              <a:rPr lang="cs-CZ" dirty="0" smtClean="0"/>
              <a:t>Matematika</a:t>
            </a:r>
          </a:p>
          <a:p>
            <a:pPr marL="0" indent="0">
              <a:buNone/>
            </a:pPr>
            <a:r>
              <a:rPr lang="cs-CZ" b="1" dirty="0" smtClean="0"/>
              <a:t>Druh </a:t>
            </a:r>
            <a:r>
              <a:rPr lang="cs-CZ" b="1" dirty="0"/>
              <a:t>učebního materiálu:</a:t>
            </a:r>
            <a:r>
              <a:rPr lang="cs-CZ" dirty="0"/>
              <a:t> 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/>
              <a:t> Rukopisné poznámky v rámci nového softwaru Microsoft 2010</a:t>
            </a:r>
          </a:p>
          <a:p>
            <a:pPr marL="0" indent="0">
              <a:buNone/>
            </a:pPr>
            <a:r>
              <a:rPr lang="cs-CZ" b="1" dirty="0" smtClean="0"/>
              <a:t>Cílová </a:t>
            </a:r>
            <a:r>
              <a:rPr lang="cs-CZ" b="1" dirty="0"/>
              <a:t>skupina: </a:t>
            </a:r>
            <a:r>
              <a:rPr lang="cs-CZ" dirty="0" smtClean="0"/>
              <a:t>Žák (s autismem, lehkou MR</a:t>
            </a:r>
            <a:r>
              <a:rPr lang="cs-CZ" dirty="0"/>
              <a:t>).</a:t>
            </a:r>
          </a:p>
          <a:p>
            <a:pPr marL="0" indent="0">
              <a:buNone/>
            </a:pPr>
            <a:r>
              <a:rPr lang="cs-CZ" b="1" dirty="0"/>
              <a:t>Stupeň a typ vzdělávání: </a:t>
            </a:r>
            <a:r>
              <a:rPr lang="cs-CZ" dirty="0"/>
              <a:t>ZŠ </a:t>
            </a:r>
            <a:r>
              <a:rPr lang="cs-CZ" dirty="0" smtClean="0"/>
              <a:t>praktická, </a:t>
            </a:r>
            <a:r>
              <a:rPr lang="cs-CZ" dirty="0"/>
              <a:t>1.stupeň, </a:t>
            </a:r>
            <a:r>
              <a:rPr lang="cs-CZ" dirty="0" smtClean="0"/>
              <a:t>3. ročník.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Věková skupina: </a:t>
            </a:r>
            <a:r>
              <a:rPr lang="cs-CZ" dirty="0" smtClean="0"/>
              <a:t>8 – 9 let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33774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78383" y="476672"/>
            <a:ext cx="228857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Spoj stejná čísla.</a:t>
            </a:r>
          </a:p>
          <a:p>
            <a:r>
              <a:rPr lang="cs-CZ" sz="2400" b="1" dirty="0" smtClean="0"/>
              <a:t>Přečti je.</a:t>
            </a:r>
            <a:endParaRPr lang="cs-CZ" sz="2400" b="1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4139952" y="3221487"/>
            <a:ext cx="1475863" cy="1475863"/>
            <a:chOff x="3907115" y="3106085"/>
            <a:chExt cx="1475863" cy="1475863"/>
          </a:xfrm>
        </p:grpSpPr>
        <p:pic>
          <p:nvPicPr>
            <p:cNvPr id="37" name="Picture 2" descr="C:\Users\pc\AppData\Local\Microsoft\Windows\Temporary Internet Files\Content.IE5\HBOG70SQ\MC900326380[2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07115" y="3106085"/>
              <a:ext cx="1475863" cy="1475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4279044" y="3758014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11</a:t>
              </a:r>
              <a:endParaRPr lang="cs-CZ" sz="4400" b="1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5772310" y="154238"/>
            <a:ext cx="1475863" cy="1475863"/>
            <a:chOff x="5441087" y="888443"/>
            <a:chExt cx="1475863" cy="1475863"/>
          </a:xfrm>
        </p:grpSpPr>
        <p:pic>
          <p:nvPicPr>
            <p:cNvPr id="35" name="Picture 2" descr="C:\Users\pc\AppData\Local\Microsoft\Windows\Temporary Internet Files\Content.IE5\HBOG70SQ\MC900326380[2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41087" y="888443"/>
              <a:ext cx="1475863" cy="1475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5760644" y="152211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12</a:t>
              </a:r>
              <a:endParaRPr lang="cs-CZ" sz="4400" b="1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3735320" y="4900828"/>
            <a:ext cx="1475863" cy="1475863"/>
            <a:chOff x="2803181" y="5141888"/>
            <a:chExt cx="1475863" cy="1475863"/>
          </a:xfrm>
        </p:grpSpPr>
        <p:pic>
          <p:nvPicPr>
            <p:cNvPr id="41" name="Picture 2" descr="C:\Users\pc\AppData\Local\Microsoft\Windows\Temporary Internet Files\Content.IE5\HBOG70SQ\MC900326380[2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03181" y="5141888"/>
              <a:ext cx="1475863" cy="1475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3189621" y="5841707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12</a:t>
              </a:r>
              <a:endParaRPr lang="cs-CZ" sz="4400" b="1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7589674" y="2398184"/>
            <a:ext cx="1475863" cy="1507373"/>
            <a:chOff x="7589674" y="2398184"/>
            <a:chExt cx="1475863" cy="1507373"/>
          </a:xfrm>
        </p:grpSpPr>
        <p:pic>
          <p:nvPicPr>
            <p:cNvPr id="36" name="Picture 2" descr="C:\Users\pc\AppData\Local\Microsoft\Windows\Temporary Internet Files\Content.IE5\HBOG70SQ\MC900326380[2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89674" y="2398184"/>
              <a:ext cx="1475863" cy="1475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8064081" y="313611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13</a:t>
              </a:r>
              <a:endParaRPr lang="cs-CZ" sz="4400" b="1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1318372" y="4917849"/>
            <a:ext cx="1475863" cy="1475863"/>
            <a:chOff x="542695" y="4941168"/>
            <a:chExt cx="1475863" cy="1475863"/>
          </a:xfrm>
        </p:grpSpPr>
        <p:pic>
          <p:nvPicPr>
            <p:cNvPr id="42" name="Picture 2" descr="C:\Users\pc\AppData\Local\Microsoft\Windows\Temporary Internet Files\Content.IE5\HBOG70SQ\MC900326380[2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2695" y="4941168"/>
              <a:ext cx="1475863" cy="1475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958423" y="5647590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14</a:t>
              </a:r>
              <a:endParaRPr lang="cs-CZ" sz="4400" b="1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313232" y="3226314"/>
            <a:ext cx="1475863" cy="1483874"/>
            <a:chOff x="457408" y="3178697"/>
            <a:chExt cx="1475863" cy="1483874"/>
          </a:xfrm>
        </p:grpSpPr>
        <p:pic>
          <p:nvPicPr>
            <p:cNvPr id="1026" name="Picture 2" descr="C:\Users\pc\AppData\Local\Microsoft\Windows\Temporary Internet Files\Content.IE5\HBOG70SQ\MC900326380[2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408" y="3178697"/>
              <a:ext cx="1475863" cy="1475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927186" y="3893130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11</a:t>
              </a:r>
              <a:endParaRPr lang="cs-CZ" sz="4400" b="1" dirty="0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3978084" y="1095734"/>
            <a:ext cx="1475863" cy="1495456"/>
            <a:chOff x="3504889" y="448090"/>
            <a:chExt cx="1475863" cy="1495456"/>
          </a:xfrm>
        </p:grpSpPr>
        <p:pic>
          <p:nvPicPr>
            <p:cNvPr id="34" name="Picture 2" descr="C:\Users\pc\AppData\Local\Microsoft\Windows\Temporary Internet Files\Content.IE5\HBOG70SQ\MC900326380[2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04889" y="448090"/>
              <a:ext cx="1475863" cy="1475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3878262" y="1174105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15</a:t>
              </a:r>
              <a:endParaRPr lang="cs-CZ" sz="4400" b="1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2232943" y="3218570"/>
            <a:ext cx="1475863" cy="1507372"/>
            <a:chOff x="2285973" y="3284984"/>
            <a:chExt cx="1475863" cy="1507372"/>
          </a:xfrm>
        </p:grpSpPr>
        <p:pic>
          <p:nvPicPr>
            <p:cNvPr id="44" name="Picture 2" descr="C:\Users\pc\AppData\Local\Microsoft\Windows\Temporary Internet Files\Content.IE5\HBOG70SQ\MC900326380[2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85973" y="3284984"/>
              <a:ext cx="1475863" cy="1475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6" name="TextovéPole 25"/>
            <p:cNvSpPr txBox="1"/>
            <p:nvPr/>
          </p:nvSpPr>
          <p:spPr>
            <a:xfrm>
              <a:off x="2646236" y="4022915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15</a:t>
              </a:r>
              <a:endParaRPr lang="cs-CZ" sz="4400" b="1" dirty="0"/>
            </a:p>
          </p:txBody>
        </p:sp>
      </p:grpSp>
      <p:sp>
        <p:nvSpPr>
          <p:cNvPr id="27" name="TextovéPole 26"/>
          <p:cNvSpPr txBox="1"/>
          <p:nvPr/>
        </p:nvSpPr>
        <p:spPr>
          <a:xfrm>
            <a:off x="8885808" y="404664"/>
            <a:ext cx="1847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400" b="1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7409945" y="4618416"/>
            <a:ext cx="1475863" cy="1475863"/>
            <a:chOff x="7164288" y="5011965"/>
            <a:chExt cx="1475863" cy="1475863"/>
          </a:xfrm>
        </p:grpSpPr>
        <p:pic>
          <p:nvPicPr>
            <p:cNvPr id="39" name="Picture 2" descr="C:\Users\pc\AppData\Local\Microsoft\Windows\Temporary Internet Files\Content.IE5\HBOG70SQ\MC900326380[2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64288" y="5011965"/>
              <a:ext cx="1475863" cy="1475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>
              <a:off x="7691416" y="5647589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16</a:t>
              </a:r>
              <a:endParaRPr lang="cs-CZ" sz="4400" b="1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6010477" y="2425011"/>
            <a:ext cx="1475863" cy="1507372"/>
            <a:chOff x="5679452" y="3197765"/>
            <a:chExt cx="1475863" cy="1507372"/>
          </a:xfrm>
        </p:grpSpPr>
        <p:pic>
          <p:nvPicPr>
            <p:cNvPr id="38" name="Picture 2" descr="C:\Users\pc\AppData\Local\Microsoft\Windows\Temporary Internet Files\Content.IE5\HBOG70SQ\MC900326380[2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79452" y="3197765"/>
              <a:ext cx="1475863" cy="1475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TextovéPole 28"/>
            <p:cNvSpPr txBox="1"/>
            <p:nvPr/>
          </p:nvSpPr>
          <p:spPr>
            <a:xfrm>
              <a:off x="6039716" y="393569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16</a:t>
              </a:r>
              <a:endParaRPr lang="cs-CZ" sz="4400" b="1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7502310" y="184804"/>
            <a:ext cx="1475863" cy="1475863"/>
            <a:chOff x="7036444" y="297371"/>
            <a:chExt cx="1475863" cy="1475863"/>
          </a:xfrm>
        </p:grpSpPr>
        <p:pic>
          <p:nvPicPr>
            <p:cNvPr id="43" name="Picture 2" descr="C:\Users\pc\AppData\Local\Microsoft\Windows\Temporary Internet Files\Content.IE5\HBOG70SQ\MC900326380[2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36444" y="297371"/>
              <a:ext cx="1475863" cy="1475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TextovéPole 29"/>
            <p:cNvSpPr txBox="1"/>
            <p:nvPr/>
          </p:nvSpPr>
          <p:spPr>
            <a:xfrm>
              <a:off x="7481848" y="938337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17</a:t>
              </a:r>
              <a:endParaRPr lang="cs-CZ" sz="4400" b="1" dirty="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5731602" y="4626559"/>
            <a:ext cx="1475863" cy="1475863"/>
            <a:chOff x="4716016" y="5013176"/>
            <a:chExt cx="1475863" cy="1475863"/>
          </a:xfrm>
        </p:grpSpPr>
        <p:pic>
          <p:nvPicPr>
            <p:cNvPr id="40" name="Picture 2" descr="C:\Users\pc\AppData\Local\Microsoft\Windows\Temporary Internet Files\Content.IE5\HBOG70SQ\MC900326380[2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16016" y="5013176"/>
              <a:ext cx="1475863" cy="1475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>
              <a:off x="5237699" y="545698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17</a:t>
              </a:r>
              <a:endParaRPr lang="cs-CZ" sz="4400" b="1" dirty="0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2259457" y="1069846"/>
            <a:ext cx="1475863" cy="1475863"/>
            <a:chOff x="1677872" y="1153716"/>
            <a:chExt cx="1475863" cy="1475863"/>
          </a:xfrm>
        </p:grpSpPr>
        <p:pic>
          <p:nvPicPr>
            <p:cNvPr id="33" name="Picture 2" descr="C:\Users\pc\AppData\Local\Microsoft\Windows\Temporary Internet Files\Content.IE5\HBOG70SQ\MC900326380[2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77872" y="1153716"/>
              <a:ext cx="1475863" cy="1475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TextovéPole 31"/>
            <p:cNvSpPr txBox="1"/>
            <p:nvPr/>
          </p:nvSpPr>
          <p:spPr>
            <a:xfrm>
              <a:off x="2011623" y="1844014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13</a:t>
              </a:r>
              <a:endParaRPr lang="cs-CZ" sz="4400" b="1" dirty="0"/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509937" y="1464532"/>
            <a:ext cx="1475863" cy="1483874"/>
            <a:chOff x="457408" y="3178697"/>
            <a:chExt cx="1475863" cy="1483874"/>
          </a:xfrm>
        </p:grpSpPr>
        <p:pic>
          <p:nvPicPr>
            <p:cNvPr id="46" name="Picture 2" descr="C:\Users\pc\AppData\Local\Microsoft\Windows\Temporary Internet Files\Content.IE5\HBOG70SQ\MC900326380[2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408" y="3178697"/>
              <a:ext cx="1475863" cy="14758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7" name="TextovéPole 46"/>
            <p:cNvSpPr txBox="1"/>
            <p:nvPr/>
          </p:nvSpPr>
          <p:spPr>
            <a:xfrm>
              <a:off x="927186" y="3893130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14</a:t>
              </a:r>
              <a:endParaRPr lang="cs-CZ" sz="4400" b="1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3382309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657737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Spočítej prvky. Přiřaď ta políčka, kde napočítáš 11.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Na správné políčko klikni.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72733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Tlačítko akce: Vlastní 8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6" name="Skupina 85"/>
          <p:cNvGrpSpPr/>
          <p:nvPr/>
        </p:nvGrpSpPr>
        <p:grpSpPr>
          <a:xfrm>
            <a:off x="3008449" y="1647785"/>
            <a:ext cx="3679875" cy="3581415"/>
            <a:chOff x="2044253" y="1647785"/>
            <a:chExt cx="3679875" cy="3581415"/>
          </a:xfrm>
        </p:grpSpPr>
        <p:sp>
          <p:nvSpPr>
            <p:cNvPr id="4" name="Ovál 3"/>
            <p:cNvSpPr/>
            <p:nvPr/>
          </p:nvSpPr>
          <p:spPr>
            <a:xfrm>
              <a:off x="3131840" y="2708920"/>
              <a:ext cx="1512168" cy="144016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600" b="1" dirty="0" smtClean="0"/>
                <a:t>11</a:t>
              </a:r>
              <a:endParaRPr lang="cs-CZ" sz="6600" b="1" dirty="0"/>
            </a:p>
          </p:txBody>
        </p:sp>
        <p:sp>
          <p:nvSpPr>
            <p:cNvPr id="81" name="Šipka doprava 80"/>
            <p:cNvSpPr/>
            <p:nvPr/>
          </p:nvSpPr>
          <p:spPr>
            <a:xfrm rot="5400000">
              <a:off x="3347864" y="4428728"/>
              <a:ext cx="1080120" cy="520824"/>
            </a:xfrm>
            <a:prstGeom prst="rightArrow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" name="Šipka doprava 81"/>
            <p:cNvSpPr/>
            <p:nvPr/>
          </p:nvSpPr>
          <p:spPr>
            <a:xfrm rot="16200000">
              <a:off x="3347864" y="1927433"/>
              <a:ext cx="1080120" cy="520824"/>
            </a:xfrm>
            <a:prstGeom prst="rightArrow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Šipka doprava 82"/>
            <p:cNvSpPr/>
            <p:nvPr/>
          </p:nvSpPr>
          <p:spPr>
            <a:xfrm>
              <a:off x="4644008" y="3168588"/>
              <a:ext cx="1080120" cy="520824"/>
            </a:xfrm>
            <a:prstGeom prst="rightArrow">
              <a:avLst>
                <a:gd name="adj1" fmla="val 50000"/>
                <a:gd name="adj2" fmla="val 46591"/>
              </a:avLst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Šipka doprava 83"/>
            <p:cNvSpPr/>
            <p:nvPr/>
          </p:nvSpPr>
          <p:spPr>
            <a:xfrm rot="10800000">
              <a:off x="2044253" y="3118530"/>
              <a:ext cx="1080120" cy="520824"/>
            </a:xfrm>
            <a:prstGeom prst="rightArrow">
              <a:avLst>
                <a:gd name="adj1" fmla="val 50000"/>
                <a:gd name="adj2" fmla="val 46591"/>
              </a:avLst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5" name="Skupina 84"/>
          <p:cNvGrpSpPr/>
          <p:nvPr/>
        </p:nvGrpSpPr>
        <p:grpSpPr>
          <a:xfrm>
            <a:off x="841956" y="5142199"/>
            <a:ext cx="1800200" cy="1103538"/>
            <a:chOff x="251520" y="5589240"/>
            <a:chExt cx="1800200" cy="1103538"/>
          </a:xfrm>
        </p:grpSpPr>
        <p:sp>
          <p:nvSpPr>
            <p:cNvPr id="17" name="Zaoblený obdélník 16"/>
            <p:cNvSpPr/>
            <p:nvPr/>
          </p:nvSpPr>
          <p:spPr>
            <a:xfrm>
              <a:off x="251520" y="5589240"/>
              <a:ext cx="1800200" cy="1103538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Rovnoramenný trojúhelník 4"/>
            <p:cNvSpPr/>
            <p:nvPr/>
          </p:nvSpPr>
          <p:spPr>
            <a:xfrm>
              <a:off x="1682225" y="6365414"/>
              <a:ext cx="288032" cy="288032"/>
            </a:xfrm>
            <a:prstGeom prst="triangl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Rovnoramenný trojúhelník 5"/>
            <p:cNvSpPr/>
            <p:nvPr/>
          </p:nvSpPr>
          <p:spPr>
            <a:xfrm>
              <a:off x="1609792" y="6013909"/>
              <a:ext cx="288032" cy="288032"/>
            </a:xfrm>
            <a:prstGeom prst="triangl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Rovnoramenný trojúhelník 6"/>
            <p:cNvSpPr/>
            <p:nvPr/>
          </p:nvSpPr>
          <p:spPr>
            <a:xfrm>
              <a:off x="1191993" y="5702677"/>
              <a:ext cx="288032" cy="288032"/>
            </a:xfrm>
            <a:prstGeom prst="triangl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Rovnoramenný trojúhelník 7"/>
            <p:cNvSpPr/>
            <p:nvPr/>
          </p:nvSpPr>
          <p:spPr>
            <a:xfrm>
              <a:off x="820150" y="5725877"/>
              <a:ext cx="288032" cy="288032"/>
            </a:xfrm>
            <a:prstGeom prst="triangl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Rovnoramenný trojúhelník 8"/>
            <p:cNvSpPr/>
            <p:nvPr/>
          </p:nvSpPr>
          <p:spPr>
            <a:xfrm>
              <a:off x="1389587" y="6376630"/>
              <a:ext cx="288032" cy="288032"/>
            </a:xfrm>
            <a:prstGeom prst="triangl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Rovnoramenný trojúhelník 9"/>
            <p:cNvSpPr/>
            <p:nvPr/>
          </p:nvSpPr>
          <p:spPr>
            <a:xfrm>
              <a:off x="1035197" y="6357399"/>
              <a:ext cx="288032" cy="288032"/>
            </a:xfrm>
            <a:prstGeom prst="triangl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Rovnoramenný trojúhelník 10"/>
            <p:cNvSpPr/>
            <p:nvPr/>
          </p:nvSpPr>
          <p:spPr>
            <a:xfrm>
              <a:off x="701813" y="6372195"/>
              <a:ext cx="288032" cy="288032"/>
            </a:xfrm>
            <a:prstGeom prst="triangl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Rovnoramenný trojúhelník 11"/>
            <p:cNvSpPr/>
            <p:nvPr/>
          </p:nvSpPr>
          <p:spPr>
            <a:xfrm>
              <a:off x="368902" y="6373428"/>
              <a:ext cx="288032" cy="288032"/>
            </a:xfrm>
            <a:prstGeom prst="triangl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Rovnoramenný trojúhelník 12"/>
            <p:cNvSpPr/>
            <p:nvPr/>
          </p:nvSpPr>
          <p:spPr>
            <a:xfrm>
              <a:off x="1321760" y="6021288"/>
              <a:ext cx="288032" cy="288032"/>
            </a:xfrm>
            <a:prstGeom prst="triangl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Rovnoramenný trojúhelník 13"/>
            <p:cNvSpPr/>
            <p:nvPr/>
          </p:nvSpPr>
          <p:spPr>
            <a:xfrm>
              <a:off x="1018440" y="6021288"/>
              <a:ext cx="288032" cy="288032"/>
            </a:xfrm>
            <a:prstGeom prst="triangl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Rovnoramenný trojúhelník 14"/>
            <p:cNvSpPr/>
            <p:nvPr/>
          </p:nvSpPr>
          <p:spPr>
            <a:xfrm>
              <a:off x="708720" y="6021288"/>
              <a:ext cx="288032" cy="288032"/>
            </a:xfrm>
            <a:prstGeom prst="triangl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Rovnoramenný trojúhelník 15"/>
            <p:cNvSpPr/>
            <p:nvPr/>
          </p:nvSpPr>
          <p:spPr>
            <a:xfrm>
              <a:off x="411799" y="6021288"/>
              <a:ext cx="288032" cy="288032"/>
            </a:xfrm>
            <a:prstGeom prst="triangl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1477186" y="249047"/>
            <a:ext cx="2006379" cy="659673"/>
            <a:chOff x="117349" y="249047"/>
            <a:chExt cx="2006379" cy="659673"/>
          </a:xfrm>
        </p:grpSpPr>
        <p:sp>
          <p:nvSpPr>
            <p:cNvPr id="27" name="Zaoblený obdélník 26"/>
            <p:cNvSpPr/>
            <p:nvPr/>
          </p:nvSpPr>
          <p:spPr>
            <a:xfrm>
              <a:off x="117349" y="249047"/>
              <a:ext cx="2006379" cy="659673"/>
            </a:xfrm>
            <a:prstGeom prst="roundRect">
              <a:avLst/>
            </a:prstGeom>
            <a:solidFill>
              <a:schemeClr val="bg1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Rovnoramenný trojúhelník 17"/>
            <p:cNvSpPr/>
            <p:nvPr/>
          </p:nvSpPr>
          <p:spPr>
            <a:xfrm>
              <a:off x="251520" y="260885"/>
              <a:ext cx="261398" cy="216024"/>
            </a:xfrm>
            <a:prstGeom prst="triangl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Rovnoramenný trojúhelník 18"/>
            <p:cNvSpPr/>
            <p:nvPr/>
          </p:nvSpPr>
          <p:spPr>
            <a:xfrm>
              <a:off x="624317" y="260885"/>
              <a:ext cx="261398" cy="216024"/>
            </a:xfrm>
            <a:prstGeom prst="triangl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Rovnoramenný trojúhelník 19"/>
            <p:cNvSpPr/>
            <p:nvPr/>
          </p:nvSpPr>
          <p:spPr>
            <a:xfrm>
              <a:off x="917815" y="260885"/>
              <a:ext cx="261398" cy="216024"/>
            </a:xfrm>
            <a:prstGeom prst="triangl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Rovnoramenný trojúhelník 20"/>
            <p:cNvSpPr/>
            <p:nvPr/>
          </p:nvSpPr>
          <p:spPr>
            <a:xfrm>
              <a:off x="1312352" y="249047"/>
              <a:ext cx="261398" cy="216024"/>
            </a:xfrm>
            <a:prstGeom prst="triangl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Rovnoramenný trojúhelník 21"/>
            <p:cNvSpPr/>
            <p:nvPr/>
          </p:nvSpPr>
          <p:spPr>
            <a:xfrm>
              <a:off x="1461340" y="578883"/>
              <a:ext cx="261398" cy="216024"/>
            </a:xfrm>
            <a:prstGeom prst="triangl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Rovnoramenný trojúhelník 22"/>
            <p:cNvSpPr/>
            <p:nvPr/>
          </p:nvSpPr>
          <p:spPr>
            <a:xfrm>
              <a:off x="1722738" y="260885"/>
              <a:ext cx="261398" cy="216024"/>
            </a:xfrm>
            <a:prstGeom prst="triangl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Rovnoramenný trojúhelník 23"/>
            <p:cNvSpPr/>
            <p:nvPr/>
          </p:nvSpPr>
          <p:spPr>
            <a:xfrm>
              <a:off x="325460" y="578883"/>
              <a:ext cx="261398" cy="216024"/>
            </a:xfrm>
            <a:prstGeom prst="triangl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Rovnoramenný trojúhelník 24"/>
            <p:cNvSpPr/>
            <p:nvPr/>
          </p:nvSpPr>
          <p:spPr>
            <a:xfrm>
              <a:off x="691875" y="578883"/>
              <a:ext cx="261398" cy="216024"/>
            </a:xfrm>
            <a:prstGeom prst="triangl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Rovnoramenný trojúhelník 25"/>
            <p:cNvSpPr/>
            <p:nvPr/>
          </p:nvSpPr>
          <p:spPr>
            <a:xfrm>
              <a:off x="1048514" y="584782"/>
              <a:ext cx="261398" cy="216024"/>
            </a:xfrm>
            <a:prstGeom prst="triangle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6211455" y="398655"/>
            <a:ext cx="1152128" cy="1187895"/>
            <a:chOff x="6804248" y="368897"/>
            <a:chExt cx="1152128" cy="1187895"/>
          </a:xfrm>
        </p:grpSpPr>
        <p:sp>
          <p:nvSpPr>
            <p:cNvPr id="39" name="Zaoblený obdélník 38"/>
            <p:cNvSpPr/>
            <p:nvPr/>
          </p:nvSpPr>
          <p:spPr>
            <a:xfrm>
              <a:off x="6804248" y="368897"/>
              <a:ext cx="1152128" cy="1187895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Rovnoramenný trojúhelník 27"/>
            <p:cNvSpPr/>
            <p:nvPr/>
          </p:nvSpPr>
          <p:spPr>
            <a:xfrm>
              <a:off x="7558351" y="962844"/>
              <a:ext cx="261398" cy="216024"/>
            </a:xfrm>
            <a:prstGeom prst="triangle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Rovnoramenný trojúhelník 28"/>
            <p:cNvSpPr/>
            <p:nvPr/>
          </p:nvSpPr>
          <p:spPr>
            <a:xfrm>
              <a:off x="7585488" y="678869"/>
              <a:ext cx="261398" cy="216024"/>
            </a:xfrm>
            <a:prstGeom prst="triangle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Rovnoramenný trojúhelník 29"/>
            <p:cNvSpPr/>
            <p:nvPr/>
          </p:nvSpPr>
          <p:spPr>
            <a:xfrm>
              <a:off x="7585488" y="423845"/>
              <a:ext cx="261398" cy="216024"/>
            </a:xfrm>
            <a:prstGeom prst="triangle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Rovnoramenný trojúhelník 30"/>
            <p:cNvSpPr/>
            <p:nvPr/>
          </p:nvSpPr>
          <p:spPr>
            <a:xfrm>
              <a:off x="7194857" y="1273932"/>
              <a:ext cx="261398" cy="216024"/>
            </a:xfrm>
            <a:prstGeom prst="triangle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Rovnoramenný trojúhelník 31"/>
            <p:cNvSpPr/>
            <p:nvPr/>
          </p:nvSpPr>
          <p:spPr>
            <a:xfrm>
              <a:off x="7194367" y="972199"/>
              <a:ext cx="261398" cy="216024"/>
            </a:xfrm>
            <a:prstGeom prst="triangle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Rovnoramenný trojúhelník 32"/>
            <p:cNvSpPr/>
            <p:nvPr/>
          </p:nvSpPr>
          <p:spPr>
            <a:xfrm>
              <a:off x="7221495" y="712533"/>
              <a:ext cx="261398" cy="216024"/>
            </a:xfrm>
            <a:prstGeom prst="triangle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Rovnoramenný trojúhelník 33"/>
            <p:cNvSpPr/>
            <p:nvPr/>
          </p:nvSpPr>
          <p:spPr>
            <a:xfrm>
              <a:off x="7236296" y="442745"/>
              <a:ext cx="261398" cy="216024"/>
            </a:xfrm>
            <a:prstGeom prst="triangle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Rovnoramenný trojúhelník 34"/>
            <p:cNvSpPr/>
            <p:nvPr/>
          </p:nvSpPr>
          <p:spPr>
            <a:xfrm>
              <a:off x="6869359" y="1237928"/>
              <a:ext cx="261398" cy="216024"/>
            </a:xfrm>
            <a:prstGeom prst="triangle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Rovnoramenný trojúhelník 35"/>
            <p:cNvSpPr/>
            <p:nvPr/>
          </p:nvSpPr>
          <p:spPr>
            <a:xfrm>
              <a:off x="6869359" y="972199"/>
              <a:ext cx="261398" cy="216024"/>
            </a:xfrm>
            <a:prstGeom prst="triangle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Rovnoramenný trojúhelník 36"/>
            <p:cNvSpPr/>
            <p:nvPr/>
          </p:nvSpPr>
          <p:spPr>
            <a:xfrm>
              <a:off x="6877243" y="711302"/>
              <a:ext cx="261398" cy="216024"/>
            </a:xfrm>
            <a:prstGeom prst="triangle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Rovnoramenný trojúhelník 37"/>
            <p:cNvSpPr/>
            <p:nvPr/>
          </p:nvSpPr>
          <p:spPr>
            <a:xfrm>
              <a:off x="6876256" y="462845"/>
              <a:ext cx="261398" cy="216024"/>
            </a:xfrm>
            <a:prstGeom prst="triangle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7634822" y="2446399"/>
            <a:ext cx="942763" cy="1944216"/>
            <a:chOff x="8028383" y="2996952"/>
            <a:chExt cx="942763" cy="1944216"/>
          </a:xfrm>
        </p:grpSpPr>
        <p:sp>
          <p:nvSpPr>
            <p:cNvPr id="51" name="Zaoblený obdélník 50"/>
            <p:cNvSpPr/>
            <p:nvPr/>
          </p:nvSpPr>
          <p:spPr>
            <a:xfrm>
              <a:off x="8028383" y="2996952"/>
              <a:ext cx="942763" cy="1944216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Rovnoramenný trojúhelník 39"/>
            <p:cNvSpPr/>
            <p:nvPr/>
          </p:nvSpPr>
          <p:spPr>
            <a:xfrm>
              <a:off x="8123622" y="3057367"/>
              <a:ext cx="318111" cy="288032"/>
            </a:xfrm>
            <a:prstGeom prst="triangle">
              <a:avLst/>
            </a:pr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Rovnoramenný trojúhelník 41"/>
            <p:cNvSpPr/>
            <p:nvPr/>
          </p:nvSpPr>
          <p:spPr>
            <a:xfrm>
              <a:off x="8161081" y="4545124"/>
              <a:ext cx="318111" cy="288032"/>
            </a:xfrm>
            <a:prstGeom prst="triangle">
              <a:avLst/>
            </a:pr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Rovnoramenný trojúhelník 42"/>
            <p:cNvSpPr/>
            <p:nvPr/>
          </p:nvSpPr>
          <p:spPr>
            <a:xfrm>
              <a:off x="8577583" y="4545124"/>
              <a:ext cx="318111" cy="288032"/>
            </a:xfrm>
            <a:prstGeom prst="triangle">
              <a:avLst/>
            </a:pr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Rovnoramenný trojúhelník 43"/>
            <p:cNvSpPr/>
            <p:nvPr/>
          </p:nvSpPr>
          <p:spPr>
            <a:xfrm>
              <a:off x="8161082" y="4190026"/>
              <a:ext cx="318111" cy="288032"/>
            </a:xfrm>
            <a:prstGeom prst="triangle">
              <a:avLst/>
            </a:pr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Rovnoramenný trojúhelník 44"/>
            <p:cNvSpPr/>
            <p:nvPr/>
          </p:nvSpPr>
          <p:spPr>
            <a:xfrm>
              <a:off x="8577585" y="4157221"/>
              <a:ext cx="318111" cy="288032"/>
            </a:xfrm>
            <a:prstGeom prst="triangle">
              <a:avLst/>
            </a:pr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Rovnoramenný trojúhelník 45"/>
            <p:cNvSpPr/>
            <p:nvPr/>
          </p:nvSpPr>
          <p:spPr>
            <a:xfrm>
              <a:off x="8181224" y="3825044"/>
              <a:ext cx="318111" cy="288032"/>
            </a:xfrm>
            <a:prstGeom prst="triangle">
              <a:avLst/>
            </a:pr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Rovnoramenný trojúhelník 46"/>
            <p:cNvSpPr/>
            <p:nvPr/>
          </p:nvSpPr>
          <p:spPr>
            <a:xfrm>
              <a:off x="8560842" y="3780166"/>
              <a:ext cx="318111" cy="288032"/>
            </a:xfrm>
            <a:prstGeom prst="triangle">
              <a:avLst/>
            </a:pr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Rovnoramenný trojúhelník 47"/>
            <p:cNvSpPr/>
            <p:nvPr/>
          </p:nvSpPr>
          <p:spPr>
            <a:xfrm>
              <a:off x="8124124" y="3453908"/>
              <a:ext cx="318111" cy="288032"/>
            </a:xfrm>
            <a:prstGeom prst="triangle">
              <a:avLst/>
            </a:pr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Rovnoramenný trojúhelník 48"/>
            <p:cNvSpPr/>
            <p:nvPr/>
          </p:nvSpPr>
          <p:spPr>
            <a:xfrm>
              <a:off x="8577584" y="3401380"/>
              <a:ext cx="318111" cy="288032"/>
            </a:xfrm>
            <a:prstGeom prst="triangle">
              <a:avLst/>
            </a:pr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Rovnoramenný trojúhelník 49"/>
            <p:cNvSpPr/>
            <p:nvPr/>
          </p:nvSpPr>
          <p:spPr>
            <a:xfrm>
              <a:off x="8508514" y="3025307"/>
              <a:ext cx="318111" cy="288032"/>
            </a:xfrm>
            <a:prstGeom prst="triangle">
              <a:avLst/>
            </a:pr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325460" y="1641481"/>
            <a:ext cx="1830769" cy="1332170"/>
            <a:chOff x="420624" y="1698561"/>
            <a:chExt cx="1830769" cy="1332170"/>
          </a:xfrm>
        </p:grpSpPr>
        <p:sp>
          <p:nvSpPr>
            <p:cNvPr id="80" name="Zaoblený obdélník 79"/>
            <p:cNvSpPr/>
            <p:nvPr/>
          </p:nvSpPr>
          <p:spPr>
            <a:xfrm>
              <a:off x="420624" y="1698561"/>
              <a:ext cx="1830769" cy="1332170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Rovnoramenný trojúhelník 52"/>
            <p:cNvSpPr/>
            <p:nvPr/>
          </p:nvSpPr>
          <p:spPr>
            <a:xfrm>
              <a:off x="1161873" y="2488462"/>
              <a:ext cx="288032" cy="239443"/>
            </a:xfrm>
            <a:prstGeom prst="triangle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sp>
          <p:nvSpPr>
            <p:cNvPr id="59" name="Rovnoramenný trojúhelník 58"/>
            <p:cNvSpPr/>
            <p:nvPr/>
          </p:nvSpPr>
          <p:spPr>
            <a:xfrm>
              <a:off x="1641570" y="2264036"/>
              <a:ext cx="288032" cy="239443"/>
            </a:xfrm>
            <a:prstGeom prst="triangle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sp>
          <p:nvSpPr>
            <p:cNvPr id="63" name="Rovnoramenný trojúhelník 62"/>
            <p:cNvSpPr/>
            <p:nvPr/>
          </p:nvSpPr>
          <p:spPr>
            <a:xfrm>
              <a:off x="871429" y="2488462"/>
              <a:ext cx="288032" cy="239443"/>
            </a:xfrm>
            <a:prstGeom prst="triangle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sp>
          <p:nvSpPr>
            <p:cNvPr id="66" name="Rovnoramenný trojúhelník 65"/>
            <p:cNvSpPr/>
            <p:nvPr/>
          </p:nvSpPr>
          <p:spPr>
            <a:xfrm>
              <a:off x="1336009" y="2169237"/>
              <a:ext cx="318111" cy="288032"/>
            </a:xfrm>
            <a:prstGeom prst="triangle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sp>
          <p:nvSpPr>
            <p:cNvPr id="67" name="Rovnoramenný trojúhelník 66"/>
            <p:cNvSpPr/>
            <p:nvPr/>
          </p:nvSpPr>
          <p:spPr>
            <a:xfrm>
              <a:off x="1798691" y="1899813"/>
              <a:ext cx="318111" cy="288032"/>
            </a:xfrm>
            <a:prstGeom prst="triangle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sp>
          <p:nvSpPr>
            <p:cNvPr id="68" name="Rovnoramenný trojúhelník 67"/>
            <p:cNvSpPr/>
            <p:nvPr/>
          </p:nvSpPr>
          <p:spPr>
            <a:xfrm>
              <a:off x="512918" y="2451582"/>
              <a:ext cx="318111" cy="288032"/>
            </a:xfrm>
            <a:prstGeom prst="triangle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sp>
          <p:nvSpPr>
            <p:cNvPr id="69" name="Rovnoramenný trojúhelník 68"/>
            <p:cNvSpPr/>
            <p:nvPr/>
          </p:nvSpPr>
          <p:spPr>
            <a:xfrm>
              <a:off x="712373" y="2163550"/>
              <a:ext cx="318111" cy="288032"/>
            </a:xfrm>
            <a:prstGeom prst="triangle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sp>
          <p:nvSpPr>
            <p:cNvPr id="70" name="Rovnoramenný trojúhelník 69"/>
            <p:cNvSpPr/>
            <p:nvPr/>
          </p:nvSpPr>
          <p:spPr>
            <a:xfrm>
              <a:off x="1452436" y="2451582"/>
              <a:ext cx="318111" cy="288032"/>
            </a:xfrm>
            <a:prstGeom prst="triangle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sp>
          <p:nvSpPr>
            <p:cNvPr id="71" name="Rovnoramenný trojúhelník 70"/>
            <p:cNvSpPr/>
            <p:nvPr/>
          </p:nvSpPr>
          <p:spPr>
            <a:xfrm>
              <a:off x="1912101" y="2184026"/>
              <a:ext cx="318111" cy="288032"/>
            </a:xfrm>
            <a:prstGeom prst="triangle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sp>
          <p:nvSpPr>
            <p:cNvPr id="72" name="Rovnoramenný trojúhelník 71"/>
            <p:cNvSpPr/>
            <p:nvPr/>
          </p:nvSpPr>
          <p:spPr>
            <a:xfrm>
              <a:off x="1755020" y="2451582"/>
              <a:ext cx="318111" cy="288032"/>
            </a:xfrm>
            <a:prstGeom prst="triangle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sp>
          <p:nvSpPr>
            <p:cNvPr id="73" name="Rovnoramenný trojúhelník 72"/>
            <p:cNvSpPr/>
            <p:nvPr/>
          </p:nvSpPr>
          <p:spPr>
            <a:xfrm>
              <a:off x="1146833" y="1875518"/>
              <a:ext cx="318111" cy="288032"/>
            </a:xfrm>
            <a:prstGeom prst="triangle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sp>
          <p:nvSpPr>
            <p:cNvPr id="74" name="Rovnoramenný trojúhelník 73"/>
            <p:cNvSpPr/>
            <p:nvPr/>
          </p:nvSpPr>
          <p:spPr>
            <a:xfrm>
              <a:off x="1467475" y="1923968"/>
              <a:ext cx="318111" cy="288032"/>
            </a:xfrm>
            <a:prstGeom prst="triangle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sp>
          <p:nvSpPr>
            <p:cNvPr id="75" name="Rovnoramenný trojúhelník 74"/>
            <p:cNvSpPr/>
            <p:nvPr/>
          </p:nvSpPr>
          <p:spPr>
            <a:xfrm>
              <a:off x="863054" y="1920768"/>
              <a:ext cx="318111" cy="288032"/>
            </a:xfrm>
            <a:prstGeom prst="triangle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sp>
          <p:nvSpPr>
            <p:cNvPr id="77" name="Rovnoramenný trojúhelník 76"/>
            <p:cNvSpPr/>
            <p:nvPr/>
          </p:nvSpPr>
          <p:spPr>
            <a:xfrm>
              <a:off x="1031260" y="2187845"/>
              <a:ext cx="288032" cy="239443"/>
            </a:xfrm>
            <a:prstGeom prst="triangle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</p:grpSp>
      <p:grpSp>
        <p:nvGrpSpPr>
          <p:cNvPr id="79" name="Skupina 78"/>
          <p:cNvGrpSpPr/>
          <p:nvPr/>
        </p:nvGrpSpPr>
        <p:grpSpPr>
          <a:xfrm>
            <a:off x="6160759" y="5650814"/>
            <a:ext cx="2232248" cy="836712"/>
            <a:chOff x="5724128" y="6021288"/>
            <a:chExt cx="2232248" cy="836712"/>
          </a:xfrm>
        </p:grpSpPr>
        <p:sp>
          <p:nvSpPr>
            <p:cNvPr id="65" name="Zaoblený obdélník 64"/>
            <p:cNvSpPr/>
            <p:nvPr/>
          </p:nvSpPr>
          <p:spPr>
            <a:xfrm>
              <a:off x="5724128" y="6021288"/>
              <a:ext cx="2232248" cy="836712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Rovnoramenný trojúhelník 51"/>
            <p:cNvSpPr/>
            <p:nvPr/>
          </p:nvSpPr>
          <p:spPr>
            <a:xfrm>
              <a:off x="5823812" y="6069515"/>
              <a:ext cx="288032" cy="239443"/>
            </a:xfrm>
            <a:prstGeom prst="triangle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Rovnoramenný trojúhelník 53"/>
            <p:cNvSpPr/>
            <p:nvPr/>
          </p:nvSpPr>
          <p:spPr>
            <a:xfrm>
              <a:off x="5841542" y="6436435"/>
              <a:ext cx="288032" cy="239443"/>
            </a:xfrm>
            <a:prstGeom prst="triangle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Rovnoramenný trojúhelník 54"/>
            <p:cNvSpPr/>
            <p:nvPr/>
          </p:nvSpPr>
          <p:spPr>
            <a:xfrm>
              <a:off x="6188741" y="6439644"/>
              <a:ext cx="288032" cy="239443"/>
            </a:xfrm>
            <a:prstGeom prst="triangle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Rovnoramenný trojúhelník 55"/>
            <p:cNvSpPr/>
            <p:nvPr/>
          </p:nvSpPr>
          <p:spPr>
            <a:xfrm>
              <a:off x="6552220" y="6436434"/>
              <a:ext cx="288032" cy="239443"/>
            </a:xfrm>
            <a:prstGeom prst="triangle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Rovnoramenný trojúhelník 56"/>
            <p:cNvSpPr/>
            <p:nvPr/>
          </p:nvSpPr>
          <p:spPr>
            <a:xfrm>
              <a:off x="6906335" y="6436435"/>
              <a:ext cx="288032" cy="239443"/>
            </a:xfrm>
            <a:prstGeom prst="triangle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Rovnoramenný trojúhelník 57"/>
            <p:cNvSpPr/>
            <p:nvPr/>
          </p:nvSpPr>
          <p:spPr>
            <a:xfrm>
              <a:off x="7264417" y="6439644"/>
              <a:ext cx="288032" cy="239443"/>
            </a:xfrm>
            <a:prstGeom prst="triangle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Rovnoramenný trojúhelník 59"/>
            <p:cNvSpPr/>
            <p:nvPr/>
          </p:nvSpPr>
          <p:spPr>
            <a:xfrm>
              <a:off x="6129574" y="6069514"/>
              <a:ext cx="288032" cy="239443"/>
            </a:xfrm>
            <a:prstGeom prst="triangle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Rovnoramenný trojúhelník 60"/>
            <p:cNvSpPr/>
            <p:nvPr/>
          </p:nvSpPr>
          <p:spPr>
            <a:xfrm>
              <a:off x="7130757" y="6063485"/>
              <a:ext cx="288032" cy="239443"/>
            </a:xfrm>
            <a:prstGeom prst="triangle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Rovnoramenný trojúhelník 61"/>
            <p:cNvSpPr/>
            <p:nvPr/>
          </p:nvSpPr>
          <p:spPr>
            <a:xfrm>
              <a:off x="7463167" y="6045582"/>
              <a:ext cx="288032" cy="239443"/>
            </a:xfrm>
            <a:prstGeom prst="triangle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6" name="Rovnoramenný trojúhelník 75"/>
            <p:cNvSpPr/>
            <p:nvPr/>
          </p:nvSpPr>
          <p:spPr>
            <a:xfrm>
              <a:off x="6476773" y="6082210"/>
              <a:ext cx="288032" cy="239443"/>
            </a:xfrm>
            <a:prstGeom prst="triangle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Rovnoramenný trojúhelník 77"/>
            <p:cNvSpPr/>
            <p:nvPr/>
          </p:nvSpPr>
          <p:spPr>
            <a:xfrm>
              <a:off x="6804248" y="6062498"/>
              <a:ext cx="288032" cy="239443"/>
            </a:xfrm>
            <a:prstGeom prst="triangle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3384100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5.55556E-6 C -0.00451 0.02545 -0.02344 0.03703 -0.04028 0.04536 C -0.05226 0.04467 -0.06406 0.0449 -0.07587 0.04305 C -0.08646 0.04143 -0.10521 0.02777 -0.11458 0.02152 C -0.13542 0.00763 -0.11215 0.01643 -0.12899 0.01087 C -0.13785 -0.00649 -0.16858 -0.03195 -0.18229 -0.04515 C -0.18698 -0.04978 -0.19288 -0.0551 -0.19844 -0.05788 C -0.2026 -0.05996 -0.21128 -0.06228 -0.21128 -0.06228 C -0.22743 -0.06158 -0.24375 -0.0632 -0.25972 -0.06019 C -0.26354 -0.0595 -0.26944 -0.05163 -0.26944 -0.05163 C -0.27673 -0.03681 -0.28073 -0.02362 -0.28385 -0.00626 C -0.28264 0.04444 -0.28246 0.05069 -0.27899 0.08819 C -0.27986 0.11342 -0.27517 0.13564 -0.28715 0.15485 C -0.29028 0.15995 -0.29739 0.16805 -0.30156 0.1699 C -0.30486 0.17129 -0.31128 0.1743 -0.31128 0.1743 C -0.32048 0.1736 -0.32969 0.17407 -0.33871 0.17221 C -0.34062 0.17175 -0.34167 0.16874 -0.34358 0.16782 C -0.34618 0.16643 -0.34896 0.16643 -0.35156 0.16573 C -0.35816 0.15971 -0.35868 0.15555 -0.36614 0.15069 C -0.37396 0.13541 -0.36371 0.15393 -0.37587 0.13772 C -0.37778 0.13518 -0.37882 0.1317 -0.38073 0.12916 C -0.38906 0.11805 -0.39965 0.10832 -0.40833 0.09698 C -0.41701 0.08518 -0.425 0.06944 -0.43576 0.06041 C -0.44757 0.03772 -0.43246 0.06319 -0.44687 0.04745 C -0.44844 0.04582 -0.44861 0.04258 -0.45 0.04096 C -0.45191 0.03888 -0.45451 0.03842 -0.45642 0.03657 C -0.46337 0.02985 -0.47014 0.02337 -0.47743 0.01735 C -0.48941 0.0074 -0.47864 0.01319 -0.48871 0.00879 C -0.49201 0.0074 -0.49844 0.00439 -0.49844 0.00439 C -0.51233 -0.00811 -0.53108 -0.00441 -0.54687 -0.00626 C -0.55382 -0.00695 -0.56771 -0.00857 -0.56771 -0.00857 C -0.64184 -0.00464 -0.64114 -0.02455 -0.67743 0.02383 C -0.68194 0.04235 -0.67465 0.01504 -0.68385 0.03888 C -0.68542 0.04282 -0.68611 0.04745 -0.68715 0.05161 C -0.68819 0.05601 -0.69028 0.06457 -0.69028 0.06457 C -0.68906 0.09351 -0.69114 0.12106 -0.67257 0.13981 C -0.66979 0.15138 -0.66406 0.15462 -0.65642 0.16133 C -0.6526 0.16481 -0.64358 0.16782 -0.64358 0.16782 C -0.63854 0.17453 -0.6342 0.17777 -0.62743 0.18078 C -0.60382 0.18008 -0.58003 0.18055 -0.55642 0.1787 C -0.54219 0.17754 -0.53212 0.15832 -0.51944 0.15277 C -0.49184 0.12545 -0.46111 0.10346 -0.43385 0.07545 C -0.42118 0.06226 -0.40469 0.04235 -0.38871 0.03657 C -0.38246 0.03124 -0.3783 0.02615 -0.37101 0.02383 C -0.35087 0.00995 -0.33055 0.00717 -0.30816 0.00231 C -0.29566 0.003 -0.23802 -0.00117 -0.21285 0.01295 C -0.20035 0.0199 -0.18993 0.03008 -0.17743 0.03657 C -0.1691 0.04768 -0.16302 0.06018 -0.15486 0.07106 C -0.15226 0.08911 -0.15521 0.07476 -0.15 0.0905 C -0.14792 0.09768 -0.14358 0.11203 -0.14358 0.11203 C -0.14305 0.1155 -0.14305 0.1192 -0.14201 0.12268 C -0.14114 0.12638 -0.13941 0.12962 -0.13871 0.13332 C -0.13663 0.14328 -0.13594 0.1537 -0.13385 0.16365 C -0.13298 0.16805 -0.13177 0.17221 -0.13073 0.17638 C -0.13021 0.17846 -0.12899 0.18286 -0.12899 0.18286 C -0.12535 0.21295 -0.11597 0.24582 -0.09201 0.25601 C -0.08507 0.26226 -0.0776 0.26249 -0.06962 0.26457 C -0.03646 0.26319 -0.0217 0.26527 0.00486 0.25393 C 0.01823 0.25462 0.03195 0.253 0.04514 0.25601 C 0.05139 0.2574 0.06094 0.28657 0.06441 0.29467 C 0.06615 0.30323 0.06945 0.30948 0.07101 0.31828 C 0.07205 0.32407 0.07413 0.33564 0.07413 0.33564 C 0.0757 0.35508 0.07778 0.3743 0.07899 0.39374 C 0.07813 0.43633 0.09254 0.48703 0.05642 0.49467 C 0.0467 0.49282 0.03629 0.49351 0.02743 0.48819 C 0.0191 0.48309 0.01111 0.47291 0.00313 0.46666 C -0.0191 0.44953 -0.04045 0.43124 -0.05972 0.40879 C -0.08489 0.37962 -0.06441 0.39721 -0.08229 0.38286 C -0.08993 0.36944 -0.10243 0.35346 -0.11285 0.3442 C -0.11701 0.33587 -0.13177 0.31689 -0.13871 0.31411 C -0.14444 0.31203 -0.15642 0.30971 -0.15642 0.30971 C -0.17257 0.31041 -0.18871 0.30971 -0.20486 0.31203 C -0.21545 0.31342 -0.22274 0.32314 -0.23073 0.33124 C -0.23281 0.33332 -0.23715 0.33772 -0.23715 0.33772 C -0.2441 0.353 -0.24844 0.3699 -0.25156 0.38726 C -0.25121 0.40809 -0.25139 0.42893 -0.25 0.44953 C -0.24983 0.45277 -0.24757 0.45508 -0.24687 0.45809 C -0.24288 0.4743 -0.23923 0.48981 -0.23385 0.50555 C -0.22535 0.53078 -0.21823 0.55694 -0.21128 0.58286 C -0.20608 0.60277 -0.20156 0.62291 -0.19687 0.64305 C -0.19566 0.64814 -0.19514 0.65323 -0.19358 0.65809 C -0.19149 0.6655 -0.18559 0.67962 -0.18559 0.67962 C -0.18298 0.69536 -0.17951 0.71157 -0.17587 0.72707 C -0.17726 0.75578 -0.17292 0.75763 -0.18715 0.7699 C -0.23594 0.7692 -0.34566 0.77777 -0.41285 0.76365 C -0.42587 0.76087 -0.43733 0.75393 -0.45 0.75069 C -0.46094 0.74096 -0.47326 0.73055 -0.48559 0.72476 C -0.49948 0.71064 -0.51545 0.69907 -0.52743 0.6817 C -0.53871 0.66527 -0.55677 0.6361 -0.56614 0.61735 C -0.57048 0.60879 -0.57396 0.5993 -0.57899 0.59143 C -0.59062 0.5736 -0.59687 0.55508 -0.60642 0.53564 C -0.62257 0.503 -0.63403 0.46735 -0.64358 0.43032 C -0.64687 0.40277 -0.65694 0.38101 -0.66285 0.35485 C -0.6651 0.34513 -0.66562 0.33448 -0.66771 0.32476 C -0.66858 0.32036 -0.67101 0.31203 -0.67101 0.31203 C -0.67031 0.29721 -0.67483 0.27615 -0.66285 0.27106 C -0.65052 0.27175 -0.63819 0.27152 -0.62587 0.27314 C -0.61771 0.2743 -0.60816 0.28101 -0.6 0.28402 C -0.59375 0.29235 -0.58733 0.29768 -0.58229 0.30763 C -0.58021 0.3192 -0.57448 0.32707 -0.57101 0.33772 C -0.56962 0.34189 -0.5691 0.34652 -0.56771 0.35069 C -0.56007 0.37268 -0.56545 0.35092 -0.55972 0.3699 C -0.5566 0.38055 -0.55486 0.38842 -0.55 0.39791 C -0.54809 0.40601 -0.54722 0.41249 -0.54358 0.41944 C -0.54028 0.43703 -0.53611 0.45138 -0.52899 0.46666 C -0.52274 0.48032 -0.51719 0.49582 -0.50486 0.50115 C -0.49219 0.51272 -0.47309 0.51087 -0.45972 0.50115 C -0.45625 0.4986 -0.4533 0.49536 -0.45 0.49258 C -0.44844 0.4912 -0.44514 0.48819 -0.44514 0.48819 C -0.4375 0.47291 -0.44149 0.47916 -0.43385 0.46897 C -0.4316 0.45694 -0.42448 0.44536 -0.42413 0.4324 C -0.42361 0.40578 -0.42413 0.37939 -0.42413 0.35277 " pathEditMode="relative" ptsTypes="fffffffffffffffffffffffffffffffffffffffffffffffffffffffffffffffffffffffffffffffffffffffffffffffffffffffffffffffA">
                                      <p:cBhvr>
                                        <p:cTn id="38" dur="4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5.18519E-6 C -0.06562 -0.00092 -0.15034 0.0507 -0.1967 -0.01087 C -0.2085 -0.05254 -0.20399 -0.0817 -0.18715 -0.11643 C -0.18524 -0.12545 -0.18368 -0.13471 -0.18229 -0.1442 C -0.18524 -0.18078 -0.18072 -0.19328 -0.20642 -0.19999 C -0.21614 -0.19953 -0.22586 -0.19999 -0.23541 -0.19814 C -0.24757 -0.19582 -0.26111 -0.18495 -0.271 -0.17638 C -0.27951 -0.16897 -0.28871 -0.16295 -0.2967 -0.15485 C -0.30225 -0.1493 -0.30746 -0.14189 -0.31284 -0.13564 C -0.3184 -0.12962 -0.32465 -0.12592 -0.33055 -0.12059 C -0.34184 -0.12152 -0.35329 -0.12106 -0.36458 -0.12291 C -0.37083 -0.12383 -0.37638 -0.13101 -0.38229 -0.13332 C -0.38958 -0.14305 -0.39861 -0.14837 -0.40642 -0.15717 C -0.42118 -0.17407 -0.4342 -0.1905 -0.4467 -0.21087 C -0.46961 -0.2486 -0.47638 -0.29745 -0.49184 -0.33981 C -0.4934 -0.35138 -0.49531 -0.36272 -0.4967 -0.3743 C -0.49618 -0.4037 -0.49652 -0.43309 -0.49513 -0.46272 C -0.4934 -0.49883 -0.45503 -0.52846 -0.43055 -0.52916 C -0.38871 -0.53055 -0.3467 -0.53055 -0.30486 -0.53124 C -0.27968 -0.5486 -0.25069 -0.55578 -0.22586 -0.5743 C -0.22343 -0.57615 -0.2217 -0.57893 -0.21927 -0.58078 C -0.20816 -0.58934 -0.22257 -0.57291 -0.20642 -0.58726 C -0.18229 -0.60879 -0.19843 -0.60092 -0.18541 -0.60647 C -0.1743 -0.61782 -0.16788 -0.62245 -0.15486 -0.628 C -0.15052 -0.62731 -0.14583 -0.62823 -0.14184 -0.62592 C -0.13941 -0.62453 -0.13888 -0.62013 -0.13715 -0.61735 C -0.13559 -0.61504 -0.13385 -0.61295 -0.13229 -0.61087 C -0.12882 -0.59768 -0.13177 -0.60601 -0.11944 -0.58934 L -0.11944 -0.58934 C -0.10833 -0.56388 -0.09392 -0.53795 -0.07586 -0.52059 C -0.06753 -0.51249 -0.05833 -0.50879 -0.04843 -0.50555 C -0.04618 -0.50485 -0.04184 -0.50323 -0.04184 -0.50323 C -0.02673 -0.50393 -0.0118 -0.50416 0.0033 -0.50555 C 0.01355 -0.50647 0.0283 -0.52476 0.03872 -0.52916 C 0.04983 -0.54397 0.04462 -0.53888 0.0533 -0.54629 C 0.05782 -0.55555 0.06355 -0.56434 0.06945 -0.57221 C 0.07153 -0.58101 0.07657 -0.5861 0.08073 -0.59374 C 0.08334 -0.60439 0.08924 -0.6118 0.09358 -0.62152 C 0.09896 -0.63379 0.10209 -0.64582 0.10973 -0.65601 C 0.11233 -0.66712 0.11042 -0.6611 0.11771 -0.67545 C 0.11875 -0.67754 0.12101 -0.6817 0.12101 -0.6817 C 0.12223 -0.68657 0.12275 -0.69096 0.12587 -0.69467 C 0.12882 -0.69814 0.13542 -0.70323 0.13542 -0.70323 C 0.15 -0.70184 0.15556 -0.70092 0.16771 -0.69698 C 0.17344 -0.69166 0.1783 -0.68495 0.18386 -0.67962 C 0.19653 -0.66758 0.18368 -0.68495 0.19844 -0.66897 C 0.20191 -0.66504 0.20487 -0.66041 0.20816 -0.65601 C 0.21025 -0.65323 0.21459 -0.64745 0.21459 -0.64745 C 0.21875 -0.63587 0.225 -0.63263 0.23073 -0.62152 C 0.2349 -0.61342 0.23594 -0.603 0.23716 -0.59374 C 0.23646 -0.56851 0.24219 -0.54096 0.23386 -0.51828 C 0.22917 -0.50555 0.21754 -0.49351 0.20973 -0.48402 C 0.19862 -0.47036 0.1882 -0.45532 0.17743 -0.4412 C 0.17101 -0.4324 0.16789 -0.42059 0.16285 -0.4111 C 0.15868 -0.39397 0.154 -0.37939 0.15157 -0.36133 C 0.15296 -0.33356 0.15261 -0.3074 0.16459 -0.28402 C 0.16667 -0.27245 0.1724 -0.26157 0.17743 -0.25161 C 0.17969 -0.24282 0.19098 -0.22731 0.19688 -0.21967 C 0.20122 -0.20184 0.20174 -0.18402 0.19358 -0.16805 C 0.18959 -0.15254 0.18716 -0.13147 0.18073 -0.11828 C 0.17379 -0.1192 0.1665 -0.11828 0.15973 -0.12059 C 0.15782 -0.12152 0.15834 -0.12661 0.15643 -0.12707 C 0.15053 -0.12823 0.14462 -0.12545 0.13872 -0.12476 C 0.12813 -0.12013 0.12275 -0.10601 0.11945 -0.09258 C 0.11684 -0.06758 0.12535 -0.02916 0.10816 -0.01319 C 0.1007 0.01505 0.06303 -0.00416 0.05 -0.00462 C 0.0448 -0.00694 0.03542 -0.01504 0.03542 -0.01504 C 0.03195 -0.02245 0.02934 -0.02962 0.02587 -0.03657 C 0.02257 -0.05346 0.01858 -0.0699 0.01459 -0.08633 C 0.01216 -0.09582 0.0125 -0.10647 0.00973 -0.11643 C 0.00816 -0.12152 0.0033 -0.12545 0.0033 -0.13147 C 0.00226 -0.20231 0.0033 -0.27314 0.0033 -0.3442 " pathEditMode="relative" ptsTypes="fffffffffffffffffffffffffffFfffffffffffffffffffffffffffffffffffffffffffA">
                                      <p:cBhvr>
                                        <p:cTn id="43" dur="4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476672"/>
            <a:ext cx="25081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Spojuj stejná čísla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965027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lačítko akce: Vlastní 2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" name="Skupina 14"/>
          <p:cNvGrpSpPr/>
          <p:nvPr/>
        </p:nvGrpSpPr>
        <p:grpSpPr>
          <a:xfrm>
            <a:off x="3749225" y="492655"/>
            <a:ext cx="1460576" cy="1009827"/>
            <a:chOff x="3280791" y="512817"/>
            <a:chExt cx="1460576" cy="1009827"/>
          </a:xfrm>
        </p:grpSpPr>
        <p:pic>
          <p:nvPicPr>
            <p:cNvPr id="1026" name="Picture 2" descr="C:\Users\pc\AppData\Local\Microsoft\Windows\Temporary Internet Files\Content.IE5\XWRTYRPH\MP900422714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80791" y="512817"/>
              <a:ext cx="1460576" cy="9721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3633412" y="753203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FF00"/>
                  </a:solidFill>
                </a:rPr>
                <a:t>16</a:t>
              </a:r>
              <a:endParaRPr lang="cs-CZ" sz="44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3779912" y="2009470"/>
            <a:ext cx="1460576" cy="974305"/>
            <a:chOff x="3203846" y="1978198"/>
            <a:chExt cx="1460576" cy="974305"/>
          </a:xfrm>
        </p:grpSpPr>
        <p:pic>
          <p:nvPicPr>
            <p:cNvPr id="35" name="Picture 2" descr="C:\Users\pc\AppData\Local\Microsoft\Windows\Temporary Internet Files\Content.IE5\XWRTYRPH\MP900422714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03846" y="1978198"/>
              <a:ext cx="1460576" cy="9721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3633411" y="2183062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FF00"/>
                  </a:solidFill>
                </a:rPr>
                <a:t>14</a:t>
              </a:r>
              <a:endParaRPr lang="cs-CZ" sz="44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3893798" y="3666940"/>
            <a:ext cx="1460576" cy="972196"/>
            <a:chOff x="3275856" y="3509476"/>
            <a:chExt cx="1460576" cy="972196"/>
          </a:xfrm>
        </p:grpSpPr>
        <p:pic>
          <p:nvPicPr>
            <p:cNvPr id="28" name="Picture 2" descr="C:\Users\pc\AppData\Local\Microsoft\Windows\Temporary Internet Files\Content.IE5\XWRTYRPH\MP900422714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75856" y="3509476"/>
              <a:ext cx="1460576" cy="9721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3633412" y="370318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FF00"/>
                  </a:solidFill>
                </a:rPr>
                <a:t>12</a:t>
              </a:r>
              <a:endParaRPr lang="cs-CZ" sz="44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3917202" y="5185046"/>
            <a:ext cx="1460576" cy="1038283"/>
            <a:chOff x="3203848" y="5218090"/>
            <a:chExt cx="1460576" cy="1038283"/>
          </a:xfrm>
        </p:grpSpPr>
        <p:pic>
          <p:nvPicPr>
            <p:cNvPr id="27" name="Picture 2" descr="C:\Users\pc\AppData\Local\Microsoft\Windows\Temporary Internet Files\Content.IE5\XWRTYRPH\MP900422714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03848" y="5218090"/>
              <a:ext cx="1460576" cy="9721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3554565" y="5486932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FF00"/>
                  </a:solidFill>
                </a:rPr>
                <a:t>13</a:t>
              </a:r>
              <a:endParaRPr lang="cs-CZ" sz="44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7029836" y="2064594"/>
            <a:ext cx="1069487" cy="1155502"/>
            <a:chOff x="7029836" y="2064594"/>
            <a:chExt cx="1069487" cy="1155502"/>
          </a:xfrm>
        </p:grpSpPr>
        <p:pic>
          <p:nvPicPr>
            <p:cNvPr id="32" name="Picture 3" descr="C:\Users\pc\AppData\Local\Microsoft\Windows\Temporary Internet Files\Content.IE5\YNWDX9XP\MC900088386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29836" y="2064594"/>
              <a:ext cx="1069487" cy="11555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7128852" y="2288402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16</a:t>
              </a:r>
              <a:endParaRPr lang="cs-CZ" sz="4400" b="1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7018231" y="3553555"/>
            <a:ext cx="1069487" cy="1155502"/>
            <a:chOff x="7018231" y="3553555"/>
            <a:chExt cx="1069487" cy="1155502"/>
          </a:xfrm>
        </p:grpSpPr>
        <p:pic>
          <p:nvPicPr>
            <p:cNvPr id="33" name="Picture 3" descr="C:\Users\pc\AppData\Local\Microsoft\Windows\Temporary Internet Files\Content.IE5\YNWDX9XP\MC900088386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18231" y="3553555"/>
              <a:ext cx="1069487" cy="11555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7128853" y="3777363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14</a:t>
              </a:r>
              <a:endParaRPr lang="cs-CZ" sz="4400" b="1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7018232" y="5201569"/>
            <a:ext cx="1069487" cy="1155502"/>
            <a:chOff x="7018232" y="5201569"/>
            <a:chExt cx="1069487" cy="1155502"/>
          </a:xfrm>
        </p:grpSpPr>
        <p:pic>
          <p:nvPicPr>
            <p:cNvPr id="34" name="Picture 3" descr="C:\Users\pc\AppData\Local\Microsoft\Windows\Temporary Internet Files\Content.IE5\YNWDX9XP\MC900088386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18232" y="5201569"/>
              <a:ext cx="1069487" cy="11555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7128854" y="5425377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12</a:t>
              </a:r>
              <a:endParaRPr lang="cs-CZ" sz="4400" b="1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7047073" y="512817"/>
            <a:ext cx="1069487" cy="1155502"/>
            <a:chOff x="7047073" y="512817"/>
            <a:chExt cx="1069487" cy="1155502"/>
          </a:xfrm>
        </p:grpSpPr>
        <p:pic>
          <p:nvPicPr>
            <p:cNvPr id="2051" name="Picture 3" descr="C:\Users\pc\AppData\Local\Microsoft\Windows\Temporary Internet Files\Content.IE5\YNWDX9XP\MC900088386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47073" y="512817"/>
              <a:ext cx="1069487" cy="11555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7113080" y="753203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13</a:t>
              </a:r>
              <a:endParaRPr lang="cs-CZ" sz="4400" b="1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1061690" y="5218090"/>
            <a:ext cx="1144251" cy="1296143"/>
            <a:chOff x="1061690" y="5218090"/>
            <a:chExt cx="1144251" cy="1296143"/>
          </a:xfrm>
        </p:grpSpPr>
        <p:pic>
          <p:nvPicPr>
            <p:cNvPr id="2050" name="Picture 2" descr="C:\Users\pc\AppData\Local\Microsoft\Windows\Temporary Internet Files\Content.IE5\XWRTYRPH\MP900430948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61690" y="5218090"/>
              <a:ext cx="1144251" cy="12961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1243460" y="5539552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16</a:t>
              </a:r>
              <a:endParaRPr lang="cs-CZ" sz="4400" b="1" dirty="0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888451" y="1887422"/>
            <a:ext cx="1144251" cy="1296143"/>
            <a:chOff x="888451" y="1887422"/>
            <a:chExt cx="1144251" cy="1296143"/>
          </a:xfrm>
        </p:grpSpPr>
        <p:pic>
          <p:nvPicPr>
            <p:cNvPr id="30" name="Picture 2" descr="C:\Users\pc\AppData\Local\Microsoft\Windows\Temporary Internet Files\Content.IE5\XWRTYRPH\MP900430948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88451" y="1887422"/>
              <a:ext cx="1144251" cy="12961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1061690" y="2253844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14</a:t>
              </a:r>
              <a:endParaRPr lang="cs-CZ" sz="4400" b="1" dirty="0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909522" y="372176"/>
            <a:ext cx="1144251" cy="1296143"/>
            <a:chOff x="839188" y="416204"/>
            <a:chExt cx="1144251" cy="1296143"/>
          </a:xfrm>
        </p:grpSpPr>
        <p:pic>
          <p:nvPicPr>
            <p:cNvPr id="31" name="Picture 2" descr="C:\Users\pc\AppData\Local\Microsoft\Windows\Temporary Internet Files\Content.IE5\XWRTYRPH\MP900430948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39188" y="416204"/>
              <a:ext cx="1144251" cy="12961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1057466" y="75469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12</a:t>
              </a:r>
              <a:endParaRPr lang="cs-CZ" sz="4400" b="1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997707" y="3620391"/>
            <a:ext cx="1144251" cy="1296143"/>
            <a:chOff x="997707" y="3620391"/>
            <a:chExt cx="1144251" cy="1296143"/>
          </a:xfrm>
        </p:grpSpPr>
        <p:pic>
          <p:nvPicPr>
            <p:cNvPr id="29" name="Picture 2" descr="C:\Users\pc\AppData\Local\Microsoft\Windows\Temporary Internet Files\Content.IE5\XWRTYRPH\MP900430948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97707" y="3620391"/>
              <a:ext cx="1144251" cy="12961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1263370" y="3945298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13</a:t>
              </a:r>
              <a:endParaRPr lang="cs-CZ" sz="4400" b="1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762314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ree"/>
          <p:cNvSpPr>
            <a:spLocks noEditPoints="1" noChangeArrowheads="1"/>
          </p:cNvSpPr>
          <p:nvPr/>
        </p:nvSpPr>
        <p:spPr bwMode="auto">
          <a:xfrm>
            <a:off x="5004048" y="1514628"/>
            <a:ext cx="1265014" cy="152819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>
              <a:solidFill>
                <a:srgbClr val="FFFF00"/>
              </a:solidFill>
            </a:endParaRPr>
          </a:p>
        </p:txBody>
      </p:sp>
      <p:sp>
        <p:nvSpPr>
          <p:cNvPr id="6" name="Tree"/>
          <p:cNvSpPr>
            <a:spLocks noEditPoints="1" noChangeArrowheads="1"/>
          </p:cNvSpPr>
          <p:nvPr/>
        </p:nvSpPr>
        <p:spPr bwMode="auto">
          <a:xfrm>
            <a:off x="7606116" y="1507968"/>
            <a:ext cx="1265014" cy="152819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Tree"/>
          <p:cNvSpPr>
            <a:spLocks noEditPoints="1" noChangeArrowheads="1"/>
          </p:cNvSpPr>
          <p:nvPr/>
        </p:nvSpPr>
        <p:spPr bwMode="auto">
          <a:xfrm>
            <a:off x="6305023" y="1521904"/>
            <a:ext cx="1265014" cy="152819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>
              <a:solidFill>
                <a:srgbClr val="FFFF00"/>
              </a:solidFill>
            </a:endParaRPr>
          </a:p>
        </p:txBody>
      </p:sp>
      <p:sp>
        <p:nvSpPr>
          <p:cNvPr id="8" name="Tree"/>
          <p:cNvSpPr>
            <a:spLocks noEditPoints="1" noChangeArrowheads="1"/>
          </p:cNvSpPr>
          <p:nvPr/>
        </p:nvSpPr>
        <p:spPr bwMode="auto">
          <a:xfrm>
            <a:off x="3517032" y="1532999"/>
            <a:ext cx="1265014" cy="152819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>
              <a:solidFill>
                <a:srgbClr val="FFFF00"/>
              </a:solidFill>
            </a:endParaRPr>
          </a:p>
        </p:txBody>
      </p:sp>
      <p:sp>
        <p:nvSpPr>
          <p:cNvPr id="9" name="Tree"/>
          <p:cNvSpPr>
            <a:spLocks noEditPoints="1" noChangeArrowheads="1"/>
          </p:cNvSpPr>
          <p:nvPr/>
        </p:nvSpPr>
        <p:spPr bwMode="auto">
          <a:xfrm>
            <a:off x="1835696" y="1532999"/>
            <a:ext cx="1265014" cy="152819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>
              <a:solidFill>
                <a:srgbClr val="FFFF00"/>
              </a:solidFill>
            </a:endParaRPr>
          </a:p>
        </p:txBody>
      </p:sp>
      <p:sp>
        <p:nvSpPr>
          <p:cNvPr id="10" name="Tree"/>
          <p:cNvSpPr>
            <a:spLocks noEditPoints="1" noChangeArrowheads="1"/>
          </p:cNvSpPr>
          <p:nvPr/>
        </p:nvSpPr>
        <p:spPr bwMode="auto">
          <a:xfrm>
            <a:off x="251520" y="1514628"/>
            <a:ext cx="1265014" cy="1528192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>
              <a:solidFill>
                <a:srgbClr val="FFFF00"/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7286" y="4872319"/>
            <a:ext cx="1196538" cy="1196538"/>
            <a:chOff x="7286" y="4872319"/>
            <a:chExt cx="1196538" cy="1196538"/>
          </a:xfrm>
        </p:grpSpPr>
        <p:pic>
          <p:nvPicPr>
            <p:cNvPr id="36" name="Picture 3" descr="C:\Users\pc\AppData\Local\Microsoft\Windows\Temporary Internet Files\Content.IE5\HBOG70SQ\MP900400013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86" y="4872319"/>
              <a:ext cx="1196538" cy="11965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166941" y="530227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14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532007" y="2060848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16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830455" y="2132856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11</a:t>
            </a:r>
            <a:endParaRPr lang="cs-CZ" sz="4000" b="1" dirty="0">
              <a:solidFill>
                <a:srgbClr val="FFFF00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3100710" y="4844632"/>
            <a:ext cx="1173047" cy="1173047"/>
            <a:chOff x="3100710" y="4844632"/>
            <a:chExt cx="1173047" cy="1173047"/>
          </a:xfrm>
        </p:grpSpPr>
        <p:pic>
          <p:nvPicPr>
            <p:cNvPr id="34" name="Picture 3" descr="C:\Users\pc\AppData\Local\Microsoft\Windows\Temporary Internet Files\Content.IE5\HBOG70SQ\MP900400013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00710" y="4844632"/>
              <a:ext cx="1173047" cy="11730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3412675" y="525658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13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6311672" y="4845791"/>
            <a:ext cx="1113910" cy="1113910"/>
            <a:chOff x="6311672" y="4845791"/>
            <a:chExt cx="1113910" cy="1113910"/>
          </a:xfrm>
        </p:grpSpPr>
        <p:pic>
          <p:nvPicPr>
            <p:cNvPr id="32" name="Picture 3" descr="C:\Users\pc\AppData\Local\Microsoft\Windows\Temporary Internet Files\Content.IE5\HBOG70SQ\MP900400013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11672" y="4845791"/>
              <a:ext cx="1113910" cy="11139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6473011" y="525051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10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2094618" y="2132856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12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585510" y="2112708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14</a:t>
            </a:r>
            <a:endParaRPr lang="cs-CZ" sz="4000" b="1" dirty="0">
              <a:solidFill>
                <a:srgbClr val="FFFF00"/>
              </a:solidFill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4828363" y="4897338"/>
            <a:ext cx="1146500" cy="1146500"/>
            <a:chOff x="4828363" y="4897338"/>
            <a:chExt cx="1146500" cy="1146500"/>
          </a:xfrm>
        </p:grpSpPr>
        <p:pic>
          <p:nvPicPr>
            <p:cNvPr id="33" name="Picture 3" descr="C:\Users\pc\AppData\Local\Microsoft\Windows\Temporary Internet Files\Content.IE5\HBOG70SQ\MP900400013[1]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28363" y="4897338"/>
              <a:ext cx="1146500" cy="1146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6" name="TextovéPole 25"/>
            <p:cNvSpPr txBox="1"/>
            <p:nvPr/>
          </p:nvSpPr>
          <p:spPr>
            <a:xfrm>
              <a:off x="5004048" y="525051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16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1441106" y="4845791"/>
            <a:ext cx="1173028" cy="1173028"/>
            <a:chOff x="1441106" y="4845791"/>
            <a:chExt cx="1173028" cy="1173028"/>
          </a:xfrm>
        </p:grpSpPr>
        <p:pic>
          <p:nvPicPr>
            <p:cNvPr id="35" name="Picture 3" descr="C:\Users\pc\AppData\Local\Microsoft\Windows\Temporary Internet Files\Content.IE5\HBOG70SQ\MP900400013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41106" y="4845791"/>
              <a:ext cx="1173028" cy="11730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TextovéPole 26"/>
            <p:cNvSpPr txBox="1"/>
            <p:nvPr/>
          </p:nvSpPr>
          <p:spPr>
            <a:xfrm>
              <a:off x="1675600" y="525658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11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28" name="TextovéPole 27"/>
          <p:cNvSpPr txBox="1"/>
          <p:nvPr/>
        </p:nvSpPr>
        <p:spPr>
          <a:xfrm>
            <a:off x="5350021" y="2139341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1</a:t>
            </a:r>
            <a:r>
              <a:rPr lang="cs-CZ" sz="4000" b="1" dirty="0">
                <a:solidFill>
                  <a:srgbClr val="FFFF00"/>
                </a:solidFill>
              </a:rPr>
              <a:t>3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7886603" y="2132856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10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23528" y="476672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23528" y="404664"/>
            <a:ext cx="84151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Ozdob vánoční stromeček tím, že přiřadíš stejná čísla. Klikej na obrázky ozdob.</a:t>
            </a:r>
            <a:endParaRPr lang="cs-CZ" sz="2000" b="1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7722843" y="4826493"/>
            <a:ext cx="1200038" cy="1200038"/>
            <a:chOff x="7722843" y="4826493"/>
            <a:chExt cx="1200038" cy="1200038"/>
          </a:xfrm>
        </p:grpSpPr>
        <p:pic>
          <p:nvPicPr>
            <p:cNvPr id="31" name="Picture 3" descr="C:\Users\pc\AppData\Local\Microsoft\Windows\Temporary Internet Files\Content.IE5\HBOG70SQ\MP900400013[1].jp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22843" y="4826493"/>
              <a:ext cx="1200038" cy="12000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7970842" y="525051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12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1692875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67795 -0.31853 L -0.00712 0.0576 " pathEditMode="relative" rAng="0" ptsTypes="AA">
                                      <p:cBhvr>
                                        <p:cTn id="6" dur="2000" spd="-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253" y="18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889 -0.32316 L 0.00261 0.05274 " pathEditMode="relative" rAng="0" ptsTypes="AA">
                                      <p:cBhvr>
                                        <p:cTn id="10" dur="2000" spd="-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823" y="187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9931 -0.32316 L 5E-6 1.39949E-6 " pathEditMode="relative" rAng="0" ptsTypes="AA">
                                      <p:cBhvr>
                                        <p:cTn id="14" dur="2000" spd="-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965" y="161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5296 -0.33935 L 0.01163 0.01735 " pathEditMode="relative" rAng="0" ptsTypes="AA">
                                      <p:cBhvr>
                                        <p:cTn id="18" dur="2000" spd="-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229" y="178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541 -0.30858 L -0.00712 0.02082 " pathEditMode="relative" rAng="0" ptsTypes="AA">
                                      <p:cBhvr>
                                        <p:cTn id="22" dur="2000" spd="-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35" y="164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62291 -0.33287 L -0.03941 -0.0104 " pathEditMode="relative" rAng="0" ptsTypes="AA">
                                      <p:cBhvr>
                                        <p:cTn id="26" dur="2000" spd="-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167" y="161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073" name="Skupina 3072"/>
          <p:cNvGrpSpPr/>
          <p:nvPr/>
        </p:nvGrpSpPr>
        <p:grpSpPr>
          <a:xfrm>
            <a:off x="153597" y="1818185"/>
            <a:ext cx="1441739" cy="1150098"/>
            <a:chOff x="153597" y="1762652"/>
            <a:chExt cx="1441739" cy="1150098"/>
          </a:xfrm>
        </p:grpSpPr>
        <p:pic>
          <p:nvPicPr>
            <p:cNvPr id="31" name="Picture 2" descr="C:\Users\pc\AppData\Local\Microsoft\Windows\Temporary Internet Files\Content.IE5\YNWDX9XP\MP900386680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3597" y="1762652"/>
              <a:ext cx="1441739" cy="10284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323528" y="2204864"/>
              <a:ext cx="7200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sz="4000" b="1" dirty="0">
                <a:solidFill>
                  <a:schemeClr val="bg1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510152" y="201119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12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072" name="Skupina 3071"/>
          <p:cNvGrpSpPr/>
          <p:nvPr/>
        </p:nvGrpSpPr>
        <p:grpSpPr>
          <a:xfrm>
            <a:off x="1766698" y="1820536"/>
            <a:ext cx="1441739" cy="1028440"/>
            <a:chOff x="1766698" y="1820536"/>
            <a:chExt cx="1441739" cy="1028440"/>
          </a:xfrm>
        </p:grpSpPr>
        <p:pic>
          <p:nvPicPr>
            <p:cNvPr id="30" name="Picture 2" descr="C:\Users\pc\AppData\Local\Microsoft\Windows\Temporary Internet Files\Content.IE5\YNWDX9XP\MP900386680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66698" y="1820536"/>
              <a:ext cx="1441739" cy="10284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2181591" y="1946090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15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3553457" y="1737199"/>
            <a:ext cx="1441739" cy="1028440"/>
            <a:chOff x="3553457" y="1737199"/>
            <a:chExt cx="1441739" cy="1028440"/>
          </a:xfrm>
        </p:grpSpPr>
        <p:pic>
          <p:nvPicPr>
            <p:cNvPr id="29" name="Picture 2" descr="C:\Users\pc\AppData\Local\Microsoft\Windows\Temporary Internet Files\Content.IE5\YNWDX9XP\MP900386680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53457" y="1737199"/>
              <a:ext cx="1441739" cy="10284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3995936" y="1946090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11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250562" y="1762652"/>
            <a:ext cx="1441739" cy="1028440"/>
            <a:chOff x="5250562" y="1762652"/>
            <a:chExt cx="1441739" cy="1028440"/>
          </a:xfrm>
        </p:grpSpPr>
        <p:pic>
          <p:nvPicPr>
            <p:cNvPr id="28" name="Picture 2" descr="C:\Users\pc\AppData\Local\Microsoft\Windows\Temporary Internet Files\Content.IE5\YNWDX9XP\MP900386680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50562" y="1762652"/>
              <a:ext cx="1441739" cy="10284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5619411" y="1946090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13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6923844" y="1785813"/>
            <a:ext cx="1441739" cy="1028440"/>
            <a:chOff x="6916319" y="1850921"/>
            <a:chExt cx="1441739" cy="1028440"/>
          </a:xfrm>
        </p:grpSpPr>
        <p:pic>
          <p:nvPicPr>
            <p:cNvPr id="3" name="Picture 2" descr="C:\Users\pc\AppData\Local\Microsoft\Windows\Temporary Internet Files\Content.IE5\YNWDX9XP\MP900386680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16319" y="1850921"/>
              <a:ext cx="1441739" cy="10284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7285170" y="1922929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16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5400010" y="3890285"/>
            <a:ext cx="1173175" cy="2443992"/>
            <a:chOff x="5250562" y="3890285"/>
            <a:chExt cx="1173175" cy="2443992"/>
          </a:xfrm>
        </p:grpSpPr>
        <p:sp>
          <p:nvSpPr>
            <p:cNvPr id="16" name="TextovéPole 15"/>
            <p:cNvSpPr txBox="1"/>
            <p:nvPr/>
          </p:nvSpPr>
          <p:spPr>
            <a:xfrm>
              <a:off x="5400010" y="556483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7030A0"/>
                  </a:solidFill>
                </a:rPr>
                <a:t>15</a:t>
              </a:r>
              <a:endParaRPr lang="cs-CZ" sz="4400" b="1" dirty="0">
                <a:solidFill>
                  <a:srgbClr val="7030A0"/>
                </a:solidFill>
              </a:endParaRPr>
            </a:p>
          </p:txBody>
        </p:sp>
        <p:pic>
          <p:nvPicPr>
            <p:cNvPr id="3074" name="Picture 2" descr="C:\Users\pc\AppData\Local\Microsoft\Windows\Temporary Internet Files\Content.IE5\XWRTYRPH\MC900022439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50562" y="3890285"/>
              <a:ext cx="1173175" cy="18196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8" name="Skupina 7"/>
          <p:cNvGrpSpPr/>
          <p:nvPr/>
        </p:nvGrpSpPr>
        <p:grpSpPr>
          <a:xfrm>
            <a:off x="3687740" y="3933056"/>
            <a:ext cx="1173175" cy="2497633"/>
            <a:chOff x="3687740" y="3933056"/>
            <a:chExt cx="1173175" cy="2497633"/>
          </a:xfrm>
        </p:grpSpPr>
        <p:sp>
          <p:nvSpPr>
            <p:cNvPr id="15" name="TextovéPole 14"/>
            <p:cNvSpPr txBox="1"/>
            <p:nvPr/>
          </p:nvSpPr>
          <p:spPr>
            <a:xfrm>
              <a:off x="3832920" y="5661248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7030A0"/>
                  </a:solidFill>
                </a:rPr>
                <a:t>11</a:t>
              </a:r>
              <a:endParaRPr lang="cs-CZ" sz="4400" b="1" dirty="0">
                <a:solidFill>
                  <a:srgbClr val="7030A0"/>
                </a:solidFill>
              </a:endParaRPr>
            </a:p>
          </p:txBody>
        </p:sp>
        <p:pic>
          <p:nvPicPr>
            <p:cNvPr id="24" name="Picture 2" descr="C:\Users\pc\AppData\Local\Microsoft\Windows\Temporary Internet Files\Content.IE5\XWRTYRPH\MC900022439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87740" y="3933056"/>
              <a:ext cx="1173175" cy="18196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7" name="Skupina 6"/>
          <p:cNvGrpSpPr/>
          <p:nvPr/>
        </p:nvGrpSpPr>
        <p:grpSpPr>
          <a:xfrm>
            <a:off x="1988841" y="3781932"/>
            <a:ext cx="1173175" cy="2589097"/>
            <a:chOff x="1988841" y="3781932"/>
            <a:chExt cx="1173175" cy="2589097"/>
          </a:xfrm>
        </p:grpSpPr>
        <p:sp>
          <p:nvSpPr>
            <p:cNvPr id="10" name="TextovéPole 9"/>
            <p:cNvSpPr txBox="1"/>
            <p:nvPr/>
          </p:nvSpPr>
          <p:spPr>
            <a:xfrm>
              <a:off x="2109899" y="5601588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7030A0"/>
                  </a:solidFill>
                </a:rPr>
                <a:t>16</a:t>
              </a:r>
              <a:endParaRPr lang="cs-CZ" sz="4400" b="1" dirty="0">
                <a:solidFill>
                  <a:srgbClr val="7030A0"/>
                </a:solidFill>
              </a:endParaRPr>
            </a:p>
          </p:txBody>
        </p:sp>
        <p:pic>
          <p:nvPicPr>
            <p:cNvPr id="25" name="Picture 2" descr="C:\Users\pc\AppData\Local\Microsoft\Windows\Temporary Internet Files\Content.IE5\XWRTYRPH\MC900022439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88841" y="3781932"/>
              <a:ext cx="1173175" cy="18196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" name="Skupina 3"/>
          <p:cNvGrpSpPr/>
          <p:nvPr/>
        </p:nvGrpSpPr>
        <p:grpSpPr>
          <a:xfrm>
            <a:off x="268512" y="3745180"/>
            <a:ext cx="1173175" cy="2589097"/>
            <a:chOff x="268512" y="3745180"/>
            <a:chExt cx="1173175" cy="2589097"/>
          </a:xfrm>
        </p:grpSpPr>
        <p:sp>
          <p:nvSpPr>
            <p:cNvPr id="5" name="TextovéPole 4"/>
            <p:cNvSpPr txBox="1"/>
            <p:nvPr/>
          </p:nvSpPr>
          <p:spPr>
            <a:xfrm>
              <a:off x="496800" y="5564836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7030A0"/>
                  </a:solidFill>
                </a:rPr>
                <a:t>13</a:t>
              </a:r>
              <a:endParaRPr lang="cs-CZ" sz="4400" b="1" dirty="0">
                <a:solidFill>
                  <a:srgbClr val="7030A0"/>
                </a:solidFill>
              </a:endParaRPr>
            </a:p>
          </p:txBody>
        </p:sp>
        <p:pic>
          <p:nvPicPr>
            <p:cNvPr id="26" name="Picture 2" descr="C:\Users\pc\AppData\Local\Microsoft\Windows\Temporary Internet Files\Content.IE5\XWRTYRPH\MC900022439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8512" y="3745180"/>
              <a:ext cx="1173175" cy="18196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1" name="Skupina 10"/>
          <p:cNvGrpSpPr/>
          <p:nvPr/>
        </p:nvGrpSpPr>
        <p:grpSpPr>
          <a:xfrm>
            <a:off x="7243399" y="3821877"/>
            <a:ext cx="1173175" cy="2454201"/>
            <a:chOff x="7243399" y="3821877"/>
            <a:chExt cx="1173175" cy="2454201"/>
          </a:xfrm>
        </p:grpSpPr>
        <p:sp>
          <p:nvSpPr>
            <p:cNvPr id="17" name="TextovéPole 16"/>
            <p:cNvSpPr txBox="1"/>
            <p:nvPr/>
          </p:nvSpPr>
          <p:spPr>
            <a:xfrm>
              <a:off x="7452320" y="5506637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7030A0"/>
                  </a:solidFill>
                </a:rPr>
                <a:t>12</a:t>
              </a:r>
              <a:endParaRPr lang="cs-CZ" sz="4400" b="1" dirty="0">
                <a:solidFill>
                  <a:srgbClr val="7030A0"/>
                </a:solidFill>
              </a:endParaRPr>
            </a:p>
          </p:txBody>
        </p:sp>
        <p:pic>
          <p:nvPicPr>
            <p:cNvPr id="27" name="Picture 2" descr="C:\Users\pc\AppData\Local\Microsoft\Windows\Temporary Internet Files\Content.IE5\XWRTYRPH\MC900022439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43399" y="3821877"/>
              <a:ext cx="1173175" cy="18196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" name="TextovéPole 1"/>
          <p:cNvSpPr txBox="1"/>
          <p:nvPr/>
        </p:nvSpPr>
        <p:spPr>
          <a:xfrm>
            <a:off x="285174" y="332656"/>
            <a:ext cx="61444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Spojuj stejná čísla. Pro kontrolu klikej na obrázky květin.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2175192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54827 -0.26602 L -2.77778E-6 -2.35253E-6 " pathEditMode="relative" rAng="0" ptsTypes="AA">
                                      <p:cBhvr>
                                        <p:cTn id="6" dur="2000" spd="-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413" y="13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54913 -0.26093 L 2.77778E-6 -2.7319E-6 " pathEditMode="relative" rAng="0" ptsTypes="AA">
                                      <p:cBhvr>
                                        <p:cTn id="10" dur="2000" spd="-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465" y="130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22 -0.27643 L -1.11111E-6 -1.22831E-6 " pathEditMode="relative" rAng="0" ptsTypes="AA">
                                      <p:cBhvr>
                                        <p:cTn id="14" dur="2000" spd="-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138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5938 -0.26625 L -0.01302 0.04673 " pathEditMode="relative" rAng="0" ptsTypes="AA">
                                      <p:cBhvr>
                                        <p:cTn id="18" dur="2000" spd="-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9" y="156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75 -0.26741 L 0.0059 0.09808 " pathEditMode="relative" rAng="0" ptsTypes="AA">
                                      <p:cBhvr>
                                        <p:cTn id="22" dur="2000" spd="-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795" y="182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32656"/>
            <a:ext cx="88136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Zařaď rybičky do správného obrázku moře tím, že spojíš stejná čísla.</a:t>
            </a:r>
          </a:p>
          <a:p>
            <a:r>
              <a:rPr lang="cs-CZ" sz="2400" b="1" smtClean="0">
                <a:solidFill>
                  <a:srgbClr val="0070C0"/>
                </a:solidFill>
              </a:rPr>
              <a:t>Klikej </a:t>
            </a:r>
            <a:r>
              <a:rPr lang="cs-CZ" sz="2400" b="1" dirty="0" smtClean="0">
                <a:solidFill>
                  <a:srgbClr val="0070C0"/>
                </a:solidFill>
              </a:rPr>
              <a:t>na rybičky.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2189870" y="5646864"/>
            <a:ext cx="1547664" cy="1031776"/>
            <a:chOff x="2189870" y="5646864"/>
            <a:chExt cx="1547664" cy="1031776"/>
          </a:xfrm>
        </p:grpSpPr>
        <p:pic>
          <p:nvPicPr>
            <p:cNvPr id="32" name="Picture 2" descr="C:\Users\pc\AppData\Local\Microsoft\Windows\Temporary Internet Files\Content.IE5\5CFFTATP\MP900448710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89870" y="5646864"/>
              <a:ext cx="1547664" cy="10317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2434199" y="5776284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smtClean="0">
                  <a:solidFill>
                    <a:schemeClr val="bg1"/>
                  </a:solidFill>
                </a:rPr>
                <a:t>15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341783" y="5614339"/>
            <a:ext cx="1547664" cy="1031776"/>
            <a:chOff x="341783" y="5614339"/>
            <a:chExt cx="1547664" cy="1031776"/>
          </a:xfrm>
        </p:grpSpPr>
        <p:pic>
          <p:nvPicPr>
            <p:cNvPr id="31" name="Picture 2" descr="C:\Users\pc\AppData\Local\Microsoft\Windows\Temporary Internet Files\Content.IE5\5CFFTATP\MP900448710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1783" y="5614339"/>
              <a:ext cx="1547664" cy="10317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763596" y="572161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10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5544616" y="5674589"/>
            <a:ext cx="1547664" cy="1031776"/>
            <a:chOff x="5544616" y="5674589"/>
            <a:chExt cx="1547664" cy="1031776"/>
          </a:xfrm>
        </p:grpSpPr>
        <p:pic>
          <p:nvPicPr>
            <p:cNvPr id="34" name="Picture 2" descr="C:\Users\pc\AppData\Local\Microsoft\Windows\Temporary Internet Files\Content.IE5\5CFFTATP\MP900448710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44616" y="5674589"/>
              <a:ext cx="1547664" cy="10317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5940152" y="5747930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13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7234715" y="5686315"/>
            <a:ext cx="1547664" cy="1031776"/>
            <a:chOff x="7326559" y="5620720"/>
            <a:chExt cx="1547664" cy="1031776"/>
          </a:xfrm>
        </p:grpSpPr>
        <p:pic>
          <p:nvPicPr>
            <p:cNvPr id="3074" name="Picture 2" descr="C:\Users\pc\AppData\Local\Microsoft\Windows\Temporary Internet Files\Content.IE5\5CFFTATP\MP900448710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26559" y="5620720"/>
              <a:ext cx="1547664" cy="10317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7656528" y="5624021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11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3891876" y="5641538"/>
            <a:ext cx="1547664" cy="1031776"/>
            <a:chOff x="3891876" y="5641538"/>
            <a:chExt cx="1547664" cy="1031776"/>
          </a:xfrm>
        </p:grpSpPr>
        <p:pic>
          <p:nvPicPr>
            <p:cNvPr id="33" name="Picture 2" descr="C:\Users\pc\AppData\Local\Microsoft\Windows\Temporary Internet Files\Content.IE5\5CFFTATP\MP900448710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91876" y="5641538"/>
              <a:ext cx="1547664" cy="10317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4200018" y="5662175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14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7656528" y="1856526"/>
            <a:ext cx="1275030" cy="1979898"/>
            <a:chOff x="7656528" y="1856526"/>
            <a:chExt cx="1275030" cy="1979898"/>
          </a:xfrm>
        </p:grpSpPr>
        <p:sp>
          <p:nvSpPr>
            <p:cNvPr id="26" name="TextovéPole 25"/>
            <p:cNvSpPr txBox="1"/>
            <p:nvPr/>
          </p:nvSpPr>
          <p:spPr>
            <a:xfrm>
              <a:off x="7748372" y="312853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14</a:t>
              </a:r>
              <a:endParaRPr lang="cs-CZ" sz="4000" b="1" dirty="0"/>
            </a:p>
          </p:txBody>
        </p:sp>
        <p:pic>
          <p:nvPicPr>
            <p:cNvPr id="4098" name="Picture 2" descr="C:\Users\pc\AppData\Local\Microsoft\Windows\Temporary Internet Files\Content.IE5\YNWDX9XP\MC900281171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56528" y="1856526"/>
              <a:ext cx="1275030" cy="12720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7" name="Skupina 6"/>
          <p:cNvGrpSpPr/>
          <p:nvPr/>
        </p:nvGrpSpPr>
        <p:grpSpPr>
          <a:xfrm>
            <a:off x="5817250" y="1702414"/>
            <a:ext cx="1275030" cy="2037112"/>
            <a:chOff x="5817250" y="1702414"/>
            <a:chExt cx="1275030" cy="2037112"/>
          </a:xfrm>
        </p:grpSpPr>
        <p:sp>
          <p:nvSpPr>
            <p:cNvPr id="25" name="TextovéPole 24"/>
            <p:cNvSpPr txBox="1"/>
            <p:nvPr/>
          </p:nvSpPr>
          <p:spPr>
            <a:xfrm>
              <a:off x="5940152" y="3031640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11</a:t>
              </a:r>
              <a:endParaRPr lang="cs-CZ" sz="4000" b="1" dirty="0"/>
            </a:p>
          </p:txBody>
        </p:sp>
        <p:pic>
          <p:nvPicPr>
            <p:cNvPr id="27" name="Picture 2" descr="C:\Users\pc\AppData\Local\Microsoft\Windows\Temporary Internet Files\Content.IE5\YNWDX9XP\MC900281171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17250" y="1702414"/>
              <a:ext cx="1275030" cy="12720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" name="Skupina 5"/>
          <p:cNvGrpSpPr/>
          <p:nvPr/>
        </p:nvGrpSpPr>
        <p:grpSpPr>
          <a:xfrm>
            <a:off x="4087121" y="1731644"/>
            <a:ext cx="1275030" cy="2001025"/>
            <a:chOff x="4087121" y="1731644"/>
            <a:chExt cx="1275030" cy="2001025"/>
          </a:xfrm>
        </p:grpSpPr>
        <p:sp>
          <p:nvSpPr>
            <p:cNvPr id="24" name="TextovéPole 23"/>
            <p:cNvSpPr txBox="1"/>
            <p:nvPr/>
          </p:nvSpPr>
          <p:spPr>
            <a:xfrm>
              <a:off x="4313689" y="3024783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13</a:t>
              </a:r>
              <a:endParaRPr lang="cs-CZ" sz="4000" b="1" dirty="0"/>
            </a:p>
          </p:txBody>
        </p:sp>
        <p:pic>
          <p:nvPicPr>
            <p:cNvPr id="28" name="Picture 2" descr="C:\Users\pc\AppData\Local\Microsoft\Windows\Temporary Internet Files\Content.IE5\YNWDX9XP\MC900281171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87121" y="1731644"/>
              <a:ext cx="1275030" cy="12720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" name="Skupina 2"/>
          <p:cNvGrpSpPr/>
          <p:nvPr/>
        </p:nvGrpSpPr>
        <p:grpSpPr>
          <a:xfrm>
            <a:off x="2326476" y="1628800"/>
            <a:ext cx="1275030" cy="2110031"/>
            <a:chOff x="2326476" y="1628800"/>
            <a:chExt cx="1275030" cy="2110031"/>
          </a:xfrm>
        </p:grpSpPr>
        <p:sp>
          <p:nvSpPr>
            <p:cNvPr id="23" name="TextovéPole 22"/>
            <p:cNvSpPr txBox="1"/>
            <p:nvPr/>
          </p:nvSpPr>
          <p:spPr>
            <a:xfrm>
              <a:off x="2529117" y="3030945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10</a:t>
              </a:r>
              <a:endParaRPr lang="cs-CZ" sz="4000" b="1" dirty="0"/>
            </a:p>
          </p:txBody>
        </p:sp>
        <p:pic>
          <p:nvPicPr>
            <p:cNvPr id="29" name="Picture 2" descr="C:\Users\pc\AppData\Local\Microsoft\Windows\Temporary Internet Files\Content.IE5\YNWDX9XP\MC900281171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26476" y="1628800"/>
              <a:ext cx="1275030" cy="12720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" name="Skupina 1"/>
          <p:cNvGrpSpPr/>
          <p:nvPr/>
        </p:nvGrpSpPr>
        <p:grpSpPr>
          <a:xfrm>
            <a:off x="383415" y="1731644"/>
            <a:ext cx="1275030" cy="1979898"/>
            <a:chOff x="383415" y="1731644"/>
            <a:chExt cx="1275030" cy="1979898"/>
          </a:xfrm>
        </p:grpSpPr>
        <p:sp>
          <p:nvSpPr>
            <p:cNvPr id="22" name="TextovéPole 21"/>
            <p:cNvSpPr txBox="1"/>
            <p:nvPr/>
          </p:nvSpPr>
          <p:spPr>
            <a:xfrm>
              <a:off x="668911" y="3003656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</a:t>
              </a:r>
              <a:r>
                <a:rPr lang="cs-CZ" sz="4000" b="1" dirty="0"/>
                <a:t>5</a:t>
              </a:r>
            </a:p>
          </p:txBody>
        </p:sp>
        <p:pic>
          <p:nvPicPr>
            <p:cNvPr id="30" name="Picture 2" descr="C:\Users\pc\AppData\Local\Microsoft\Windows\Temporary Internet Files\Content.IE5\YNWDX9XP\MC900281171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3415" y="1731644"/>
              <a:ext cx="1275030" cy="12720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654073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3.9232E-6 L 0.22292 0.41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146" y="208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99E-6 L -0.22569 0.4129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285" y="206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1691E-6 L 0.18021 0.4057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10" y="202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3.9232E-6 L 0.15643 0.41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13" y="208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55309E-6 L -0.39375 0.3777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688" y="188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6632"/>
            <a:ext cx="8229600" cy="6110139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Zdroje a </a:t>
            </a:r>
            <a:r>
              <a:rPr lang="cs-CZ" b="1"/>
              <a:t>citace</a:t>
            </a:r>
            <a:r>
              <a:rPr lang="cs-CZ" b="1" smtClean="0"/>
              <a:t>: </a:t>
            </a:r>
            <a:r>
              <a:rPr lang="cs-CZ"/>
              <a:t>Microsoft Office 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49367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413</TotalTime>
  <Words>334</Words>
  <Application>Microsoft Office PowerPoint</Application>
  <PresentationFormat>Předvádění na obrazovce (4:3)</PresentationFormat>
  <Paragraphs>86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Číslo – numerace do 20 – II. VY_32_INOVACE_4B_05 Číslo projektu: CZ.1.07/1.4.00/21.1101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Pavla</cp:lastModifiedBy>
  <cp:revision>12</cp:revision>
  <dcterms:created xsi:type="dcterms:W3CDTF">2012-02-27T14:52:30Z</dcterms:created>
  <dcterms:modified xsi:type="dcterms:W3CDTF">2013-01-23T19:01:48Z</dcterms:modified>
</cp:coreProperties>
</file>