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0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F3F89-CE3A-4979-A6CB-BA6102256E8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B33D4-C415-457C-BAB5-A8193AB167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95416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F3F89-CE3A-4979-A6CB-BA6102256E8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B33D4-C415-457C-BAB5-A8193AB167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9542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F3F89-CE3A-4979-A6CB-BA6102256E8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B33D4-C415-457C-BAB5-A8193AB167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14038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F3F89-CE3A-4979-A6CB-BA6102256E8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B33D4-C415-457C-BAB5-A8193AB167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14122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F3F89-CE3A-4979-A6CB-BA6102256E8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B33D4-C415-457C-BAB5-A8193AB167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8334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F3F89-CE3A-4979-A6CB-BA6102256E8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B33D4-C415-457C-BAB5-A8193AB167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2369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F3F89-CE3A-4979-A6CB-BA6102256E8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B33D4-C415-457C-BAB5-A8193AB167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22310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F3F89-CE3A-4979-A6CB-BA6102256E8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B33D4-C415-457C-BAB5-A8193AB167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97293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F3F89-CE3A-4979-A6CB-BA6102256E8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B33D4-C415-457C-BAB5-A8193AB167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42579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F3F89-CE3A-4979-A6CB-BA6102256E8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B33D4-C415-457C-BAB5-A8193AB167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18465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F3F89-CE3A-4979-A6CB-BA6102256E8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B33D4-C415-457C-BAB5-A8193AB167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52885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4F3F89-CE3A-4979-A6CB-BA6102256E8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DB33D4-C415-457C-BAB5-A8193AB167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113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Číslo – numerace do 20 – III.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VY_32_INOVACE_4B_06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CZ.1.07/1.4.00/21.1101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36632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Tento materiál slouží k upevňování a procvičování učiva. V prvním úkole řadí k sobě dvojice stejných čísel, čtou je. Zde pracují pomocí rukopisných poznámek (Microsoft 2010). Na této stránce mají dvě možnosti práce – buď přiřazují pomocí rukopisných poznámek nebo čísla řadí k sobě přetahováním. V dalším úkole pracují již s trojicí čísel. Pracují pomocí rukopisných poznámek. Další úkoly jsou interaktivní - žáci buď spojují rukopisnými poznámkami nebo mají možnost kliknutí (číslo přiletí na správné místo po spuštění prezentace). 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20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</a:t>
            </a:r>
            <a:r>
              <a:rPr lang="cs-CZ" dirty="0"/>
              <a:t> 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Únor 2012</a:t>
            </a:r>
          </a:p>
          <a:p>
            <a:pPr marL="0" indent="0">
              <a:buNone/>
            </a:pPr>
            <a:r>
              <a:rPr lang="cs-CZ" b="1" dirty="0" smtClean="0"/>
              <a:t>Speciální </a:t>
            </a:r>
            <a:r>
              <a:rPr lang="cs-CZ" b="1" dirty="0"/>
              <a:t>vzdělávací potřeby: </a:t>
            </a:r>
            <a:r>
              <a:rPr lang="cs-CZ" dirty="0"/>
              <a:t>ADHD, autismus, MP.</a:t>
            </a:r>
          </a:p>
          <a:p>
            <a:pPr marL="0" indent="0">
              <a:buNone/>
            </a:pPr>
            <a:r>
              <a:rPr lang="cs-CZ" b="1" dirty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Druh </a:t>
            </a:r>
            <a:r>
              <a:rPr lang="cs-CZ" b="1" dirty="0"/>
              <a:t>učebního materiálu: </a:t>
            </a:r>
            <a:r>
              <a:rPr lang="cs-CZ" dirty="0"/>
              <a:t>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/>
              <a:t> 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(s autismem ,lehkou MR</a:t>
            </a:r>
            <a:r>
              <a:rPr lang="cs-CZ" dirty="0"/>
              <a:t>).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/>
              <a:t>ZŠ </a:t>
            </a:r>
            <a:r>
              <a:rPr lang="cs-CZ" dirty="0" smtClean="0"/>
              <a:t>praktická, </a:t>
            </a:r>
            <a:r>
              <a:rPr lang="cs-CZ" dirty="0"/>
              <a:t>1.stupeň, </a:t>
            </a:r>
            <a:r>
              <a:rPr lang="cs-CZ" dirty="0" smtClean="0"/>
              <a:t>3. ročník.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Věková skupina: </a:t>
            </a:r>
            <a:r>
              <a:rPr lang="cs-CZ" dirty="0" smtClean="0"/>
              <a:t>8 – 9 let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91833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lačítko akce: Vlastní 3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78383" y="476672"/>
            <a:ext cx="22885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Spoj stejná čísla.</a:t>
            </a:r>
            <a:endParaRPr lang="cs-CZ" sz="2400" b="1" dirty="0"/>
          </a:p>
        </p:txBody>
      </p:sp>
      <p:grpSp>
        <p:nvGrpSpPr>
          <p:cNvPr id="3" name="Skupina 2"/>
          <p:cNvGrpSpPr/>
          <p:nvPr/>
        </p:nvGrpSpPr>
        <p:grpSpPr>
          <a:xfrm>
            <a:off x="3474253" y="2197569"/>
            <a:ext cx="967642" cy="1336134"/>
            <a:chOff x="3213250" y="1236263"/>
            <a:chExt cx="967642" cy="1336134"/>
          </a:xfrm>
        </p:grpSpPr>
        <p:pic>
          <p:nvPicPr>
            <p:cNvPr id="17" name="Picture 6" descr="C:\Users\pc\AppData\Local\Microsoft\Windows\Temporary Internet Files\Content.IE5\XWRTYRPH\MC90019351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13250" y="1236263"/>
              <a:ext cx="967642" cy="13361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3424478" y="1700808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18</a:t>
              </a:r>
              <a:endParaRPr lang="cs-CZ" sz="4400" b="1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1181219" y="5115015"/>
            <a:ext cx="1283717" cy="1283717"/>
            <a:chOff x="251520" y="4469534"/>
            <a:chExt cx="1283717" cy="1283717"/>
          </a:xfrm>
        </p:grpSpPr>
        <p:pic>
          <p:nvPicPr>
            <p:cNvPr id="12" name="Picture 7" descr="C:\Users\pc\AppData\Local\Microsoft\Windows\Temporary Internet Files\Content.IE5\HBOG70SQ\MC900441708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4469534"/>
              <a:ext cx="1283717" cy="12837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478383" y="4826141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18</a:t>
              </a:r>
              <a:endParaRPr lang="cs-CZ" sz="4400" b="1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5309067" y="2227898"/>
            <a:ext cx="967666" cy="1336134"/>
            <a:chOff x="5637737" y="2826540"/>
            <a:chExt cx="967666" cy="1336134"/>
          </a:xfrm>
        </p:grpSpPr>
        <p:pic>
          <p:nvPicPr>
            <p:cNvPr id="16" name="Picture 6" descr="C:\Users\pc\AppData\Local\Microsoft\Windows\Temporary Internet Files\Content.IE5\XWRTYRPH\MC90019351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37737" y="2826540"/>
              <a:ext cx="967642" cy="13361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5850068" y="3284080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19</a:t>
              </a:r>
              <a:endParaRPr lang="cs-CZ" sz="4400" b="1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2358783" y="3685149"/>
            <a:ext cx="967642" cy="1336134"/>
            <a:chOff x="2776277" y="3175951"/>
            <a:chExt cx="967642" cy="1336134"/>
          </a:xfrm>
        </p:grpSpPr>
        <p:pic>
          <p:nvPicPr>
            <p:cNvPr id="20" name="Picture 6" descr="C:\Users\pc\AppData\Local\Microsoft\Windows\Temporary Internet Files\Content.IE5\XWRTYRPH\MC90019351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76277" y="3175951"/>
              <a:ext cx="967642" cy="13361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2882430" y="3700093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20</a:t>
              </a:r>
              <a:endParaRPr lang="cs-CZ" sz="4400" b="1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6855980" y="5122502"/>
            <a:ext cx="1283717" cy="1283717"/>
            <a:chOff x="5292080" y="4725144"/>
            <a:chExt cx="1283717" cy="1283717"/>
          </a:xfrm>
        </p:grpSpPr>
        <p:pic>
          <p:nvPicPr>
            <p:cNvPr id="13" name="Picture 7" descr="C:\Users\pc\AppData\Local\Microsoft\Windows\Temporary Internet Files\Content.IE5\HBOG70SQ\MC900441708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92080" y="4725144"/>
              <a:ext cx="1283717" cy="12837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5621100" y="5158708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19</a:t>
              </a:r>
              <a:endParaRPr lang="cs-CZ" sz="4400" b="1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1181115" y="3017082"/>
            <a:ext cx="967642" cy="1336134"/>
            <a:chOff x="478383" y="2688925"/>
            <a:chExt cx="967642" cy="1336134"/>
          </a:xfrm>
        </p:grpSpPr>
        <p:pic>
          <p:nvPicPr>
            <p:cNvPr id="18" name="Picture 6" descr="C:\Users\pc\AppData\Local\Microsoft\Windows\Temporary Internet Files\Content.IE5\XWRTYRPH\MC90019351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8383" y="2688925"/>
              <a:ext cx="967642" cy="13361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672948" y="3175951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15</a:t>
              </a:r>
              <a:endParaRPr lang="cs-CZ" sz="4400" b="1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4631031" y="4379424"/>
            <a:ext cx="1283717" cy="1283717"/>
            <a:chOff x="4022182" y="4006084"/>
            <a:chExt cx="1283717" cy="1283717"/>
          </a:xfrm>
        </p:grpSpPr>
        <p:pic>
          <p:nvPicPr>
            <p:cNvPr id="14" name="Picture 7" descr="C:\Users\pc\AppData\Local\Microsoft\Windows\Temporary Internet Files\Content.IE5\HBOG70SQ\MC900441708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22182" y="4006084"/>
              <a:ext cx="1283717" cy="12837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>
              <a:off x="4286372" y="4419924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15</a:t>
              </a:r>
              <a:endParaRPr lang="cs-CZ" sz="4400" b="1" dirty="0"/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8885808" y="404664"/>
            <a:ext cx="1847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400" b="1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6837056" y="3330299"/>
            <a:ext cx="967642" cy="1336134"/>
            <a:chOff x="6910399" y="4927515"/>
            <a:chExt cx="967642" cy="1336134"/>
          </a:xfrm>
        </p:grpSpPr>
        <p:pic>
          <p:nvPicPr>
            <p:cNvPr id="21" name="Picture 6" descr="C:\Users\pc\AppData\Local\Microsoft\Windows\Temporary Internet Files\Content.IE5\XWRTYRPH\MC90019351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10399" y="4927515"/>
              <a:ext cx="967642" cy="13361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7122706" y="5389647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16</a:t>
              </a:r>
              <a:endParaRPr lang="cs-CZ" sz="4400" b="1" dirty="0"/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771769" y="1286393"/>
            <a:ext cx="1283717" cy="1283717"/>
            <a:chOff x="1449769" y="2084404"/>
            <a:chExt cx="1283717" cy="1283717"/>
          </a:xfrm>
        </p:grpSpPr>
        <p:pic>
          <p:nvPicPr>
            <p:cNvPr id="1031" name="Picture 7" descr="C:\Users\pc\AppData\Local\Microsoft\Windows\Temporary Internet Files\Content.IE5\HBOG70SQ\MC900441708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49769" y="2084404"/>
              <a:ext cx="1283717" cy="12837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>
              <a:off x="1622670" y="2441819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16</a:t>
              </a:r>
              <a:endParaRPr lang="cs-CZ" sz="4400" b="1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4499992" y="744811"/>
            <a:ext cx="1283717" cy="1283717"/>
            <a:chOff x="4549493" y="1602410"/>
            <a:chExt cx="1283717" cy="1283717"/>
          </a:xfrm>
        </p:grpSpPr>
        <p:pic>
          <p:nvPicPr>
            <p:cNvPr id="15" name="Picture 7" descr="C:\Users\pc\AppData\Local\Microsoft\Windows\Temporary Internet Files\Content.IE5\HBOG70SQ\MC900441708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49493" y="1602410"/>
              <a:ext cx="1283717" cy="12837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>
              <a:off x="4736342" y="1926895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17</a:t>
              </a:r>
              <a:endParaRPr lang="cs-CZ" sz="4400" b="1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3579327" y="5212166"/>
            <a:ext cx="967642" cy="1336134"/>
            <a:chOff x="2123728" y="5013176"/>
            <a:chExt cx="967642" cy="1336134"/>
          </a:xfrm>
        </p:grpSpPr>
        <p:pic>
          <p:nvPicPr>
            <p:cNvPr id="1030" name="Picture 6" descr="C:\Users\pc\AppData\Local\Microsoft\Windows\Temporary Internet Files\Content.IE5\XWRTYRPH\MC90019351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23728" y="5013176"/>
              <a:ext cx="967642" cy="13361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ovéPole 31"/>
            <p:cNvSpPr txBox="1"/>
            <p:nvPr/>
          </p:nvSpPr>
          <p:spPr>
            <a:xfrm>
              <a:off x="2294667" y="5486410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17</a:t>
              </a:r>
              <a:endParaRPr lang="cs-CZ" sz="4400" b="1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6566720" y="1255385"/>
            <a:ext cx="1283717" cy="1283717"/>
            <a:chOff x="6752362" y="2532115"/>
            <a:chExt cx="1283717" cy="1283717"/>
          </a:xfrm>
        </p:grpSpPr>
        <p:pic>
          <p:nvPicPr>
            <p:cNvPr id="33" name="Picture 7" descr="C:\Users\pc\AppData\Local\Microsoft\Windows\Temporary Internet Files\Content.IE5\HBOG70SQ\MC900441708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52362" y="2532115"/>
              <a:ext cx="1283717" cy="12837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Obdélník 1"/>
            <p:cNvSpPr/>
            <p:nvPr/>
          </p:nvSpPr>
          <p:spPr>
            <a:xfrm>
              <a:off x="7041622" y="2965538"/>
              <a:ext cx="755335" cy="76944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4400" b="1" dirty="0" smtClean="0"/>
                <a:t>20</a:t>
              </a:r>
              <a:endParaRPr lang="cs-CZ" sz="4400" b="1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135098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467544" y="522675"/>
            <a:ext cx="2532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Spojuj stejná čísla.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1898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0" name="Picture 4" descr="C:\Users\pc\AppData\Local\Microsoft\Windows\Temporary Internet Files\Content.IE5\5CFFTATP\MC900112354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68440" y="109302"/>
            <a:ext cx="925548" cy="1457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C:\Users\pc\AppData\Local\Microsoft\Windows\Temporary Internet Files\Content.IE5\5CFFTATP\MC900112354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68440" y="1689399"/>
            <a:ext cx="925548" cy="1457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4" descr="C:\Users\pc\AppData\Local\Microsoft\Windows\Temporary Internet Files\Content.IE5\5CFFTATP\MC900112354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68440" y="3183565"/>
            <a:ext cx="925548" cy="1457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C:\Users\pc\AppData\Local\Microsoft\Windows\Temporary Internet Files\Content.IE5\5CFFTATP\MC900112354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18100" y="4837946"/>
            <a:ext cx="925548" cy="1457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pc\AppData\Local\Microsoft\Windows\Temporary Internet Files\Content.IE5\XWRTYRPH\MP9004067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78992" y="483267"/>
            <a:ext cx="1777578" cy="1185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pc\AppData\Local\Microsoft\Windows\Temporary Internet Files\Content.IE5\XWRTYRPH\MP9004067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79124" y="1984484"/>
            <a:ext cx="1777578" cy="1185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pc\AppData\Local\Microsoft\Windows\Temporary Internet Files\Content.IE5\XWRTYRPH\MP9004067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61299" y="3561231"/>
            <a:ext cx="1777578" cy="1185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pc\AppData\Local\Microsoft\Windows\Temporary Internet Files\Content.IE5\XWRTYRPH\MP9004067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79124" y="5229200"/>
            <a:ext cx="1777578" cy="1185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92865" y="483267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16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12695" y="199223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18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12694" y="353142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20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29464" y="5119413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17</a:t>
            </a:r>
            <a:endParaRPr lang="cs-CZ" sz="3200" b="1" dirty="0">
              <a:solidFill>
                <a:srgbClr val="FFFF00"/>
              </a:solidFill>
            </a:endParaRPr>
          </a:p>
        </p:txBody>
      </p:sp>
      <p:pic>
        <p:nvPicPr>
          <p:cNvPr id="4099" name="Picture 3" descr="C:\Users\pc\AppData\Local\Microsoft\Windows\Temporary Internet Files\Content.IE5\YNWDX9XP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779" y="5126561"/>
            <a:ext cx="1350420" cy="1350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pc\AppData\Local\Microsoft\Windows\Temporary Internet Files\Content.IE5\YNWDX9XP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779" y="3440991"/>
            <a:ext cx="1350420" cy="1350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pc\AppData\Local\Microsoft\Windows\Temporary Internet Files\Content.IE5\YNWDX9XP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548" y="1668319"/>
            <a:ext cx="1350420" cy="1350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pc\AppData\Local\Microsoft\Windows\Temporary Internet Files\Content.IE5\YNWDX9XP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5386"/>
            <a:ext cx="1350420" cy="1350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7128852" y="228840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16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28853" y="3777363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18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128854" y="542537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20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113080" y="753203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17</a:t>
            </a:r>
            <a:endParaRPr lang="cs-CZ" sz="4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017617" y="5589240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16</a:t>
            </a:r>
            <a:endParaRPr lang="cs-CZ" sz="36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034386" y="2169730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18</a:t>
            </a:r>
            <a:endParaRPr lang="cs-CZ" sz="36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015215" y="637154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20</a:t>
            </a:r>
            <a:endParaRPr lang="cs-CZ" sz="36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007045" y="3893768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17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3355934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178" name="Skupina 7177"/>
          <p:cNvGrpSpPr/>
          <p:nvPr/>
        </p:nvGrpSpPr>
        <p:grpSpPr>
          <a:xfrm>
            <a:off x="1908952" y="1355406"/>
            <a:ext cx="977900" cy="1920875"/>
            <a:chOff x="1957687" y="1354526"/>
            <a:chExt cx="977900" cy="1920875"/>
          </a:xfrm>
        </p:grpSpPr>
        <p:pic>
          <p:nvPicPr>
            <p:cNvPr id="48" name="Picture 4" descr="C:\Users\pc\AppData\Local\Microsoft\Windows\Temporary Internet Files\Content.IE5\TXBLPJI1\MC900439965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57687" y="1354526"/>
              <a:ext cx="977900" cy="19208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2094618" y="213285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FF00"/>
                  </a:solidFill>
                </a:rPr>
                <a:t>17</a:t>
              </a:r>
              <a:endParaRPr lang="cs-CZ" sz="40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7168" name="Skupina 7167"/>
          <p:cNvGrpSpPr/>
          <p:nvPr/>
        </p:nvGrpSpPr>
        <p:grpSpPr>
          <a:xfrm>
            <a:off x="7518543" y="5304676"/>
            <a:ext cx="1440160" cy="1440160"/>
            <a:chOff x="7518543" y="5304676"/>
            <a:chExt cx="1440160" cy="1440160"/>
          </a:xfrm>
        </p:grpSpPr>
        <p:pic>
          <p:nvPicPr>
            <p:cNvPr id="13" name="Picture 3" descr="C:\Users\pc\AppData\Local\Microsoft\Windows\Temporary Internet Files\Content.IE5\HBOG70SQ\MP900427712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18543" y="5304676"/>
              <a:ext cx="1440160" cy="14401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7869565" y="5805264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17</a:t>
              </a:r>
              <a:endParaRPr lang="cs-CZ" sz="4000" b="1" dirty="0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163946" y="5344720"/>
            <a:ext cx="1440160" cy="1440160"/>
            <a:chOff x="163946" y="5344720"/>
            <a:chExt cx="1440160" cy="1440160"/>
          </a:xfrm>
        </p:grpSpPr>
        <p:pic>
          <p:nvPicPr>
            <p:cNvPr id="15" name="Picture 3" descr="C:\Users\pc\AppData\Local\Microsoft\Windows\Temporary Internet Files\Content.IE5\HBOG70SQ\MP900427712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3946" y="5344720"/>
              <a:ext cx="1440160" cy="14401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532006" y="5805264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15</a:t>
              </a:r>
              <a:endParaRPr lang="cs-CZ" sz="4000" b="1" dirty="0"/>
            </a:p>
          </p:txBody>
        </p:sp>
      </p:grpSp>
      <p:grpSp>
        <p:nvGrpSpPr>
          <p:cNvPr id="7177" name="Skupina 7176"/>
          <p:cNvGrpSpPr/>
          <p:nvPr/>
        </p:nvGrpSpPr>
        <p:grpSpPr>
          <a:xfrm>
            <a:off x="365162" y="1254621"/>
            <a:ext cx="977900" cy="1920875"/>
            <a:chOff x="371161" y="1185271"/>
            <a:chExt cx="977900" cy="1920875"/>
          </a:xfrm>
        </p:grpSpPr>
        <p:pic>
          <p:nvPicPr>
            <p:cNvPr id="1028" name="Picture 4" descr="C:\Users\pc\AppData\Local\Microsoft\Windows\Temporary Internet Files\Content.IE5\TXBLPJI1\MC900439965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1161" y="1185271"/>
              <a:ext cx="977900" cy="19208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532007" y="206084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FF00"/>
                  </a:solidFill>
                </a:rPr>
                <a:t>16</a:t>
              </a:r>
              <a:endParaRPr lang="cs-CZ" sz="40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7181" name="Skupina 7180"/>
          <p:cNvGrpSpPr/>
          <p:nvPr/>
        </p:nvGrpSpPr>
        <p:grpSpPr>
          <a:xfrm>
            <a:off x="3591055" y="1311097"/>
            <a:ext cx="977900" cy="1920875"/>
            <a:chOff x="3649662" y="1268760"/>
            <a:chExt cx="977900" cy="1920875"/>
          </a:xfrm>
        </p:grpSpPr>
        <p:pic>
          <p:nvPicPr>
            <p:cNvPr id="47" name="Picture 4" descr="C:\Users\pc\AppData\Local\Microsoft\Windows\Temporary Internet Files\Content.IE5\TXBLPJI1\MC900439965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49662" y="1268760"/>
              <a:ext cx="977900" cy="19208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3830455" y="213285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FF00"/>
                  </a:solidFill>
                </a:rPr>
                <a:t>18</a:t>
              </a:r>
              <a:endParaRPr lang="cs-CZ" sz="40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3100710" y="5324150"/>
            <a:ext cx="1440160" cy="1440160"/>
            <a:chOff x="3100710" y="5324150"/>
            <a:chExt cx="1440160" cy="1440160"/>
          </a:xfrm>
        </p:grpSpPr>
        <p:pic>
          <p:nvPicPr>
            <p:cNvPr id="11" name="Picture 3" descr="C:\Users\pc\AppData\Local\Microsoft\Windows\Temporary Internet Files\Content.IE5\HBOG70SQ\MP900427712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00710" y="5324150"/>
              <a:ext cx="1440160" cy="14401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3445500" y="5700881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20</a:t>
              </a:r>
              <a:endParaRPr lang="cs-CZ" sz="4000" b="1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6137776" y="5334744"/>
            <a:ext cx="1440160" cy="1440160"/>
            <a:chOff x="6137776" y="5334744"/>
            <a:chExt cx="1440160" cy="1440160"/>
          </a:xfrm>
        </p:grpSpPr>
        <p:pic>
          <p:nvPicPr>
            <p:cNvPr id="12" name="Picture 3" descr="C:\Users\pc\AppData\Local\Microsoft\Windows\Temporary Internet Files\Content.IE5\HBOG70SQ\MP900427712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37776" y="5334744"/>
              <a:ext cx="1440160" cy="14401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6505836" y="5729225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19</a:t>
              </a:r>
              <a:endParaRPr lang="cs-CZ" sz="4000" b="1" dirty="0"/>
            </a:p>
          </p:txBody>
        </p:sp>
      </p:grpSp>
      <p:grpSp>
        <p:nvGrpSpPr>
          <p:cNvPr id="7179" name="Skupina 7178"/>
          <p:cNvGrpSpPr/>
          <p:nvPr/>
        </p:nvGrpSpPr>
        <p:grpSpPr>
          <a:xfrm>
            <a:off x="6421096" y="1325975"/>
            <a:ext cx="977900" cy="1920875"/>
            <a:chOff x="6421096" y="1325975"/>
            <a:chExt cx="977900" cy="1920875"/>
          </a:xfrm>
        </p:grpSpPr>
        <p:pic>
          <p:nvPicPr>
            <p:cNvPr id="45" name="Picture 4" descr="C:\Users\pc\AppData\Local\Microsoft\Windows\Temporary Internet Files\Content.IE5\TXBLPJI1\MC900439965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21096" y="1325975"/>
              <a:ext cx="977900" cy="19208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6558027" y="2145709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FF00"/>
                  </a:solidFill>
                </a:rPr>
                <a:t>15</a:t>
              </a:r>
              <a:endParaRPr lang="cs-CZ" sz="40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4629941" y="5304676"/>
            <a:ext cx="1440160" cy="1440160"/>
            <a:chOff x="4629941" y="5304676"/>
            <a:chExt cx="1440160" cy="1440160"/>
          </a:xfrm>
        </p:grpSpPr>
        <p:pic>
          <p:nvPicPr>
            <p:cNvPr id="7171" name="Picture 3" descr="C:\Users\pc\AppData\Local\Microsoft\Windows\Temporary Internet Files\Content.IE5\HBOG70SQ\MP900427712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29941" y="5304676"/>
              <a:ext cx="1440160" cy="14401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>
              <a:off x="4932516" y="5696107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16</a:t>
              </a:r>
              <a:endParaRPr lang="cs-CZ" sz="4000" b="1" dirty="0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1687177" y="5334744"/>
            <a:ext cx="1440160" cy="1440160"/>
            <a:chOff x="1687177" y="5334744"/>
            <a:chExt cx="1440160" cy="1440160"/>
          </a:xfrm>
        </p:grpSpPr>
        <p:pic>
          <p:nvPicPr>
            <p:cNvPr id="14" name="Picture 3" descr="C:\Users\pc\AppData\Local\Microsoft\Windows\Temporary Internet Files\Content.IE5\HBOG70SQ\MP900427712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87177" y="5334744"/>
              <a:ext cx="1440160" cy="14401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TextovéPole 26"/>
            <p:cNvSpPr txBox="1"/>
            <p:nvPr/>
          </p:nvSpPr>
          <p:spPr>
            <a:xfrm>
              <a:off x="2080530" y="5800544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18</a:t>
              </a:r>
              <a:endParaRPr lang="cs-CZ" sz="4000" b="1" dirty="0"/>
            </a:p>
          </p:txBody>
        </p:sp>
      </p:grpSp>
      <p:grpSp>
        <p:nvGrpSpPr>
          <p:cNvPr id="7180" name="Skupina 7179"/>
          <p:cNvGrpSpPr/>
          <p:nvPr/>
        </p:nvGrpSpPr>
        <p:grpSpPr>
          <a:xfrm>
            <a:off x="5095339" y="1306398"/>
            <a:ext cx="977900" cy="1920875"/>
            <a:chOff x="5192087" y="1268760"/>
            <a:chExt cx="977900" cy="1920875"/>
          </a:xfrm>
        </p:grpSpPr>
        <p:pic>
          <p:nvPicPr>
            <p:cNvPr id="46" name="Picture 4" descr="C:\Users\pc\AppData\Local\Microsoft\Windows\Temporary Internet Files\Content.IE5\TXBLPJI1\MC900439965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92087" y="1268760"/>
              <a:ext cx="977900" cy="19208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5350021" y="2139341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FF00"/>
                  </a:solidFill>
                </a:rPr>
                <a:t>20</a:t>
              </a:r>
              <a:endParaRPr lang="cs-CZ" sz="40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7176" name="Skupina 7175"/>
          <p:cNvGrpSpPr/>
          <p:nvPr/>
        </p:nvGrpSpPr>
        <p:grpSpPr>
          <a:xfrm>
            <a:off x="7732634" y="1354526"/>
            <a:ext cx="977900" cy="1920875"/>
            <a:chOff x="7732634" y="1354526"/>
            <a:chExt cx="977900" cy="1920875"/>
          </a:xfrm>
        </p:grpSpPr>
        <p:pic>
          <p:nvPicPr>
            <p:cNvPr id="43" name="Picture 4" descr="C:\Users\pc\AppData\Local\Microsoft\Windows\Temporary Internet Files\Content.IE5\TXBLPJI1\MC900439965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32634" y="1354526"/>
              <a:ext cx="977900" cy="19208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>
              <a:off x="7886603" y="213285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FF00"/>
                  </a:solidFill>
                </a:rPr>
                <a:t>19</a:t>
              </a:r>
              <a:endParaRPr lang="cs-CZ" sz="4000" b="1" dirty="0">
                <a:solidFill>
                  <a:srgbClr val="FFFF00"/>
                </a:solidFill>
              </a:endParaRPr>
            </a:p>
          </p:txBody>
        </p:sp>
      </p:grpSp>
      <p:sp>
        <p:nvSpPr>
          <p:cNvPr id="23" name="TextovéPole 22"/>
          <p:cNvSpPr txBox="1"/>
          <p:nvPr/>
        </p:nvSpPr>
        <p:spPr>
          <a:xfrm>
            <a:off x="323528" y="476672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23528" y="404664"/>
            <a:ext cx="58478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Ozdob vánoční stromeček tím, že přiřadíš stejná čísla.</a:t>
            </a:r>
          </a:p>
          <a:p>
            <a:r>
              <a:rPr lang="cs-CZ" sz="2000" b="1" dirty="0" smtClean="0"/>
              <a:t> Pro kontrolu klikej na obrázek ozdoby.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4219084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4.38353E-6 L 0.65555 -0.3421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778" y="-171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1 -0.01527 L 0.18959 -0.330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26" y="-15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55448E-6 L 0.20035 -0.3284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17" y="-164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2.59542E-6 L -0.47101 -0.3363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559" y="-168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2.30858E-6 L 0.14375 -0.330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187" y="-165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5.15845E-7 L -0.61424 -0.3254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71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712" y="-162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6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" name="Tlačítko akce: Vlastní 204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1" name="Skupina 30"/>
          <p:cNvGrpSpPr/>
          <p:nvPr/>
        </p:nvGrpSpPr>
        <p:grpSpPr>
          <a:xfrm>
            <a:off x="179512" y="1492186"/>
            <a:ext cx="1438498" cy="1420564"/>
            <a:chOff x="179512" y="1492186"/>
            <a:chExt cx="1438498" cy="1420564"/>
          </a:xfrm>
        </p:grpSpPr>
        <p:pic>
          <p:nvPicPr>
            <p:cNvPr id="6" name="Picture 2" descr="C:\Users\pc\AppData\Local\Microsoft\Windows\Temporary Internet Files\Content.IE5\HBOG70SQ\MC90024025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512" y="1492186"/>
              <a:ext cx="1438498" cy="12315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323528" y="2204864"/>
              <a:ext cx="7200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4000" b="1" dirty="0">
                <a:solidFill>
                  <a:schemeClr val="bg1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285174" y="1980813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19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1903636" y="1463888"/>
            <a:ext cx="1438498" cy="1231538"/>
            <a:chOff x="1903636" y="1463888"/>
            <a:chExt cx="1438498" cy="1231538"/>
          </a:xfrm>
        </p:grpSpPr>
        <p:pic>
          <p:nvPicPr>
            <p:cNvPr id="2050" name="Picture 2" descr="C:\Users\pc\AppData\Local\Microsoft\Windows\Temporary Internet Files\Content.IE5\HBOG70SQ\MC90024025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03636" y="1463888"/>
              <a:ext cx="1438498" cy="12315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1979712" y="1850921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15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3685215" y="1478619"/>
            <a:ext cx="1438498" cy="1231538"/>
            <a:chOff x="3685215" y="1478619"/>
            <a:chExt cx="1438498" cy="1231538"/>
          </a:xfrm>
        </p:grpSpPr>
        <p:pic>
          <p:nvPicPr>
            <p:cNvPr id="7" name="Picture 2" descr="C:\Users\pc\AppData\Local\Microsoft\Windows\Temporary Internet Files\Content.IE5\HBOG70SQ\MC90024025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85215" y="1478619"/>
              <a:ext cx="1438498" cy="12315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3832920" y="1922929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18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5436096" y="1457161"/>
            <a:ext cx="1438498" cy="1231538"/>
            <a:chOff x="5436096" y="1457161"/>
            <a:chExt cx="1438498" cy="1231538"/>
          </a:xfrm>
        </p:grpSpPr>
        <p:pic>
          <p:nvPicPr>
            <p:cNvPr id="8" name="Picture 2" descr="C:\Users\pc\AppData\Local\Microsoft\Windows\Temporary Internet Files\Content.IE5\HBOG70SQ\MC90024025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36096" y="1457161"/>
              <a:ext cx="1438498" cy="12315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5485131" y="189747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17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7164288" y="1492186"/>
            <a:ext cx="1571850" cy="1231538"/>
            <a:chOff x="7164288" y="1492186"/>
            <a:chExt cx="1571850" cy="1231538"/>
          </a:xfrm>
        </p:grpSpPr>
        <p:pic>
          <p:nvPicPr>
            <p:cNvPr id="9" name="Picture 2" descr="C:\Users\pc\AppData\Local\Microsoft\Windows\Temporary Internet Files\Content.IE5\HBOG70SQ\MC90024025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64288" y="1492186"/>
              <a:ext cx="1571850" cy="12315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7285170" y="1922929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16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496800" y="332656"/>
            <a:ext cx="74513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Spojuj stejná čísla. Pro kontrolu klikej na obrázek květiny.</a:t>
            </a:r>
            <a:endParaRPr lang="cs-CZ" sz="2400" b="1" dirty="0"/>
          </a:p>
        </p:txBody>
      </p:sp>
      <p:grpSp>
        <p:nvGrpSpPr>
          <p:cNvPr id="3" name="Skupina 2"/>
          <p:cNvGrpSpPr/>
          <p:nvPr/>
        </p:nvGrpSpPr>
        <p:grpSpPr>
          <a:xfrm>
            <a:off x="496800" y="3789040"/>
            <a:ext cx="802668" cy="2545237"/>
            <a:chOff x="496800" y="3789040"/>
            <a:chExt cx="802668" cy="2545237"/>
          </a:xfrm>
        </p:grpSpPr>
        <p:pic>
          <p:nvPicPr>
            <p:cNvPr id="2051" name="Picture 3" descr="C:\Users\pc\AppData\Local\Microsoft\Windows\Temporary Internet Files\Content.IE5\XWRTYRPH\MC900428143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8053" y="3789040"/>
              <a:ext cx="801415" cy="16077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496800" y="556483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7030A0"/>
                  </a:solidFill>
                </a:rPr>
                <a:t>17</a:t>
              </a:r>
              <a:endParaRPr lang="cs-CZ" sz="4400" b="1" dirty="0">
                <a:solidFill>
                  <a:srgbClr val="7030A0"/>
                </a:solidFill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1979712" y="3861048"/>
            <a:ext cx="945431" cy="2509981"/>
            <a:chOff x="1979712" y="3861048"/>
            <a:chExt cx="945431" cy="2509981"/>
          </a:xfrm>
        </p:grpSpPr>
        <p:pic>
          <p:nvPicPr>
            <p:cNvPr id="11" name="Picture 3" descr="C:\Users\pc\AppData\Local\Microsoft\Windows\Temporary Internet Files\Content.IE5\XWRTYRPH\MC900428143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23728" y="3861048"/>
              <a:ext cx="801415" cy="16077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1979712" y="5601588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7030A0"/>
                  </a:solidFill>
                </a:rPr>
                <a:t>16</a:t>
              </a:r>
              <a:endParaRPr lang="cs-CZ" sz="4400" b="1" dirty="0">
                <a:solidFill>
                  <a:srgbClr val="7030A0"/>
                </a:solidFill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3832920" y="3861048"/>
            <a:ext cx="820415" cy="2569641"/>
            <a:chOff x="3832920" y="3861048"/>
            <a:chExt cx="820415" cy="2569641"/>
          </a:xfrm>
        </p:grpSpPr>
        <p:pic>
          <p:nvPicPr>
            <p:cNvPr id="12" name="Picture 3" descr="C:\Users\pc\AppData\Local\Microsoft\Windows\Temporary Internet Files\Content.IE5\XWRTYRPH\MC900428143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51920" y="3861048"/>
              <a:ext cx="801415" cy="16077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3832920" y="5661248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7030A0"/>
                  </a:solidFill>
                </a:rPr>
                <a:t>18</a:t>
              </a:r>
              <a:endParaRPr lang="cs-CZ" sz="4400" b="1" dirty="0">
                <a:solidFill>
                  <a:srgbClr val="7030A0"/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5550395" y="3789040"/>
            <a:ext cx="831132" cy="2555307"/>
            <a:chOff x="5550395" y="3789040"/>
            <a:chExt cx="831132" cy="2555307"/>
          </a:xfrm>
        </p:grpSpPr>
        <p:pic>
          <p:nvPicPr>
            <p:cNvPr id="13" name="Picture 3" descr="C:\Users\pc\AppData\Local\Microsoft\Windows\Temporary Internet Files\Content.IE5\XWRTYRPH\MC900428143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80112" y="3789040"/>
              <a:ext cx="801415" cy="16077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5550395" y="557490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7030A0"/>
                  </a:solidFill>
                </a:rPr>
                <a:t>15</a:t>
              </a:r>
              <a:endParaRPr lang="cs-CZ" sz="4400" b="1" dirty="0">
                <a:solidFill>
                  <a:srgbClr val="7030A0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7479457" y="3807655"/>
            <a:ext cx="810916" cy="2487038"/>
            <a:chOff x="7637189" y="3807655"/>
            <a:chExt cx="810916" cy="2487038"/>
          </a:xfrm>
        </p:grpSpPr>
        <p:pic>
          <p:nvPicPr>
            <p:cNvPr id="14" name="Picture 3" descr="C:\Users\pc\AppData\Local\Microsoft\Windows\Temporary Internet Files\Content.IE5\XWRTYRPH\MC900428143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46690" y="3807655"/>
              <a:ext cx="801415" cy="16077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7637189" y="5525252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7030A0"/>
                  </a:solidFill>
                </a:rPr>
                <a:t>19</a:t>
              </a:r>
              <a:endParaRPr lang="cs-CZ" sz="4400" b="1" dirty="0">
                <a:solidFill>
                  <a:srgbClr val="7030A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3143579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9862 -0.31136 L 0.00799 0.06477 " pathEditMode="relative" rAng="0" ptsTypes="AA">
                                      <p:cBhvr>
                                        <p:cTn id="6" dur="2000" spd="-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531" y="18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66493 -0.32964 L 0.00347 0.0569 " pathEditMode="relative" rAng="0" ptsTypes="AA">
                                      <p:cBhvr>
                                        <p:cTn id="10" dur="2000" spd="-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073" y="19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191 -0.32362 L 1.11111E-6 -8.48947E-7 " pathEditMode="relative" rAng="0" ptsTypes="AA">
                                      <p:cBhvr>
                                        <p:cTn id="14" dur="2000" spd="-100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4" y="161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2569 -0.30141 L -5.55556E-7 -4.80685E-6 " pathEditMode="relative" rAng="0" ptsTypes="AA">
                                      <p:cBhvr>
                                        <p:cTn id="18" dur="2000" spd="-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285" y="150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7401 -0.27828 L -2.77778E-6 -2.91927E-6 " pathEditMode="relative" rAng="0" ptsTypes="AA">
                                      <p:cBhvr>
                                        <p:cTn id="22" dur="2000" spd="-100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997" y="13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32656"/>
            <a:ext cx="620830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Zařaď rybičku </a:t>
            </a:r>
            <a:r>
              <a:rPr lang="cs-CZ" sz="2400" b="1" smtClean="0">
                <a:solidFill>
                  <a:srgbClr val="0070C0"/>
                </a:solidFill>
              </a:rPr>
              <a:t>do správného obrázku </a:t>
            </a:r>
            <a:r>
              <a:rPr lang="cs-CZ" sz="2400" b="1" dirty="0" smtClean="0">
                <a:solidFill>
                  <a:srgbClr val="0070C0"/>
                </a:solidFill>
              </a:rPr>
              <a:t>moře tím,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že přiřadíš stejné číslo. Spojuj.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Pro kontrolu klikej na obrázek rybičky.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grpSp>
        <p:nvGrpSpPr>
          <p:cNvPr id="28" name="Skupina 27"/>
          <p:cNvGrpSpPr/>
          <p:nvPr/>
        </p:nvGrpSpPr>
        <p:grpSpPr>
          <a:xfrm>
            <a:off x="2161057" y="5607507"/>
            <a:ext cx="1440160" cy="936104"/>
            <a:chOff x="2161057" y="5607507"/>
            <a:chExt cx="1440160" cy="936104"/>
          </a:xfrm>
        </p:grpSpPr>
        <p:pic>
          <p:nvPicPr>
            <p:cNvPr id="7" name="Picture 3" descr="C:\Users\pc\AppData\Local\Microsoft\Windows\Temporary Internet Files\Content.IE5\5CFFTATP\MP900414051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61057" y="5607507"/>
              <a:ext cx="1440160" cy="9361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2434199" y="5776284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20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372238" y="5607507"/>
            <a:ext cx="1440160" cy="936104"/>
            <a:chOff x="395536" y="5537432"/>
            <a:chExt cx="1440160" cy="936104"/>
          </a:xfrm>
        </p:grpSpPr>
        <p:pic>
          <p:nvPicPr>
            <p:cNvPr id="6" name="Picture 3" descr="C:\Users\pc\AppData\Local\Microsoft\Windows\Temporary Internet Files\Content.IE5\5CFFTATP\MP900414051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5537432"/>
              <a:ext cx="1440160" cy="9361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763596" y="572161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15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5652120" y="5602319"/>
            <a:ext cx="1440160" cy="936104"/>
            <a:chOff x="5652120" y="5602319"/>
            <a:chExt cx="1440160" cy="936104"/>
          </a:xfrm>
        </p:grpSpPr>
        <p:pic>
          <p:nvPicPr>
            <p:cNvPr id="9" name="Picture 3" descr="C:\Users\pc\AppData\Local\Microsoft\Windows\Temporary Internet Files\Content.IE5\5CFFTATP\MP900414051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52120" y="5602319"/>
              <a:ext cx="1440160" cy="9361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5940152" y="5747930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19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7380312" y="5548066"/>
            <a:ext cx="1440160" cy="936104"/>
            <a:chOff x="7380312" y="5548066"/>
            <a:chExt cx="1440160" cy="936104"/>
          </a:xfrm>
        </p:grpSpPr>
        <p:pic>
          <p:nvPicPr>
            <p:cNvPr id="11" name="Picture 3" descr="C:\Users\pc\AppData\Local\Microsoft\Windows\Temporary Internet Files\Content.IE5\5CFFTATP\MP900414051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80312" y="5548066"/>
              <a:ext cx="1440160" cy="9361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7656528" y="5624021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17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3831957" y="5602319"/>
            <a:ext cx="1440160" cy="936104"/>
            <a:chOff x="3831957" y="5602319"/>
            <a:chExt cx="1440160" cy="936104"/>
          </a:xfrm>
        </p:grpSpPr>
        <p:pic>
          <p:nvPicPr>
            <p:cNvPr id="8" name="Picture 3" descr="C:\Users\pc\AppData\Local\Microsoft\Windows\Temporary Internet Files\Content.IE5\5CFFTATP\MP900414051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31957" y="5602319"/>
              <a:ext cx="1440160" cy="9361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4200018" y="5662175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18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048" name="Skupina 2047"/>
          <p:cNvGrpSpPr/>
          <p:nvPr/>
        </p:nvGrpSpPr>
        <p:grpSpPr>
          <a:xfrm>
            <a:off x="461197" y="2049319"/>
            <a:ext cx="1119465" cy="1662223"/>
            <a:chOff x="461197" y="2049319"/>
            <a:chExt cx="1119465" cy="1662223"/>
          </a:xfrm>
        </p:grpSpPr>
        <p:sp>
          <p:nvSpPr>
            <p:cNvPr id="22" name="TextovéPole 21"/>
            <p:cNvSpPr txBox="1"/>
            <p:nvPr/>
          </p:nvSpPr>
          <p:spPr>
            <a:xfrm>
              <a:off x="668911" y="300365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20</a:t>
              </a:r>
              <a:endParaRPr lang="cs-CZ" sz="4000" b="1" dirty="0"/>
            </a:p>
          </p:txBody>
        </p:sp>
        <p:pic>
          <p:nvPicPr>
            <p:cNvPr id="2050" name="Picture 2" descr="C:\Users\pc\AppData\Local\Microsoft\Windows\Temporary Internet Files\Content.IE5\8O6ICM2M\MC900209144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1197" y="2049319"/>
              <a:ext cx="1119465" cy="8699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049" name="Skupina 2048"/>
          <p:cNvGrpSpPr/>
          <p:nvPr/>
        </p:nvGrpSpPr>
        <p:grpSpPr>
          <a:xfrm>
            <a:off x="2321404" y="2049319"/>
            <a:ext cx="1119465" cy="1689512"/>
            <a:chOff x="2321404" y="2049319"/>
            <a:chExt cx="1119465" cy="1689512"/>
          </a:xfrm>
        </p:grpSpPr>
        <p:sp>
          <p:nvSpPr>
            <p:cNvPr id="23" name="TextovéPole 22"/>
            <p:cNvSpPr txBox="1"/>
            <p:nvPr/>
          </p:nvSpPr>
          <p:spPr>
            <a:xfrm>
              <a:off x="2529117" y="3030945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15</a:t>
              </a:r>
              <a:endParaRPr lang="cs-CZ" sz="4000" b="1" dirty="0"/>
            </a:p>
          </p:txBody>
        </p:sp>
        <p:pic>
          <p:nvPicPr>
            <p:cNvPr id="34" name="Picture 2" descr="C:\Users\pc\AppData\Local\Microsoft\Windows\Temporary Internet Files\Content.IE5\8O6ICM2M\MC900209144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21404" y="2049319"/>
              <a:ext cx="1119465" cy="8699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051" name="Skupina 2050"/>
          <p:cNvGrpSpPr/>
          <p:nvPr/>
        </p:nvGrpSpPr>
        <p:grpSpPr>
          <a:xfrm>
            <a:off x="4200018" y="2133684"/>
            <a:ext cx="1119465" cy="1598985"/>
            <a:chOff x="4200018" y="2133684"/>
            <a:chExt cx="1119465" cy="1598985"/>
          </a:xfrm>
        </p:grpSpPr>
        <p:sp>
          <p:nvSpPr>
            <p:cNvPr id="24" name="TextovéPole 23"/>
            <p:cNvSpPr txBox="1"/>
            <p:nvPr/>
          </p:nvSpPr>
          <p:spPr>
            <a:xfrm>
              <a:off x="4313689" y="3024783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19</a:t>
              </a:r>
              <a:endParaRPr lang="cs-CZ" sz="4000" b="1" dirty="0"/>
            </a:p>
          </p:txBody>
        </p:sp>
        <p:pic>
          <p:nvPicPr>
            <p:cNvPr id="35" name="Picture 2" descr="C:\Users\pc\AppData\Local\Microsoft\Windows\Temporary Internet Files\Content.IE5\8O6ICM2M\MC900209144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00018" y="2133684"/>
              <a:ext cx="1119465" cy="8699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052" name="Skupina 2051"/>
          <p:cNvGrpSpPr/>
          <p:nvPr/>
        </p:nvGrpSpPr>
        <p:grpSpPr>
          <a:xfrm>
            <a:off x="5732438" y="2161668"/>
            <a:ext cx="1119465" cy="1577858"/>
            <a:chOff x="5732438" y="2161668"/>
            <a:chExt cx="1119465" cy="1577858"/>
          </a:xfrm>
        </p:grpSpPr>
        <p:sp>
          <p:nvSpPr>
            <p:cNvPr id="25" name="TextovéPole 24"/>
            <p:cNvSpPr txBox="1"/>
            <p:nvPr/>
          </p:nvSpPr>
          <p:spPr>
            <a:xfrm>
              <a:off x="5940152" y="3031640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17</a:t>
              </a:r>
              <a:endParaRPr lang="cs-CZ" sz="4000" b="1" dirty="0"/>
            </a:p>
          </p:txBody>
        </p:sp>
        <p:pic>
          <p:nvPicPr>
            <p:cNvPr id="36" name="Picture 2" descr="C:\Users\pc\AppData\Local\Microsoft\Windows\Temporary Internet Files\Content.IE5\8O6ICM2M\MC900209144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32438" y="2161668"/>
              <a:ext cx="1119465" cy="8699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053" name="Skupina 2052"/>
          <p:cNvGrpSpPr/>
          <p:nvPr/>
        </p:nvGrpSpPr>
        <p:grpSpPr>
          <a:xfrm>
            <a:off x="7540659" y="2049319"/>
            <a:ext cx="1119465" cy="1787105"/>
            <a:chOff x="7540659" y="2049319"/>
            <a:chExt cx="1119465" cy="1787105"/>
          </a:xfrm>
        </p:grpSpPr>
        <p:sp>
          <p:nvSpPr>
            <p:cNvPr id="26" name="TextovéPole 25"/>
            <p:cNvSpPr txBox="1"/>
            <p:nvPr/>
          </p:nvSpPr>
          <p:spPr>
            <a:xfrm>
              <a:off x="7748372" y="312853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18</a:t>
              </a:r>
              <a:endParaRPr lang="cs-CZ" sz="4000" b="1" dirty="0"/>
            </a:p>
          </p:txBody>
        </p:sp>
        <p:pic>
          <p:nvPicPr>
            <p:cNvPr id="37" name="Picture 2" descr="C:\Users\pc\AppData\Local\Microsoft\Windows\Temporary Internet Files\Content.IE5\8O6ICM2M\MC900209144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40659" y="2049319"/>
              <a:ext cx="1119465" cy="8699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2873727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823 -0.00394 L 0.20191 0.3280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184" y="165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2.10502E-6 L -0.17726 0.3506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872" y="175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4.04811E-7 L 0.16857 0.3347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420" y="167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4.55471E-6 L 0.18993 0.3215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97" y="160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1.15892E-6 L -0.38576 0.333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288" y="166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6632"/>
            <a:ext cx="8229600" cy="6110139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Zdroje a </a:t>
            </a:r>
            <a:r>
              <a:rPr lang="cs-CZ" b="1"/>
              <a:t>citace</a:t>
            </a:r>
            <a:r>
              <a:rPr lang="cs-CZ" b="1" smtClean="0"/>
              <a:t>: </a:t>
            </a:r>
            <a:r>
              <a:rPr lang="cs-CZ"/>
              <a:t>Microsoft Office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02538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314</Words>
  <Application>Microsoft Office PowerPoint</Application>
  <PresentationFormat>Předvádění na obrazovce (4:3)</PresentationFormat>
  <Paragraphs>80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Číslo – numerace do 20 – III. VY_32_INOVACE_4B_06 Číslo projektu: CZ.1.07/1.4.00/21.1101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Pavla</cp:lastModifiedBy>
  <cp:revision>8</cp:revision>
  <dcterms:created xsi:type="dcterms:W3CDTF">2012-02-29T13:19:31Z</dcterms:created>
  <dcterms:modified xsi:type="dcterms:W3CDTF">2013-01-23T19:02:14Z</dcterms:modified>
</cp:coreProperties>
</file>