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A6245-A9C8-4786-A301-4BE1ED5EE88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A5D1C-185F-4D38-A104-0FE211B103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62366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A6245-A9C8-4786-A301-4BE1ED5EE88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A5D1C-185F-4D38-A104-0FE211B103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0091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A6245-A9C8-4786-A301-4BE1ED5EE88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A5D1C-185F-4D38-A104-0FE211B103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53835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A6245-A9C8-4786-A301-4BE1ED5EE88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A5D1C-185F-4D38-A104-0FE211B103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35059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A6245-A9C8-4786-A301-4BE1ED5EE88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A5D1C-185F-4D38-A104-0FE211B103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0669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A6245-A9C8-4786-A301-4BE1ED5EE88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A5D1C-185F-4D38-A104-0FE211B103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1121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A6245-A9C8-4786-A301-4BE1ED5EE88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A5D1C-185F-4D38-A104-0FE211B103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0488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A6245-A9C8-4786-A301-4BE1ED5EE88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A5D1C-185F-4D38-A104-0FE211B103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5281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A6245-A9C8-4786-A301-4BE1ED5EE88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A5D1C-185F-4D38-A104-0FE211B103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1966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A6245-A9C8-4786-A301-4BE1ED5EE88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A5D1C-185F-4D38-A104-0FE211B103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90653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A6245-A9C8-4786-A301-4BE1ED5EE88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A5D1C-185F-4D38-A104-0FE211B103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5733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9A6245-A9C8-4786-A301-4BE1ED5EE88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5A5D1C-185F-4D38-A104-0FE211B103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3451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Pořadí čísel 15 - 20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VY_32_INOVACE_4B_07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CZ.1.07/1.4.00/21.1101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60131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je určen k prohlubování učiva. Žáci opakují číselnou řadu v číselném oboru 15 - 20. V prvním úkole řadí čísla podle velikosti přetahováním. Druhý úkol je interaktivní. Číselnou řadu žáci začínají číslem 15. Po kliknutí se číslo přesouvá na správné místo.  Stejným způsobem pracují s dalším úkolem (vláček). V dalších dvou úkolech pracují pomocí přetahování. Poslední stránka je opět interaktivní - žáci umisťují čísla podle pořadí, po správné odpovědi využívají pro zpětnou vazbu animaci. Zde je nutné spustit prezentaci. 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20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Březen 2012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</a:t>
            </a:r>
            <a:r>
              <a:rPr lang="cs-CZ" dirty="0"/>
              <a:t>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(s autismem, lehkou MR</a:t>
            </a:r>
            <a:r>
              <a:rPr lang="cs-CZ" dirty="0"/>
              <a:t>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ZŠ </a:t>
            </a:r>
            <a:r>
              <a:rPr lang="cs-CZ" dirty="0" smtClean="0"/>
              <a:t>praktická, </a:t>
            </a:r>
            <a:r>
              <a:rPr lang="cs-CZ" dirty="0"/>
              <a:t>1.stupeň, </a:t>
            </a:r>
            <a:r>
              <a:rPr lang="cs-CZ" dirty="0" smtClean="0"/>
              <a:t>3. ročník.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dirty="0" smtClean="0"/>
              <a:t>8 – 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8387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lačítko akce: Vlastní 27">
            <a:hlinkClick r:id="" action="ppaction://noaction" highlightClick="1"/>
          </p:cNvPr>
          <p:cNvSpPr/>
          <p:nvPr/>
        </p:nvSpPr>
        <p:spPr>
          <a:xfrm>
            <a:off x="0" y="0"/>
            <a:ext cx="9153291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29" name="Skupina 1028"/>
          <p:cNvGrpSpPr/>
          <p:nvPr/>
        </p:nvGrpSpPr>
        <p:grpSpPr>
          <a:xfrm>
            <a:off x="231114" y="1096324"/>
            <a:ext cx="1438960" cy="1066874"/>
            <a:chOff x="1698580" y="3802286"/>
            <a:chExt cx="1438960" cy="1066874"/>
          </a:xfrm>
        </p:grpSpPr>
        <p:pic>
          <p:nvPicPr>
            <p:cNvPr id="7" name="Picture 2" descr="C:\Users\pc\AppData\Local\Microsoft\Windows\Temporary Internet Files\Content.IE5\5CFFTATP\MC90019290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8580" y="3802286"/>
              <a:ext cx="1438960" cy="10668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2063817" y="4104985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15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38" name="Skupina 1037"/>
          <p:cNvGrpSpPr/>
          <p:nvPr/>
        </p:nvGrpSpPr>
        <p:grpSpPr>
          <a:xfrm>
            <a:off x="3440970" y="2870153"/>
            <a:ext cx="1438960" cy="1066874"/>
            <a:chOff x="6083568" y="4869160"/>
            <a:chExt cx="1438960" cy="1066874"/>
          </a:xfrm>
        </p:grpSpPr>
        <p:pic>
          <p:nvPicPr>
            <p:cNvPr id="10" name="Picture 2" descr="C:\Users\pc\AppData\Local\Microsoft\Windows\Temporary Internet Files\Content.IE5\5CFFTATP\MC90019290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83568" y="4869160"/>
              <a:ext cx="1438960" cy="10668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6476676" y="5079431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15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35" name="Skupina 1034"/>
          <p:cNvGrpSpPr/>
          <p:nvPr/>
        </p:nvGrpSpPr>
        <p:grpSpPr>
          <a:xfrm>
            <a:off x="2085180" y="2996727"/>
            <a:ext cx="1438960" cy="1066874"/>
            <a:chOff x="2916416" y="5495024"/>
            <a:chExt cx="1438960" cy="1066874"/>
          </a:xfrm>
        </p:grpSpPr>
        <p:pic>
          <p:nvPicPr>
            <p:cNvPr id="8" name="Picture 2" descr="C:\Users\pc\AppData\Local\Microsoft\Windows\Temporary Internet Files\Content.IE5\5CFFTATP\MC90019290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6416" y="5495024"/>
              <a:ext cx="1438960" cy="10668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3376406" y="5808977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16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33" name="Skupina 1032"/>
          <p:cNvGrpSpPr/>
          <p:nvPr/>
        </p:nvGrpSpPr>
        <p:grpSpPr>
          <a:xfrm>
            <a:off x="2065861" y="1860925"/>
            <a:ext cx="1438960" cy="1066874"/>
            <a:chOff x="3962267" y="3187126"/>
            <a:chExt cx="1438960" cy="1066874"/>
          </a:xfrm>
        </p:grpSpPr>
        <p:pic>
          <p:nvPicPr>
            <p:cNvPr id="26" name="Picture 2" descr="C:\Users\pc\AppData\Local\Microsoft\Windows\Temporary Internet Files\Content.IE5\5CFFTATP\MC90019290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62267" y="3187126"/>
              <a:ext cx="1438960" cy="10668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4228859" y="3447155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17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31" name="Skupina 1030"/>
          <p:cNvGrpSpPr/>
          <p:nvPr/>
        </p:nvGrpSpPr>
        <p:grpSpPr>
          <a:xfrm>
            <a:off x="6608974" y="1016805"/>
            <a:ext cx="1438960" cy="1066874"/>
            <a:chOff x="3239388" y="437398"/>
            <a:chExt cx="1438960" cy="1066874"/>
          </a:xfrm>
        </p:grpSpPr>
        <p:pic>
          <p:nvPicPr>
            <p:cNvPr id="27" name="Picture 2" descr="C:\Users\pc\AppData\Local\Microsoft\Windows\Temporary Internet Files\Content.IE5\5CFFTATP\MC90019290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9388" y="437398"/>
              <a:ext cx="1438960" cy="10668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3775241" y="709230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18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32" name="Skupina 1031"/>
          <p:cNvGrpSpPr/>
          <p:nvPr/>
        </p:nvGrpSpPr>
        <p:grpSpPr>
          <a:xfrm>
            <a:off x="4905529" y="1037893"/>
            <a:ext cx="1438960" cy="1066874"/>
            <a:chOff x="4427984" y="2103476"/>
            <a:chExt cx="1438960" cy="1066874"/>
          </a:xfrm>
        </p:grpSpPr>
        <p:pic>
          <p:nvPicPr>
            <p:cNvPr id="9" name="Picture 2" descr="C:\Users\pc\AppData\Local\Microsoft\Windows\Temporary Internet Files\Content.IE5\5CFFTATP\MC90019290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7984" y="2103476"/>
              <a:ext cx="1438960" cy="10668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4821092" y="2313747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18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30" name="Skupina 1029"/>
          <p:cNvGrpSpPr/>
          <p:nvPr/>
        </p:nvGrpSpPr>
        <p:grpSpPr>
          <a:xfrm>
            <a:off x="339909" y="2337542"/>
            <a:ext cx="1465656" cy="1066874"/>
            <a:chOff x="788144" y="5085184"/>
            <a:chExt cx="1465656" cy="1066874"/>
          </a:xfrm>
        </p:grpSpPr>
        <p:pic>
          <p:nvPicPr>
            <p:cNvPr id="1026" name="Picture 2" descr="C:\Users\pc\AppData\Local\Microsoft\Windows\Temporary Internet Files\Content.IE5\5CFFTATP\MC90019290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4840" y="5085184"/>
              <a:ext cx="1438960" cy="10668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788144" y="5171859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19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37" name="Skupina 1036"/>
          <p:cNvGrpSpPr/>
          <p:nvPr/>
        </p:nvGrpSpPr>
        <p:grpSpPr>
          <a:xfrm>
            <a:off x="5205847" y="2186496"/>
            <a:ext cx="1438960" cy="1066874"/>
            <a:chOff x="6732240" y="2865476"/>
            <a:chExt cx="1438960" cy="1066874"/>
          </a:xfrm>
        </p:grpSpPr>
        <p:pic>
          <p:nvPicPr>
            <p:cNvPr id="11" name="Picture 2" descr="C:\Users\pc\AppData\Local\Microsoft\Windows\Temporary Internet Files\Content.IE5\5CFFTATP\MC90019290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2240" y="2865476"/>
              <a:ext cx="1438960" cy="10668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7503659" y="3170350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19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28" name="Skupina 1027"/>
          <p:cNvGrpSpPr/>
          <p:nvPr/>
        </p:nvGrpSpPr>
        <p:grpSpPr>
          <a:xfrm>
            <a:off x="4709495" y="2906997"/>
            <a:ext cx="1438960" cy="1066874"/>
            <a:chOff x="814840" y="2126406"/>
            <a:chExt cx="1438960" cy="1066874"/>
          </a:xfrm>
        </p:grpSpPr>
        <p:sp>
          <p:nvSpPr>
            <p:cNvPr id="4" name="TextovéPole 3"/>
            <p:cNvSpPr txBox="1"/>
            <p:nvPr/>
          </p:nvSpPr>
          <p:spPr>
            <a:xfrm>
              <a:off x="1534320" y="2636913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15</a:t>
              </a:r>
              <a:endParaRPr lang="cs-CZ" dirty="0"/>
            </a:p>
          </p:txBody>
        </p:sp>
        <p:pic>
          <p:nvPicPr>
            <p:cNvPr id="6" name="Picture 2" descr="C:\Users\pc\AppData\Local\Microsoft\Windows\Temporary Internet Files\Content.IE5\5CFFTATP\MC90019290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4840" y="2126406"/>
              <a:ext cx="1438960" cy="10668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881577" y="2395230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20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36" name="Skupina 1035"/>
          <p:cNvGrpSpPr/>
          <p:nvPr/>
        </p:nvGrpSpPr>
        <p:grpSpPr>
          <a:xfrm>
            <a:off x="3270535" y="1001510"/>
            <a:ext cx="1438960" cy="1066874"/>
            <a:chOff x="6588224" y="1340768"/>
            <a:chExt cx="1438960" cy="1066874"/>
          </a:xfrm>
        </p:grpSpPr>
        <p:pic>
          <p:nvPicPr>
            <p:cNvPr id="13" name="Picture 2" descr="C:\Users\pc\AppData\Local\Microsoft\Windows\Temporary Internet Files\Content.IE5\5CFFTATP\MC90019290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88224" y="1340768"/>
              <a:ext cx="1438960" cy="10668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6677457" y="1466528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20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25" name="Skupina 1024"/>
          <p:cNvGrpSpPr/>
          <p:nvPr/>
        </p:nvGrpSpPr>
        <p:grpSpPr>
          <a:xfrm>
            <a:off x="6644807" y="2161109"/>
            <a:ext cx="1438960" cy="1066874"/>
            <a:chOff x="814840" y="379961"/>
            <a:chExt cx="1438960" cy="1066874"/>
          </a:xfrm>
        </p:grpSpPr>
        <p:pic>
          <p:nvPicPr>
            <p:cNvPr id="29" name="Picture 2" descr="C:\Users\pc\AppData\Local\Microsoft\Windows\Temporary Internet Files\Content.IE5\5CFFTATP\MC90019290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4840" y="379961"/>
              <a:ext cx="1438960" cy="10668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1045837" y="590232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17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27" name="Skupina 1026"/>
          <p:cNvGrpSpPr/>
          <p:nvPr/>
        </p:nvGrpSpPr>
        <p:grpSpPr>
          <a:xfrm>
            <a:off x="3594230" y="2104767"/>
            <a:ext cx="1773911" cy="1066874"/>
            <a:chOff x="2411760" y="692696"/>
            <a:chExt cx="1773911" cy="1066874"/>
          </a:xfrm>
        </p:grpSpPr>
        <p:pic>
          <p:nvPicPr>
            <p:cNvPr id="12" name="Picture 2" descr="C:\Users\pc\AppData\Local\Microsoft\Windows\Temporary Internet Files\Content.IE5\5CFFTATP\MC90019290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1760" y="692696"/>
              <a:ext cx="1438960" cy="10668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3044717" y="857942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16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4139952" y="913398"/>
              <a:ext cx="4571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grpSp>
        <p:nvGrpSpPr>
          <p:cNvPr id="1034" name="Skupina 1033"/>
          <p:cNvGrpSpPr/>
          <p:nvPr/>
        </p:nvGrpSpPr>
        <p:grpSpPr>
          <a:xfrm>
            <a:off x="1805565" y="978480"/>
            <a:ext cx="1438960" cy="1066874"/>
            <a:chOff x="3509379" y="4335722"/>
            <a:chExt cx="1438960" cy="1066874"/>
          </a:xfrm>
        </p:grpSpPr>
        <p:pic>
          <p:nvPicPr>
            <p:cNvPr id="25" name="Picture 2" descr="C:\Users\pc\AppData\Local\Microsoft\Windows\Temporary Internet Files\Content.IE5\5CFFTATP\MC90019290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09379" y="4335722"/>
              <a:ext cx="1438960" cy="10668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3720289" y="4547655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20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</p:grpSp>
      <p:cxnSp>
        <p:nvCxnSpPr>
          <p:cNvPr id="3" name="Přímá spojnice 2"/>
          <p:cNvCxnSpPr/>
          <p:nvPr/>
        </p:nvCxnSpPr>
        <p:spPr>
          <a:xfrm flipV="1">
            <a:off x="-27221" y="4005064"/>
            <a:ext cx="9180512" cy="7200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0" y="114713"/>
            <a:ext cx="89017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Hledej stejná čísla. Jedno z každé dvojice stejných čísel přetáhni dolů.</a:t>
            </a:r>
          </a:p>
          <a:p>
            <a:r>
              <a:rPr lang="cs-CZ" sz="2400" b="1" dirty="0" smtClean="0"/>
              <a:t>Seřaď čísla v obou částech. Začni vždy nejmenším číslem.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963840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03548" y="2206832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957045" y="2227791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48555" y="222533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652726" y="2206832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012160" y="222533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380312" y="222533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476672"/>
            <a:ext cx="58552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Seřaď čísla podle velikosti. Začni nejmenším.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52220" y="435549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15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436856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16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3568" y="4328123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17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11760" y="438471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18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10908" y="435549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19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596096" y="4366376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20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6119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36 -0.00394 C 0.02448 -0.03262 0.02257 -0.06663 0.02379 -0.096 C 0.0217 -0.13533 0.02327 -0.1765 0.00122 -0.20588 C -0.00226 -0.21883 0.00208 -0.20657 -0.00521 -0.21652 C -0.01389 -0.22832 -0.02014 -0.24104 -0.03264 -0.24682 C -0.03819 -0.23618 -0.04427 -0.23202 -0.05208 -0.22531 C -0.06007 -0.22601 -0.06823 -0.22577 -0.07621 -0.22739 C -0.08923 -0.22994 -0.10208 -0.25006 -0.11337 -0.25538 C -0.11892 -0.26255 -0.12205 -0.27158 -0.12969 -0.27458 C -0.13021 -0.27666 -0.12986 -0.27967 -0.13108 -0.28106 C -0.13368 -0.28407 -0.13698 -0.28476 -0.13923 -0.28777 C -0.1434 -0.29216 -0.1467 -0.29748 -0.15052 -0.30257 C -0.15503 -0.30836 -0.15833 -0.31553 -0.1618 -0.32223 C -0.16406 -0.3264 -0.16823 -0.33496 -0.16823 -0.33473 C -0.17083 -0.34953 -0.17726 -0.36248 -0.17951 -0.37775 C -0.1809 -0.38631 -0.18264 -0.40366 -0.18264 -0.40343 C -0.18316 -0.43142 -0.16805 -0.57669 -0.21823 -0.59288 C -0.22899 -0.59219 -0.23976 -0.59265 -0.25052 -0.5908 C -0.25521 -0.5901 -0.26319 -0.58386 -0.26823 -0.58224 C -0.27951 -0.57461 -0.2868 -0.5642 -0.29583 -0.55217 C -0.29861 -0.54847 -0.3 -0.54361 -0.30208 -0.53921 C -0.30486 -0.53389 -0.30851 -0.5221 -0.30851 -0.52186 C -0.31285 -0.49156 -0.30677 -0.5288 -0.31337 -0.50243 C -0.31562 -0.49341 -0.31684 -0.48208 -0.3184 -0.47236 C -0.31892 -0.4106 -0.30364 -0.25191 -0.35208 -0.18876 C -0.35781 -0.17257 -0.35173 -0.18576 -0.36007 -0.17581 C -0.36406 -0.17095 -0.36753 -0.16563 -0.37135 -0.16054 C -0.37257 -0.15892 -0.37465 -0.15938 -0.37621 -0.15846 C -0.38333 -0.1543 -0.38976 -0.15245 -0.39722 -0.14967 C -0.40555 -0.15129 -0.41927 -0.15152 -0.42812 -0.15846 C -0.44219 -0.16979 -0.44896 -0.19408 -0.45712 -0.21236 C -0.46024 -0.22971 -0.46389 -0.24682 -0.46667 -0.26394 C -0.46719 -0.34583 -0.46719 -0.42725 -0.4684 -0.50914 C -0.46858 -0.53251 -0.47743 -0.5635 -0.49566 -0.57137 C -0.50417 -0.5827 -0.51597 -0.58941 -0.52621 -0.59728 C -0.53923 -0.60699 -0.52604 -0.60167 -0.53923 -0.60583 C -0.54496 -0.61162 -0.54444 -0.61254 -0.55052 -0.61439 C -0.5559 -0.61601 -0.56667 -0.61879 -0.56667 -0.61856 C -0.66719 -0.61578 -0.62222 -0.63544 -0.66007 -0.59728 C -0.66302 -0.58594 -0.67257 -0.57946 -0.67795 -0.56929 C -0.68021 -0.56512 -0.68437 -0.55633 -0.68437 -0.5561 C -0.68628 -0.54847 -0.68958 -0.54222 -0.69236 -0.53482 C -0.6941 -0.52256 -0.6967 -0.51053 -0.69878 -0.49827 C -0.69826 -0.46288 -0.69878 -0.42772 -0.69722 -0.39279 C -0.69705 -0.38839 -0.6908 -0.37775 -0.68923 -0.37359 C -0.68611 -0.36526 -0.6842 -0.35624 -0.68108 -0.34791 C -0.67951 -0.34328 -0.6743 -0.34213 -0.67309 -0.33727 C -0.67187 -0.33241 -0.67309 -0.32732 -0.67309 -0.32223 " pathEditMode="relative" rAng="0" ptsTypes="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51" y="-315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3.7037E-7 C -0.00469 -0.00625 -0.00816 -0.01319 -0.01285 -0.01944 C -0.0184 -0.03472 -0.02778 -0.03889 -0.03698 -0.04953 C -0.04288 -0.05625 -0.04045 -0.05671 -0.04826 -0.06018 C -0.05243 -0.06203 -0.05694 -0.06273 -0.06128 -0.06458 C -0.0717 -0.06111 -0.07066 -0.05625 -0.07569 -0.04305 C -0.07691 -0.03472 -0.07882 -0.02754 -0.08055 -0.01944 C -0.08177 -0.01365 -0.08385 -0.00231 -0.08385 -0.00231 C -0.08767 0.04584 -0.08698 0.08936 -0.08854 0.13982 C -0.08889 0.15093 -0.09444 0.15602 -0.10156 0.15903 C -0.11458 0.15625 -0.11493 0.15486 -0.12257 0.13982 C -0.12361 0.13774 -0.12465 0.13542 -0.12569 0.13334 C -0.12674 0.13125 -0.12899 0.12686 -0.12899 0.12686 C -0.12951 0.12477 -0.12986 0.12246 -0.13055 0.12037 C -0.13142 0.11736 -0.13316 0.11482 -0.13385 0.11181 C -0.13472 0.10834 -0.13455 0.1044 -0.13542 0.10093 C -0.1408 0.08079 -0.13663 0.10718 -0.14028 0.0882 C -0.14236 0.07686 -0.14358 0.06459 -0.1467 0.05371 C -0.14965 0.04352 -0.15312 0.03357 -0.15642 0.02361 C -0.16146 0.00811 -0.16215 -0.00995 -0.16597 -0.02592 C -0.16545 -0.04236 -0.16632 -0.05902 -0.16441 -0.07523 C -0.16406 -0.07777 -0.16007 -0.07708 -0.15955 -0.07963 C -0.15885 -0.08379 -0.16059 -0.08842 -0.16128 -0.09259 C -0.16389 -0.1081 -0.17257 -0.11203 -0.18212 -0.11828 C -0.23472 -0.11481 -0.24305 -0.13379 -0.25642 -0.08402 C -0.25781 -0.07268 -0.26024 -0.0625 -0.26285 -0.05162 C -0.26424 0.05139 -0.24184 0.05857 -0.29028 0.0794 C -0.30781 0.07778 -0.31892 0.07986 -0.32899 0.06019 C -0.33437 0.03774 -0.33698 0.01482 -0.33854 -0.00856 C -0.33785 -0.01805 -0.33819 -0.05532 -0.33212 -0.07106 C -0.31476 -0.11643 -0.27621 -0.14398 -0.23854 -0.14421 C -0.05851 -0.1456 0.1217 -0.1456 0.30174 -0.14629 C 0.33386 -0.15509 0.36076 -0.18101 0.38073 -0.21504 C 0.38976 -0.23032 0.39861 -0.24328 0.4033 -0.2625 C 0.40035 -0.31018 0.40365 -0.31967 0.38559 -0.35277 C 0.3783 -0.36597 0.37396 -0.37291 0.36146 -0.37847 C 0.35382 -0.38865 0.33854 -0.39976 0.32743 -0.4 C 0.23976 -0.40139 0.15226 -0.40162 0.06458 -0.40231 C 0.0592 -0.40254 0.02813 -0.40324 0.01615 -0.40648 C -0.02274 -0.41689 -0.05989 -0.43865 -0.09514 -0.4625 C -0.10139 -0.46666 -0.10903 -0.47384 -0.11285 -0.48171 C -0.12014 -0.49652 -0.11562 -0.49305 -0.12413 -0.49676 C -0.12743 -0.49606 -0.13073 -0.49606 -0.13385 -0.49467 C -0.14149 -0.49143 -0.14635 -0.47916 -0.15312 -0.47314 C -0.16059 -0.4581 -0.15625 -0.46296 -0.16441 -0.45601 C -0.17135 -0.44189 -0.17674 -0.42685 -0.18055 -0.41088 C -0.18281 -0.38078 -0.18385 -0.35092 -0.18385 -0.3206 " pathEditMode="relative" ptsTypes="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33 0.01319 C 0.09323 0.01388 0.13333 0.01388 0.17344 0.01527 C 0.18247 0.0155 0.18594 0.02082 0.19323 0.02591 C 0.20486 0.03401 0.21719 0.04071 0.22847 0.04974 C 0.23403 0.05436 0.23889 0.05968 0.24514 0.06246 C 0.2559 0.07773 0.24288 0.06061 0.25573 0.07333 C 0.2632 0.0805 0.26997 0.09299 0.27865 0.09693 C 0.28281 0.10572 0.28993 0.1108 0.29705 0.11404 C 0.29965 0.11659 0.30382 0.12214 0.30764 0.12052 C 0.31215 0.11867 0.31615 0.10525 0.31979 0.10132 C 0.32761 0.09276 0.3309 0.0923 0.33958 0.08837 C 0.36406 0.0997 0.37535 0.13995 0.40035 0.14851 C 0.41875 0.16609 0.45486 0.17581 0.47674 0.18066 C 0.51024 0.17997 0.54392 0.18066 0.57726 0.17858 C 0.58733 0.17789 0.59566 0.16771 0.60469 0.16146 C 0.62517 0.14712 0.64045 0.12538 0.65799 0.10548 C 0.67778 0.05991 0.68386 0.00949 0.70226 -0.03632 C 0.70851 -0.05158 0.71667 -0.07101 0.7283 -0.07934 C 0.73542 -0.09507 0.7257 -0.07657 0.7375 -0.08998 C 0.7467 -0.10062 0.73247 -0.09391 0.74653 -0.09854 C 0.75295 -0.11219 0.74514 -0.09808 0.75886 -0.1115 C 0.76111 -0.11381 0.76267 -0.11751 0.76476 -0.12005 C 0.76632 -0.12167 0.76788 -0.12306 0.76927 -0.12445 C 0.77031 -0.12722 0.77101 -0.13046 0.7724 -0.13301 C 0.77361 -0.13555 0.77587 -0.13694 0.77708 -0.13948 C 0.78004 -0.14642 0.7816 -0.15429 0.78472 -0.16123 C 0.78663 -0.17233 0.78958 -0.18251 0.79219 -0.19338 C 0.79497 -0.21628 0.79618 -0.23294 0.79705 -0.25792 C 0.79479 -0.30627 0.79566 -0.35785 0.77552 -0.39972 C 0.76962 -0.41175 0.76354 -0.42887 0.75556 -0.43835 C 0.75 -0.44506 0.7342 -0.44691 0.7342 -0.44668 C 0.72587 -0.44575 0.71233 -0.44506 0.70382 -0.44066 C 0.67604 -0.42586 0.65695 -0.39162 0.63663 -0.36317 C 0.6349 -0.36063 0.63212 -0.35924 0.63056 -0.3567 C 0.61285 -0.32917 0.62917 -0.34767 0.61528 -0.3331 C 0.61059 -0.31899 0.61406 -0.32685 0.60313 -0.31159 C 0.60017 -0.30719 0.59879 -0.30095 0.59566 -0.29655 C 0.59115 -0.29007 0.58646 -0.28383 0.58212 -0.27735 C 0.57639 -0.26972 0.56875 -0.26694 0.56198 -0.26208 C 0.55903 -0.26278 0.55538 -0.26208 0.55295 -0.2644 C 0.54931 -0.26741 0.54896 -0.27458 0.54688 -0.27943 C 0.54531 -0.29146 0.5441 -0.30233 0.5408 -0.31367 C 0.53559 -0.35831 0.53715 -0.40041 0.53611 -0.44691 C 0.53559 -0.46819 0.53299 -0.49479 0.52083 -0.5096 C 0.51458 -0.51723 0.50729 -0.51862 0.49948 -0.52255 C 0.48646 -0.52163 0.4717 -0.52648 0.46007 -0.51816 C 0.44601 -0.50821 0.46736 -0.51908 0.44757 -0.51168 C 0.44462 -0.51052 0.43854 -0.50752 0.43854 -0.50729 C 0.42813 -0.49734 0.4158 -0.49271 0.40365 -0.486 C 0.39514 -0.48115 0.38663 -0.47583 0.37778 -0.47282 C 0.37205 -0.46865 0.36701 -0.46704 0.36094 -0.46426 C 0.32708 -0.46611 0.32726 -0.45801 0.30764 -0.47721 C 0.30365 -0.48138 0.29844 -0.48161 0.29392 -0.48346 C 0.2908 -0.48508 0.28472 -0.48809 0.28472 -0.48785 C 0.2684 -0.483 0.26979 -0.4867 0.26667 -0.46634 C 0.26788 -0.42771 0.26736 -0.41638 0.28177 -0.38677 C 0.28403 -0.37428 0.28872 -0.36086 0.29392 -0.35022 C 0.29705 -0.33194 0.29844 -0.32847 0.29844 -0.30742 " pathEditMode="relative" rAng="0" ptsTypes="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187" y="-186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23525E-6 C -0.00278 -0.01041 -0.00018 -0.0044 -0.00816 -0.01296 C -0.01997 -0.02568 -0.02847 -0.03794 -0.04202 -0.04534 C -0.05104 -0.05737 -0.06129 -0.06824 -0.07101 -0.07958 C -0.07448 -0.08374 -0.079 -0.08605 -0.08229 -0.09045 C -0.0934 -0.10525 -0.10452 -0.12376 -0.11771 -0.13556 C -0.12847 -0.14527 -0.14358 -0.13903 -0.15643 -0.13972 C -0.16459 -0.14296 -0.16979 -0.14689 -0.17743 -0.15059 C -0.18143 -0.15452 -0.20087 -0.17488 -0.20174 -0.1765 C -0.20625 -0.18483 -0.21215 -0.19153 -0.21615 -0.20009 C -0.22396 -0.21675 -0.21389 -0.20148 -0.22587 -0.21744 C -0.23038 -0.22993 -0.23472 -0.24266 -0.23715 -0.25607 C -0.23663 -0.28776 -0.24983 -0.39186 -0.20486 -0.40643 C -0.19948 -0.40504 -0.19393 -0.40481 -0.18872 -0.40227 C -0.18316 -0.39949 -0.17934 -0.38769 -0.17431 -0.38284 C -0.16389 -0.36248 -0.15486 -0.33889 -0.13872 -0.32478 C -0.13368 -0.32038 -0.12309 -0.31969 -0.11771 -0.3183 C -0.06111 -0.32038 -0.06111 -0.30349 -0.03386 -0.33981 C -0.02587 -0.35045 -0.02101 -0.36433 -0.01459 -0.37636 C -0.01094 -0.38307 -0.00608 -0.38862 -0.0033 -0.39579 C -0.00087 -0.40204 0.00052 -0.40898 0.00312 -0.41499 C 0.00555 -0.42031 0.01128 -0.43026 0.01128 -0.43003 C 0.01371 -0.43974 0.01771 -0.44691 0.021 -0.45593 C 0.02569 -0.46843 0.0283 -0.48439 0.03698 -0.49271 C 0.04462 -0.51238 0.05573 -0.52764 0.06771 -0.54222 C 0.08333 -0.56119 0.07309 -0.55332 0.08541 -0.56142 C 0.09132 -0.57298 0.09982 -0.58085 0.10972 -0.58501 C 0.11545 -0.59056 0.121 -0.59172 0.12743 -0.59588 C 0.14878 -0.60976 0.16684 -0.613 0.19028 -0.61508 C 0.30104 -0.61439 0.4118 -0.61508 0.52257 -0.613 C 0.52604 -0.613 0.53229 -0.60884 0.53229 -0.60861 C 0.54236 -0.59935 0.54323 -0.58547 0.54514 -0.56998 C 0.5441 -0.54638 0.54826 -0.52834 0.53055 -0.5207 C 0.52378 -0.51446 0.51632 -0.51238 0.50798 -0.51215 C 0.44566 -0.51076 0.38333 -0.51053 0.321 -0.50983 C 0.30972 -0.50497 0.31441 -0.50729 0.30642 -0.50336 C 0.30347 -0.49942 0.29948 -0.49665 0.2967 -0.49271 C 0.2941 -0.48855 0.29028 -0.47953 0.29028 -0.4793 C 0.28802 -0.46981 0.28489 -0.45987 0.28055 -0.45154 C 0.27673 -0.43604 0.28125 -0.45547 0.27743 -0.42378 C 0.27656 -0.41707 0.27257 -0.40435 0.27257 -0.40412 C 0.27205 -0.37289 0.27639 -0.34051 0.271 -0.30974 C 0.26996 -0.30349 0.26059 -0.30858 0.25642 -0.31205 C 0.25364 -0.31437 0.25312 -0.32478 0.25312 -0.32454 " pathEditMode="relative" rAng="0" ptsTypes="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913" y="-307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85185E-6 C -0.00833 -0.02199 -0.01944 -0.04097 -0.03229 -0.0581 C -0.03593 -0.06296 -0.04705 -0.07222 -0.05156 -0.07523 C -0.05468 -0.07731 -0.06128 -0.0794 -0.06128 -0.0794 C -0.0651 -0.0787 -0.06944 -0.08009 -0.07257 -0.07731 C -0.07586 -0.07454 -0.07916 -0.06435 -0.07916 -0.06435 C -0.08159 -0.04699 -0.0868 -0.02778 -0.09357 -0.01273 C -0.09444 -0.0081 -0.09548 0.00069 -0.09826 0.0044 C -0.10451 0.01273 -0.11128 0.01458 -0.11927 0.01736 C -0.16354 0.01551 -0.16041 0.01782 -0.18698 0.01088 C -0.20225 -0.00255 -0.21823 -0.01111 -0.23055 -0.03009 C -0.23507 -0.03704 -0.24357 -0.05162 -0.24357 -0.05162 C -0.24548 -0.06181 -0.25 -0.06782 -0.25312 -0.07731 C -0.25677 -0.08843 -0.25798 -0.09954 -0.26284 -0.10972 C -0.26684 -0.13148 -0.26059 -0.10162 -0.271 -0.13102 C -0.27361 -0.13866 -0.27847 -0.14468 -0.28073 -0.15255 C -0.28125 -0.15463 -0.28142 -0.15718 -0.28246 -0.15903 C -0.28489 -0.16343 -0.28906 -0.16574 -0.29184 -0.16991 C -0.29305 -0.17199 -0.29357 -0.175 -0.29514 -0.17639 C -0.29705 -0.17801 -0.29948 -0.17778 -0.30156 -0.17847 C -0.30208 -0.17639 -0.30243 -0.17407 -0.30312 -0.17199 C -0.30451 -0.16829 -0.30694 -0.16528 -0.30798 -0.16134 C -0.31111 -0.15 -0.31336 -0.13449 -0.31441 -0.12245 C -0.31684 -0.0963 -0.31771 -0.0456 -0.32899 -0.02361 C -0.32951 -0.02153 -0.33021 -0.01944 -0.33055 -0.01713 C -0.33125 -0.01296 -0.33142 -0.00833 -0.33229 -0.00417 C -0.33732 0.01806 -0.34896 0.02616 -0.36441 0.03009 C -0.39427 0.02546 -0.38524 0.02569 -0.40486 0.01944 C -0.42552 0.00532 -0.44253 -0.01181 -0.45972 -0.03218 C -0.46996 -0.04421 -0.47604 -0.04606 -0.48385 -0.06667 C -0.48593 -0.07245 -0.48767 -0.07847 -0.49027 -0.0838 C -0.49253 -0.08843 -0.496 -0.0919 -0.49826 -0.09676 C -0.50486 -0.11134 -0.50781 -0.12986 -0.51128 -0.14606 C -0.51527 -0.18981 -0.52291 -0.24143 -0.50642 -0.28171 C -0.49965 -0.29838 -0.48559 -0.31389 -0.47257 -0.32037 C -0.46632 -0.32361 -0.45312 -0.32685 -0.45312 -0.32685 C -0.43802 -0.32546 -0.42291 -0.32477 -0.40798 -0.32245 C -0.38576 -0.31921 -0.3651 -0.30324 -0.34514 -0.29236 C -0.33993 -0.28958 -0.33437 -0.28819 -0.32899 -0.28588 C -0.3243 -0.2838 -0.31909 -0.28194 -0.31441 -0.2794 C -0.29739 -0.26991 -0.28211 -0.26319 -0.26441 -0.25579 C -0.24843 -0.24907 -0.23368 -0.23912 -0.21771 -0.23218 C -0.18281 -0.23287 -0.14774 -0.23125 -0.11284 -0.23426 C -0.10121 -0.23518 -0.09618 -0.24236 -0.08698 -0.24722 C -0.08333 -0.24931 -0.07326 -0.25324 -0.06927 -0.25579 C -0.04288 -0.27315 -0.02239 -0.30718 -0.00312 -0.33542 C 0.00799 -0.35162 0.02049 -0.36759 0.03073 -0.38495 C 0.05191 -0.42106 0.03907 -0.40532 0.05973 -0.44514 C 0.07882 -0.48171 0.07084 -0.46343 0.08559 -0.50324 C 0.08993 -0.51481 0.09479 -0.52454 0.1 -0.53542 C 0.11042 -0.55741 0.10677 -0.56528 0.12743 -0.57199 C 0.1408 -0.56921 0.13889 -0.56759 0.14688 -0.55486 C 0.15955 -0.53472 0.16927 -0.51134 0.17431 -0.48588 C 0.17379 -0.47361 0.17344 -0.46134 0.17257 -0.44931 C 0.17205 -0.44282 0.1665 -0.43403 0.16459 -0.43009 C 0.15382 -0.4088 0.13664 -0.39653 0.11945 -0.38704 C 0.11337 -0.37893 0.11111 -0.37986 0.1033 -0.37639 C 0.09063 -0.35069 0.09358 -0.34977 0.09358 -0.31181 " pathEditMode="relative" ptsTypes="ffffffffffff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7.40741E-7 C 0.00955 0.00463 0.00417 0.00903 0.00799 0.01921 C 0.0092 0.02245 0.01128 0.02523 0.01285 0.02801 C 0.01424 0.03356 0.01667 0.04329 0.01771 0.0493 C 0.01892 0.05648 0.02083 0.07106 0.02083 0.07106 C 0.02031 0.08102 0.02049 0.0912 0.01927 0.10116 C 0.01719 0.11829 -0.00313 0.12963 -0.01458 0.13333 C -0.03333 0.13148 -0.05712 0.1287 -0.07274 0.1118 C -0.08438 0.09907 -0.09236 0.07708 -0.1066 0.06898 C -0.11354 0.06505 -0.1217 0.06273 -0.12917 0.06042 C -0.16892 0.06227 -0.17448 0.05903 -0.2033 0.08171 C -0.21024 0.09514 -0.21545 0.1044 -0.22743 0.10972 C -0.26528 0.10347 -0.24358 0.11042 -0.26458 0.09259 C -0.27066 0.07268 -0.2776 0.05301 -0.28559 0.03449 C -0.28924 0.01134 -0.29375 -0.01158 -0.29844 -0.03449 C -0.29983 -0.05023 -0.30174 -0.06597 -0.3033 -0.08171 C -0.30278 -0.10903 -0.30712 -0.13796 -0.3 -0.16343 C -0.29722 -0.17315 -0.2842 -0.19051 -0.27743 -0.1956 C -0.27448 -0.19792 -0.26788 -0.2 -0.26788 -0.2 C -0.25417 -0.19352 -0.2566 -0.16968 -0.24201 -0.16343 C -0.23715 -0.15903 -0.23229 -0.15695 -0.22743 -0.15255 C -0.22049 -0.15324 -0.2132 -0.15208 -0.2066 -0.15486 C -0.20295 -0.15648 -0.19965 -0.17083 -0.19844 -0.17408 C -0.19271 -0.18935 -0.18802 -0.20255 -0.18559 -0.21921 C -0.18646 -0.26134 -0.18715 -0.29884 -0.19045 -0.33958 C -0.19028 -0.34722 -0.20885 -0.46111 -0.17274 -0.47292 C -0.16632 -0.48542 -0.17344 -0.47454 -0.16302 -0.48171 C -0.16059 -0.48333 -0.15903 -0.48658 -0.1566 -0.4882 C -0.15122 -0.49167 -0.14132 -0.49329 -0.13559 -0.49445 C -0.10816 -0.49398 0.01927 -0.52732 0.05469 -0.4537 C 0.0566 -0.44144 0.05955 -0.43195 0.05642 -0.41921 C 0.05156 -0.39977 0.05208 -0.40648 0.04514 -0.3956 C 0.02517 -0.36458 0.00555 -0.35972 -0.02431 -0.35695 C -0.03212 -0.3544 -0.03438 -0.35093 -0.03872 -0.3419 C -0.0382 -0.33542 -0.03785 -0.32894 -0.03715 -0.32245 C -0.03681 -0.32014 -0.03698 -0.31736 -0.03559 -0.31597 C -0.03056 -0.31111 -0.02639 -0.31181 -0.02101 -0.31181 " pathEditMode="relative" ptsTypes="ffffffffffffffffffffffffffffffffffffA"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4422606" y="2869222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121903" y="4110694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159193" y="4090521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84083" y="2312280"/>
            <a:ext cx="1312791" cy="509553"/>
          </a:xfrm>
          <a:prstGeom prst="rect">
            <a:avLst/>
          </a:prstGeom>
          <a:solidFill>
            <a:srgbClr val="8AE4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cxnSp>
        <p:nvCxnSpPr>
          <p:cNvPr id="12" name="Přímá spojnice 11"/>
          <p:cNvCxnSpPr>
            <a:stCxn id="11" idx="1"/>
          </p:cNvCxnSpPr>
          <p:nvPr/>
        </p:nvCxnSpPr>
        <p:spPr>
          <a:xfrm flipH="1">
            <a:off x="5138514" y="2567057"/>
            <a:ext cx="14556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endCxn id="11" idx="3"/>
          </p:cNvCxnSpPr>
          <p:nvPr/>
        </p:nvCxnSpPr>
        <p:spPr>
          <a:xfrm flipH="1">
            <a:off x="6596874" y="2566368"/>
            <a:ext cx="201189" cy="68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3017269" y="2814449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3862078" y="2869222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342082" y="3573016"/>
            <a:ext cx="1312791" cy="509553"/>
          </a:xfrm>
          <a:prstGeom prst="rect">
            <a:avLst/>
          </a:prstGeom>
          <a:solidFill>
            <a:srgbClr val="8AE4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cxnSp>
        <p:nvCxnSpPr>
          <p:cNvPr id="22" name="Přímá spojnice 21"/>
          <p:cNvCxnSpPr>
            <a:stCxn id="21" idx="1"/>
          </p:cNvCxnSpPr>
          <p:nvPr/>
        </p:nvCxnSpPr>
        <p:spPr>
          <a:xfrm flipH="1">
            <a:off x="3196513" y="3827793"/>
            <a:ext cx="14556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endCxn id="21" idx="3"/>
          </p:cNvCxnSpPr>
          <p:nvPr/>
        </p:nvCxnSpPr>
        <p:spPr>
          <a:xfrm flipH="1">
            <a:off x="4654873" y="3827104"/>
            <a:ext cx="201189" cy="68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4" name="Ovál 23"/>
          <p:cNvSpPr/>
          <p:nvPr/>
        </p:nvSpPr>
        <p:spPr>
          <a:xfrm>
            <a:off x="5851309" y="2869222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2651229" y="4110694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810318" y="2294465"/>
            <a:ext cx="1312791" cy="509553"/>
          </a:xfrm>
          <a:prstGeom prst="rect">
            <a:avLst/>
          </a:prstGeom>
          <a:solidFill>
            <a:srgbClr val="FCB6F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16</a:t>
            </a:r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32" name="Přímá spojnice 31"/>
          <p:cNvCxnSpPr>
            <a:stCxn id="31" idx="1"/>
          </p:cNvCxnSpPr>
          <p:nvPr/>
        </p:nvCxnSpPr>
        <p:spPr>
          <a:xfrm flipH="1">
            <a:off x="3664749" y="2549242"/>
            <a:ext cx="14556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endCxn id="31" idx="3"/>
          </p:cNvCxnSpPr>
          <p:nvPr/>
        </p:nvCxnSpPr>
        <p:spPr>
          <a:xfrm flipH="1">
            <a:off x="5123109" y="2548553"/>
            <a:ext cx="201189" cy="68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5" name="Ovál 34"/>
          <p:cNvSpPr/>
          <p:nvPr/>
        </p:nvSpPr>
        <p:spPr>
          <a:xfrm>
            <a:off x="3582088" y="4110694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2348098" y="2272743"/>
            <a:ext cx="1312791" cy="509553"/>
          </a:xfrm>
          <a:prstGeom prst="rect">
            <a:avLst/>
          </a:prstGeom>
          <a:solidFill>
            <a:srgbClr val="8AE4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15</a:t>
            </a:r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38" name="Přímá spojnice 37"/>
          <p:cNvCxnSpPr>
            <a:endCxn id="36" idx="3"/>
          </p:cNvCxnSpPr>
          <p:nvPr/>
        </p:nvCxnSpPr>
        <p:spPr>
          <a:xfrm flipH="1">
            <a:off x="3660889" y="2526831"/>
            <a:ext cx="201189" cy="68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0" name="Ovál 39"/>
          <p:cNvSpPr/>
          <p:nvPr/>
        </p:nvSpPr>
        <p:spPr>
          <a:xfrm>
            <a:off x="2455997" y="2786267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887587" y="3573016"/>
            <a:ext cx="1312791" cy="509553"/>
          </a:xfrm>
          <a:prstGeom prst="rect">
            <a:avLst/>
          </a:prstGeom>
          <a:solidFill>
            <a:srgbClr val="FCB6F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42" name="Přímá spojnice 41"/>
          <p:cNvCxnSpPr>
            <a:stCxn id="41" idx="1"/>
          </p:cNvCxnSpPr>
          <p:nvPr/>
        </p:nvCxnSpPr>
        <p:spPr>
          <a:xfrm flipH="1">
            <a:off x="1742018" y="3827793"/>
            <a:ext cx="14556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3" name="Přímá spojnice 42"/>
          <p:cNvCxnSpPr>
            <a:endCxn id="41" idx="3"/>
          </p:cNvCxnSpPr>
          <p:nvPr/>
        </p:nvCxnSpPr>
        <p:spPr>
          <a:xfrm flipH="1">
            <a:off x="3200378" y="3827104"/>
            <a:ext cx="201189" cy="68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9" name="Ovál 48"/>
          <p:cNvSpPr/>
          <p:nvPr/>
        </p:nvSpPr>
        <p:spPr>
          <a:xfrm>
            <a:off x="5324298" y="2869222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786480" y="3573016"/>
            <a:ext cx="1312791" cy="509553"/>
          </a:xfrm>
          <a:prstGeom prst="rect">
            <a:avLst/>
          </a:prstGeom>
          <a:solidFill>
            <a:srgbClr val="FCB6F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20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4971675" y="4149517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5504891" y="4110694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3509303" y="542142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18</a:t>
            </a:r>
            <a:endParaRPr lang="cs-CZ" sz="44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4448956" y="5421422"/>
            <a:ext cx="774747" cy="7805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17</a:t>
            </a:r>
            <a:endParaRPr lang="cs-CZ" sz="44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5661935" y="5417653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19</a:t>
            </a:r>
            <a:endParaRPr lang="cs-CZ" sz="4400" b="1" dirty="0"/>
          </a:p>
        </p:txBody>
      </p:sp>
      <p:pic>
        <p:nvPicPr>
          <p:cNvPr id="1027" name="Picture 3" descr="C:\Users\pc\AppData\Local\Microsoft\Windows\Temporary Internet Files\Content.IE5\YNWDX9XP\MC900089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8063" y="2248598"/>
            <a:ext cx="1231463" cy="913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28" name="Zahnutá šipka doprava 1027"/>
          <p:cNvSpPr/>
          <p:nvPr/>
        </p:nvSpPr>
        <p:spPr>
          <a:xfrm>
            <a:off x="323528" y="2355071"/>
            <a:ext cx="1476164" cy="1512168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23528" y="404664"/>
            <a:ext cx="46781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Doplň chybějící čísla. Kliknutím zkontroluj.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1007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7.40741E-6 C -0.00104 -0.00208 -0.00313 -0.00393 -0.00313 -0.00647 C -0.00313 -0.01712 0.01736 -0.02221 0.02257 -0.0236 C 0.07517 -0.02152 0.08333 -0.01944 0.13715 -0.0236 C 0.14114 -0.02731 0.14375 -0.02893 0.14687 -0.03425 C 0.14982 -0.03911 0.15486 -0.0493 0.15486 -0.0493 C 0.15729 -0.05925 0.15851 -0.06921 0.15972 -0.07962 C 0.15972 -0.08286 0.16805 -0.17708 0.13871 -0.18055 C 0.12326 -0.1824 0.10764 -0.18194 0.09201 -0.18263 C 0.08246 -0.1912 0.08003 -0.20416 0.0743 -0.21712 C 0.06875 -0.24467 0.06371 -0.29999 0.08385 -0.31828 C 0.08437 -0.32106 0.08437 -0.3243 0.08559 -0.32684 C 0.08663 -0.32893 0.08889 -0.32916 0.09028 -0.33101 C 0.0967 -0.33958 0.10052 -0.34999 0.10816 -0.35694 C 0.11528 -0.37152 0.10625 -0.35462 0.11771 -0.3699 C 0.12292 -0.37684 0.12621 -0.38587 0.13073 -0.39351 C 0.13281 -0.39721 0.13576 -0.39999 0.13715 -0.40416 C 0.1408 -0.41458 0.14531 -0.42476 0.15 -0.43425 C 0.15139 -0.44374 0.15139 -0.4449 0.1533 -0.4537 C 0.15434 -0.45809 0.15642 -0.46666 0.15642 -0.46666 C 0.15833 -0.48865 0.16076 -0.50856 0.15816 -0.53101 C 0.15746 -0.53634 0.1566 -0.54143 0.15486 -0.54629 C 0.1533 -0.55092 0.14844 -0.55902 0.14844 -0.55902 C 0.14583 -0.57337 0.13923 -0.58448 0.13073 -0.59351 C 0.12326 -0.61272 0.1033 -0.62985 0.08715 -0.63425 C 0.08385 -0.63518 0.08073 -0.63587 0.07743 -0.63657 C 0.06996 -0.63819 0.05486 -0.64073 0.05486 -0.64073 C 0.02361 -0.64004 -0.00764 -0.6412 -0.03872 -0.63865 C -0.05139 -0.63772 -0.06771 -0.62522 -0.08056 -0.62152 C -0.09809 -0.60809 -0.08802 -0.6155 -0.11129 -0.59999 C -0.11458 -0.59791 -0.1184 -0.59698 -0.12101 -0.59351 C -0.12969 -0.58194 -0.12483 -0.58703 -0.13542 -0.57846 C -0.14323 -0.56319 -0.15313 -0.55022 -0.16129 -0.53541 C -0.17101 -0.51759 -0.17952 -0.50046 -0.19028 -0.48379 C -0.19913 -0.4699 -0.2033 -0.4574 -0.21771 -0.4537 C -0.22847 -0.45439 -0.23924 -0.45416 -0.25 -0.45578 C -0.25868 -0.45717 -0.2684 -0.46458 -0.27743 -0.46666 C -0.28993 -0.47846 -0.30382 -0.4868 -0.31615 -0.49884 C -0.32205 -0.50462 -0.33351 -0.51735 -0.34028 -0.52476 C -0.34688 -0.53217 -0.34427 -0.52569 -0.35156 -0.53541 C -0.35677 -0.54235 -0.36007 -0.54884 -0.36615 -0.55485 C -0.37083 -0.56458 -0.37622 -0.57314 -0.38386 -0.57846 C -0.39184 -0.59513 -0.40139 -0.60069 -0.41285 -0.61064 C -0.41493 -0.61967 -0.41806 -0.62314 -0.42257 -0.63009 C -0.43455 -0.6486 -0.4382 -0.65809 -0.45643 -0.66666 C -0.46719 -0.66434 -0.47847 -0.66458 -0.48872 -0.66018 C -0.49514 -0.65439 -0.50226 -0.64953 -0.50972 -0.64721 C -0.52413 -0.63772 -0.51806 -0.6405 -0.52743 -0.63657 C -0.53056 -0.63796 -0.53438 -0.63796 -0.53698 -0.64073 C -0.54011 -0.64397 -0.54132 -0.6493 -0.54358 -0.6537 C -0.54462 -0.65578 -0.54479 -0.65948 -0.5467 -0.66018 C -0.55 -0.66157 -0.55643 -0.66434 -0.55643 -0.66434 C -0.56181 -0.66365 -0.56754 -0.66458 -0.57257 -0.66226 C -0.58004 -0.65879 -0.58229 -0.64421 -0.58542 -0.63657 C -0.59167 -0.62106 -0.59948 -0.60647 -0.60313 -0.58911 C -0.60781 -0.56735 -0.61129 -0.54583 -0.61771 -0.52476 C -0.61945 -0.51087 -0.62222 -0.49745 -0.62413 -0.48379 C -0.62361 -0.46296 -0.62396 -0.44212 -0.62257 -0.42152 C -0.62188 -0.41296 -0.61424 -0.40833 -0.60972 -0.40208 C -0.58646 -0.37059 -0.5809 -0.37823 -0.54028 -0.37638 C -0.53872 -0.37569 -0.53663 -0.37569 -0.53542 -0.37407 C -0.5342 -0.37245 -0.53455 -0.36967 -0.53386 -0.36759 C -0.53056 -0.35902 -0.52639 -0.35022 -0.52257 -0.34189 C -0.52066 -0.32337 -0.51893 -0.31388 -0.52257 -0.29235 C -0.52344 -0.28726 -0.52691 -0.28379 -0.52899 -0.27962 C -0.53004 -0.27754 -0.53229 -0.27314 -0.53229 -0.27314 C -0.53542 -0.26018 -0.54045 -0.24652 -0.54514 -0.23425 C -0.54879 -0.21388 -0.54931 -0.21458 -0.54514 -0.18055 C -0.54445 -0.17546 -0.53629 -0.17175 -0.53386 -0.1699 C -0.52014 -0.15948 -0.50261 -0.15532 -0.48698 -0.15254 C -0.46441 -0.15323 -0.44167 -0.15208 -0.41927 -0.15485 C -0.4125 -0.15578 -0.40608 -0.15948 -0.4 -0.16342 C -0.38386 -0.1743 -0.37726 -0.17638 -0.36441 -0.19351 C -0.34219 -0.22314 -0.32813 -0.2618 -0.31129 -0.29675 C -0.30868 -0.31134 -0.29948 -0.31527 -0.29358 -0.32684 C -0.28403 -0.34559 -0.28976 -0.3361 -0.2757 -0.35485 C -0.27344 -0.35786 -0.27292 -0.36226 -0.27101 -0.3655 C -0.26962 -0.36805 -0.26771 -0.36967 -0.26615 -0.37198 C -0.26389 -0.37546 -0.26163 -0.37893 -0.25972 -0.38263 C -0.25243 -0.39721 -0.24757 -0.41134 -0.24028 -0.42569 C -0.23785 -0.43564 -0.23247 -0.44212 -0.22899 -0.45161 C -0.2283 -0.4537 -0.2283 -0.45601 -0.22743 -0.45809 C -0.22552 -0.46249 -0.22101 -0.47083 -0.22101 -0.47083 C -0.21059 -0.46203 -0.20833 -0.44629 -0.20313 -0.43217 C -0.19879 -0.42036 -0.19549 -0.41087 -0.19358 -0.39768 C -0.19445 -0.36759 -0.18941 -0.35161 -0.2 -0.33101 C -0.20052 -0.32893 -0.20018 -0.32592 -0.20156 -0.32476 C -0.20434 -0.32221 -0.21129 -0.32036 -0.21129 -0.32036 C -0.21684 -0.31527 -0.22049 -0.31087 -0.22413 -0.30323 C -0.22465 -0.29884 -0.22431 -0.29421 -0.2257 -0.29027 C -0.23177 -0.2736 -0.23056 -0.29721 -0.23056 -0.27962 " pathEditMode="relative" ptsTypes="ffffffffffffffffffffffffffffffffffffffffffffffffffffffffffffffffffffffffffffffffffffffffffA">
                                      <p:cBhvr>
                                        <p:cTn id="6" dur="3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19223E-7 L 0.10938 -0.4827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469" y="-241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3.19223E-7 L -0.1533 -0.2833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74" y="-141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  <p:bldLst>
      <p:bldP spid="60" grpId="0"/>
      <p:bldP spid="61" grpId="0"/>
      <p:bldP spid="6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-62230"/>
            <a:ext cx="9144000" cy="692023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395536" y="1340768"/>
            <a:ext cx="2000975" cy="1774825"/>
            <a:chOff x="6487087" y="1154551"/>
            <a:chExt cx="2000975" cy="1774825"/>
          </a:xfrm>
        </p:grpSpPr>
        <p:pic>
          <p:nvPicPr>
            <p:cNvPr id="162" name="Picture 152" descr="C:\Users\pc\AppData\Local\Microsoft\Windows\Temporary Internet Files\Content.IE5\YNWDX9XP\MC900428095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87087" y="1154551"/>
              <a:ext cx="2000975" cy="17748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35" name="TextovéPole 1234"/>
            <p:cNvSpPr txBox="1"/>
            <p:nvPr/>
          </p:nvSpPr>
          <p:spPr>
            <a:xfrm>
              <a:off x="6588224" y="1280288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19</a:t>
              </a:r>
              <a:endParaRPr lang="cs-CZ" sz="4400" b="1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2310622" y="1082345"/>
            <a:ext cx="2000975" cy="1774825"/>
            <a:chOff x="2310622" y="1082345"/>
            <a:chExt cx="2000975" cy="1774825"/>
          </a:xfrm>
        </p:grpSpPr>
        <p:pic>
          <p:nvPicPr>
            <p:cNvPr id="161" name="Picture 152" descr="C:\Users\pc\AppData\Local\Microsoft\Windows\Temporary Internet Files\Content.IE5\YNWDX9XP\MC900428095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10622" y="1082345"/>
              <a:ext cx="2000975" cy="17748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36" name="TextovéPole 1235"/>
            <p:cNvSpPr txBox="1"/>
            <p:nvPr/>
          </p:nvSpPr>
          <p:spPr>
            <a:xfrm>
              <a:off x="2325413" y="1232884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17</a:t>
              </a:r>
              <a:endParaRPr lang="cs-CZ" sz="4400" b="1" dirty="0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6948264" y="908720"/>
            <a:ext cx="2000975" cy="1774825"/>
            <a:chOff x="4311598" y="1102832"/>
            <a:chExt cx="2000975" cy="1774825"/>
          </a:xfrm>
        </p:grpSpPr>
        <p:pic>
          <p:nvPicPr>
            <p:cNvPr id="163" name="Picture 152" descr="C:\Users\pc\AppData\Local\Microsoft\Windows\Temporary Internet Files\Content.IE5\YNWDX9XP\MC900428095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11598" y="1102832"/>
              <a:ext cx="2000975" cy="17748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37" name="TextovéPole 1236"/>
            <p:cNvSpPr txBox="1"/>
            <p:nvPr/>
          </p:nvSpPr>
          <p:spPr>
            <a:xfrm>
              <a:off x="4335273" y="1232884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18</a:t>
              </a:r>
              <a:endParaRPr lang="cs-CZ" sz="4400" b="1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4860032" y="1591945"/>
            <a:ext cx="2000975" cy="1774825"/>
            <a:chOff x="107504" y="1102833"/>
            <a:chExt cx="2000975" cy="1774825"/>
          </a:xfrm>
        </p:grpSpPr>
        <p:pic>
          <p:nvPicPr>
            <p:cNvPr id="310" name="Picture 152" descr="C:\Users\pc\AppData\Local\Microsoft\Windows\Temporary Internet Files\Content.IE5\YNWDX9XP\MC900428095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504" y="1102833"/>
              <a:ext cx="2000975" cy="17748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38" name="TextovéPole 1237"/>
            <p:cNvSpPr txBox="1"/>
            <p:nvPr/>
          </p:nvSpPr>
          <p:spPr>
            <a:xfrm>
              <a:off x="107504" y="1213927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16</a:t>
              </a:r>
              <a:endParaRPr lang="cs-CZ" sz="4400" b="1" dirty="0"/>
            </a:p>
          </p:txBody>
        </p:sp>
      </p:grpSp>
      <p:sp>
        <p:nvSpPr>
          <p:cNvPr id="1239" name="TextovéPole 1238"/>
          <p:cNvSpPr txBox="1"/>
          <p:nvPr/>
        </p:nvSpPr>
        <p:spPr>
          <a:xfrm>
            <a:off x="395536" y="404664"/>
            <a:ext cx="782053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Seřaď balonky podle velikosti čísel. Začni nejmenším číslem.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Přetahuj.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0" y="3861048"/>
            <a:ext cx="9144000" cy="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67826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50266" y="764704"/>
            <a:ext cx="79049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Seřaď podle velikosti čísel. Začni nejmenším číslem. Přetahuj.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1187624" y="1785010"/>
            <a:ext cx="1584176" cy="1584176"/>
            <a:chOff x="251520" y="1850988"/>
            <a:chExt cx="1584176" cy="1584176"/>
          </a:xfrm>
        </p:grpSpPr>
        <p:pic>
          <p:nvPicPr>
            <p:cNvPr id="5" name="Picture 2" descr="C:\Users\pc\AppData\Local\Microsoft\Windows\Temporary Internet Files\Content.IE5\HBOG70SQ\MC90040802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1850988"/>
              <a:ext cx="1584176" cy="15841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755576" y="27272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16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2771800" y="4077072"/>
            <a:ext cx="1584176" cy="1584176"/>
            <a:chOff x="1979712" y="1791174"/>
            <a:chExt cx="1584176" cy="1584176"/>
          </a:xfrm>
        </p:grpSpPr>
        <p:pic>
          <p:nvPicPr>
            <p:cNvPr id="6" name="Picture 2" descr="C:\Users\pc\AppData\Local\Microsoft\Windows\Temporary Internet Files\Content.IE5\HBOG70SQ\MC90040802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9712" y="1791174"/>
              <a:ext cx="1584176" cy="15841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2419780" y="261158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17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796136" y="3873519"/>
            <a:ext cx="1584176" cy="1584176"/>
            <a:chOff x="3779912" y="1842457"/>
            <a:chExt cx="1584176" cy="1584176"/>
          </a:xfrm>
        </p:grpSpPr>
        <p:pic>
          <p:nvPicPr>
            <p:cNvPr id="7" name="Picture 2" descr="C:\Users\pc\AppData\Local\Microsoft\Windows\Temporary Internet Files\Content.IE5\HBOG70SQ\MC90040802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79912" y="1842457"/>
              <a:ext cx="1584176" cy="15841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4219980" y="2674477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18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745502" y="2357887"/>
            <a:ext cx="1584176" cy="1584176"/>
            <a:chOff x="5508104" y="1859718"/>
            <a:chExt cx="1584176" cy="1584176"/>
          </a:xfrm>
        </p:grpSpPr>
        <p:pic>
          <p:nvPicPr>
            <p:cNvPr id="8" name="Picture 2" descr="C:\Users\pc\AppData\Local\Microsoft\Windows\Temporary Internet Files\Content.IE5\HBOG70SQ\MC90040802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08104" y="1859718"/>
              <a:ext cx="1584176" cy="15841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5948172" y="2667464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19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3563888" y="1637108"/>
            <a:ext cx="1584176" cy="1584176"/>
            <a:chOff x="7308304" y="2060848"/>
            <a:chExt cx="1584176" cy="1584176"/>
          </a:xfrm>
        </p:grpSpPr>
        <p:pic>
          <p:nvPicPr>
            <p:cNvPr id="13" name="Picture 2" descr="C:\Users\pc\AppData\Local\Microsoft\Windows\Temporary Internet Files\Content.IE5\HBOG70SQ\MC90040802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08304" y="2060848"/>
              <a:ext cx="1584176" cy="15841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7727540" y="2865829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20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412422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11560" y="404664"/>
            <a:ext cx="58552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Seřaď čísla podle velikosti. Začni nejmenším.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536" y="1628800"/>
            <a:ext cx="1152128" cy="1008112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835696" y="1628800"/>
            <a:ext cx="1152128" cy="1008112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19872" y="1628800"/>
            <a:ext cx="1152128" cy="1008112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22193" y="1628800"/>
            <a:ext cx="1152128" cy="1008112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335956" y="1628800"/>
            <a:ext cx="1152128" cy="1008112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19812" y="4221088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chemeClr val="accent6">
                    <a:lumMod val="75000"/>
                  </a:schemeClr>
                </a:solidFill>
              </a:rPr>
              <a:t>16</a:t>
            </a:r>
            <a:endParaRPr lang="cs-CZ" sz="6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95736" y="4308098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chemeClr val="accent6">
                    <a:lumMod val="75000"/>
                  </a:schemeClr>
                </a:solidFill>
              </a:rPr>
              <a:t>17</a:t>
            </a:r>
            <a:endParaRPr lang="cs-CZ" sz="6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36361" y="4308098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chemeClr val="accent6">
                    <a:lumMod val="75000"/>
                  </a:schemeClr>
                </a:solidFill>
              </a:rPr>
              <a:t>18</a:t>
            </a:r>
            <a:endParaRPr lang="cs-CZ" sz="6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44208" y="4312447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chemeClr val="accent6">
                    <a:lumMod val="75000"/>
                  </a:schemeClr>
                </a:solidFill>
              </a:rPr>
              <a:t>19</a:t>
            </a:r>
            <a:endParaRPr lang="cs-CZ" sz="6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58701" y="4311706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chemeClr val="accent6">
                    <a:lumMod val="75000"/>
                  </a:schemeClr>
                </a:solidFill>
              </a:rPr>
              <a:t>20</a:t>
            </a:r>
            <a:endParaRPr lang="cs-CZ" sz="66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56245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7037E-6 L -0.02951 -0.3747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6" y="-187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22222E-6 L -0.0335 -0.3979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84" y="-19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7.40741E-7 L 0.3059 -0.3983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295" y="-19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7.40741E-7 L -0.16737 -0.3879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68" y="-193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13671E-6 L -0.17084 -0.3768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42" y="-188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611013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/>
              <a:t>citace</a:t>
            </a:r>
            <a:r>
              <a:rPr lang="cs-CZ" b="1" smtClean="0"/>
              <a:t>: </a:t>
            </a:r>
            <a:r>
              <a:rPr lang="cs-CZ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61246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310</TotalTime>
  <Words>311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Pořadí čísel 15 - 20 VY_32_INOVACE_4B_07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Pavla</cp:lastModifiedBy>
  <cp:revision>8</cp:revision>
  <dcterms:created xsi:type="dcterms:W3CDTF">2012-03-05T12:44:07Z</dcterms:created>
  <dcterms:modified xsi:type="dcterms:W3CDTF">2013-01-23T19:02:26Z</dcterms:modified>
</cp:coreProperties>
</file>