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9805BD-3066-4004-A0E4-5D847C76FE3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31EA1-FE77-4859-A9A4-2315D518E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3086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B69C7-AE32-4B5E-8CE1-E4D0590A554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6565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B0AA-D1DA-422F-9B1F-82360279825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42BB3-3AF9-4340-A3E1-2DF8CF0A80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04650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B0AA-D1DA-422F-9B1F-82360279825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42BB3-3AF9-4340-A3E1-2DF8CF0A80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0570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B0AA-D1DA-422F-9B1F-82360279825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42BB3-3AF9-4340-A3E1-2DF8CF0A80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8236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B0AA-D1DA-422F-9B1F-82360279825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42BB3-3AF9-4340-A3E1-2DF8CF0A80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5681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B0AA-D1DA-422F-9B1F-82360279825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42BB3-3AF9-4340-A3E1-2DF8CF0A80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6995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B0AA-D1DA-422F-9B1F-82360279825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42BB3-3AF9-4340-A3E1-2DF8CF0A80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105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B0AA-D1DA-422F-9B1F-82360279825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42BB3-3AF9-4340-A3E1-2DF8CF0A80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5049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B0AA-D1DA-422F-9B1F-82360279825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42BB3-3AF9-4340-A3E1-2DF8CF0A80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4700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B0AA-D1DA-422F-9B1F-82360279825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42BB3-3AF9-4340-A3E1-2DF8CF0A80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58790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B0AA-D1DA-422F-9B1F-82360279825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42BB3-3AF9-4340-A3E1-2DF8CF0A80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5008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DB0AA-D1DA-422F-9B1F-82360279825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42BB3-3AF9-4340-A3E1-2DF8CF0A80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1909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DB0AA-D1DA-422F-9B1F-82360279825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42BB3-3AF9-4340-A3E1-2DF8CF0A80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86028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Pořadí čísel do 20 – III.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VY_32_INOVACE_4B_10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6425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upevňování a procvičování učiva v číselném oboru do 20. V prvním úkole žáci řadí čísla pomocí přetahování ve správném pořadí. V druhém úkolu nesprávné pořadí čísel škrtají pomocí přiložené čáry (přetahování). Další úkol je interaktivní – na číselnou osu vkládají čísla, mají okamžitou možnost kontroly (animace). Na předposlední dvou stránkách ukazují, kam dané číslo zařadit (možnost okamžité zpětné vazby – animace), čtou je a opakují číselnou řadu. V úkole posledním žáci říkají číselnou řadu,   na dané číslo kliknou, to se zařadí do správného číselného pořadí.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25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Únor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62295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32" name="Skupina 1031"/>
          <p:cNvGrpSpPr/>
          <p:nvPr/>
        </p:nvGrpSpPr>
        <p:grpSpPr>
          <a:xfrm>
            <a:off x="1933370" y="2498868"/>
            <a:ext cx="1327162" cy="990749"/>
            <a:chOff x="1866714" y="2092554"/>
            <a:chExt cx="1327162" cy="990749"/>
          </a:xfrm>
        </p:grpSpPr>
        <p:pic>
          <p:nvPicPr>
            <p:cNvPr id="11" name="Picture 2" descr="C:\Users\pc\AppData\Local\Microsoft\Windows\Temporary Internet Files\Content.IE5\8O6ICM2M\MC9001935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66714" y="2092554"/>
              <a:ext cx="1327162" cy="99074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138498" y="223398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</p:grpSp>
      <p:grpSp>
        <p:nvGrpSpPr>
          <p:cNvPr id="1033" name="Skupina 1032"/>
          <p:cNvGrpSpPr/>
          <p:nvPr/>
        </p:nvGrpSpPr>
        <p:grpSpPr>
          <a:xfrm>
            <a:off x="3485664" y="2484156"/>
            <a:ext cx="1327162" cy="990749"/>
            <a:chOff x="3203848" y="2142049"/>
            <a:chExt cx="1327162" cy="990749"/>
          </a:xfrm>
        </p:grpSpPr>
        <p:pic>
          <p:nvPicPr>
            <p:cNvPr id="12" name="Picture 2" descr="C:\Users\pc\AppData\Local\Microsoft\Windows\Temporary Internet Files\Content.IE5\8O6ICM2M\MC9001935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8" y="2142049"/>
              <a:ext cx="1327162" cy="99074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3452602" y="228348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19</a:t>
              </a:r>
              <a:endParaRPr lang="cs-CZ" sz="4000" b="1" dirty="0"/>
            </a:p>
          </p:txBody>
        </p:sp>
      </p:grpSp>
      <p:grpSp>
        <p:nvGrpSpPr>
          <p:cNvPr id="1036" name="Skupina 1035"/>
          <p:cNvGrpSpPr/>
          <p:nvPr/>
        </p:nvGrpSpPr>
        <p:grpSpPr>
          <a:xfrm>
            <a:off x="7596336" y="2350009"/>
            <a:ext cx="1327162" cy="998177"/>
            <a:chOff x="7411330" y="2204864"/>
            <a:chExt cx="1327162" cy="998177"/>
          </a:xfrm>
        </p:grpSpPr>
        <p:pic>
          <p:nvPicPr>
            <p:cNvPr id="1026" name="Picture 2" descr="C:\Users\pc\AppData\Local\Microsoft\Windows\Temporary Internet Files\Content.IE5\8O6ICM2M\MC9001935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11330" y="2204864"/>
              <a:ext cx="1327162" cy="99074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7722891" y="249515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18</a:t>
              </a:r>
              <a:endParaRPr lang="cs-CZ" sz="4000" b="1" dirty="0"/>
            </a:p>
          </p:txBody>
        </p:sp>
      </p:grpSp>
      <p:grpSp>
        <p:nvGrpSpPr>
          <p:cNvPr id="1027" name="Skupina 1026"/>
          <p:cNvGrpSpPr/>
          <p:nvPr/>
        </p:nvGrpSpPr>
        <p:grpSpPr>
          <a:xfrm>
            <a:off x="3260532" y="714776"/>
            <a:ext cx="1327162" cy="990749"/>
            <a:chOff x="3460776" y="392817"/>
            <a:chExt cx="1327162" cy="990749"/>
          </a:xfrm>
        </p:grpSpPr>
        <p:pic>
          <p:nvPicPr>
            <p:cNvPr id="15" name="Picture 2" descr="C:\Users\pc\AppData\Local\Microsoft\Windows\Temporary Internet Files\Content.IE5\8O6ICM2M\MC9001935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0776" y="392817"/>
              <a:ext cx="1327162" cy="99074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3707904" y="58600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17</a:t>
              </a:r>
              <a:endParaRPr lang="cs-CZ" sz="4000" b="1" dirty="0"/>
            </a:p>
          </p:txBody>
        </p:sp>
      </p:grpSp>
      <p:grpSp>
        <p:nvGrpSpPr>
          <p:cNvPr id="1034" name="Skupina 1033"/>
          <p:cNvGrpSpPr/>
          <p:nvPr/>
        </p:nvGrpSpPr>
        <p:grpSpPr>
          <a:xfrm>
            <a:off x="4939713" y="2406428"/>
            <a:ext cx="1327162" cy="990749"/>
            <a:chOff x="4587694" y="2142049"/>
            <a:chExt cx="1327162" cy="990749"/>
          </a:xfrm>
        </p:grpSpPr>
        <p:pic>
          <p:nvPicPr>
            <p:cNvPr id="13" name="Picture 2" descr="C:\Users\pc\AppData\Local\Microsoft\Windows\Temporary Internet Files\Content.IE5\8O6ICM2M\MC9001935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7694" y="2142049"/>
              <a:ext cx="1327162" cy="99074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4899255" y="242491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16</a:t>
              </a:r>
              <a:endParaRPr lang="cs-CZ" sz="4000" b="1" dirty="0"/>
            </a:p>
          </p:txBody>
        </p:sp>
      </p:grpSp>
      <p:grpSp>
        <p:nvGrpSpPr>
          <p:cNvPr id="1030" name="Skupina 1029"/>
          <p:cNvGrpSpPr/>
          <p:nvPr/>
        </p:nvGrpSpPr>
        <p:grpSpPr>
          <a:xfrm>
            <a:off x="7524327" y="535540"/>
            <a:ext cx="1327162" cy="990749"/>
            <a:chOff x="7596336" y="404664"/>
            <a:chExt cx="1327162" cy="990749"/>
          </a:xfrm>
        </p:grpSpPr>
        <p:pic>
          <p:nvPicPr>
            <p:cNvPr id="18" name="Picture 2" descr="C:\Users\pc\AppData\Local\Microsoft\Windows\Temporary Internet Files\Content.IE5\8O6ICM2M\MC9001935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96336" y="404664"/>
              <a:ext cx="1327162" cy="99074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7907897" y="67568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15</a:t>
              </a:r>
              <a:endParaRPr lang="cs-CZ" sz="4000" b="1" dirty="0"/>
            </a:p>
          </p:txBody>
        </p:sp>
      </p:grpSp>
      <p:grpSp>
        <p:nvGrpSpPr>
          <p:cNvPr id="1035" name="Skupina 1034"/>
          <p:cNvGrpSpPr/>
          <p:nvPr/>
        </p:nvGrpSpPr>
        <p:grpSpPr>
          <a:xfrm>
            <a:off x="6372200" y="2428183"/>
            <a:ext cx="1327162" cy="990749"/>
            <a:chOff x="5914856" y="2142049"/>
            <a:chExt cx="1327162" cy="990749"/>
          </a:xfrm>
        </p:grpSpPr>
        <p:pic>
          <p:nvPicPr>
            <p:cNvPr id="14" name="Picture 2" descr="C:\Users\pc\AppData\Local\Microsoft\Windows\Temporary Internet Files\Content.IE5\8O6ICM2M\MC9001935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14856" y="2142049"/>
              <a:ext cx="1327162" cy="99074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6151412" y="2403157"/>
              <a:ext cx="72008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14</a:t>
              </a:r>
              <a:endParaRPr lang="cs-CZ" sz="4000" b="1" dirty="0"/>
            </a:p>
          </p:txBody>
        </p:sp>
      </p:grpSp>
      <p:grpSp>
        <p:nvGrpSpPr>
          <p:cNvPr id="1024" name="Skupina 1023"/>
          <p:cNvGrpSpPr/>
          <p:nvPr/>
        </p:nvGrpSpPr>
        <p:grpSpPr>
          <a:xfrm>
            <a:off x="391864" y="644601"/>
            <a:ext cx="1327162" cy="990749"/>
            <a:chOff x="539552" y="444572"/>
            <a:chExt cx="1327162" cy="990749"/>
          </a:xfrm>
        </p:grpSpPr>
        <p:pic>
          <p:nvPicPr>
            <p:cNvPr id="10" name="Picture 2" descr="C:\Users\pc\AppData\Local\Microsoft\Windows\Temporary Internet Files\Content.IE5\8O6ICM2M\MC9001935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444572"/>
              <a:ext cx="1327162" cy="99074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843625" y="58600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13</a:t>
              </a:r>
              <a:endParaRPr lang="cs-CZ" sz="4000" b="1" dirty="0"/>
            </a:p>
          </p:txBody>
        </p:sp>
      </p:grpSp>
      <p:grpSp>
        <p:nvGrpSpPr>
          <p:cNvPr id="1028" name="Skupina 1027"/>
          <p:cNvGrpSpPr/>
          <p:nvPr/>
        </p:nvGrpSpPr>
        <p:grpSpPr>
          <a:xfrm>
            <a:off x="4587694" y="766531"/>
            <a:ext cx="1327162" cy="990749"/>
            <a:chOff x="4731397" y="444573"/>
            <a:chExt cx="1327162" cy="990749"/>
          </a:xfrm>
        </p:grpSpPr>
        <p:pic>
          <p:nvPicPr>
            <p:cNvPr id="16" name="Picture 2" descr="C:\Users\pc\AppData\Local\Microsoft\Windows\Temporary Internet Files\Content.IE5\8O6ICM2M\MC9001935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31397" y="444573"/>
              <a:ext cx="1327162" cy="99074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5042958" y="58600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12</a:t>
              </a:r>
              <a:endParaRPr lang="cs-CZ" sz="4000" b="1" dirty="0"/>
            </a:p>
          </p:txBody>
        </p:sp>
      </p:grpSp>
      <p:grpSp>
        <p:nvGrpSpPr>
          <p:cNvPr id="1029" name="Skupina 1028"/>
          <p:cNvGrpSpPr/>
          <p:nvPr/>
        </p:nvGrpSpPr>
        <p:grpSpPr>
          <a:xfrm>
            <a:off x="6030339" y="652844"/>
            <a:ext cx="1327162" cy="990749"/>
            <a:chOff x="6084168" y="404664"/>
            <a:chExt cx="1327162" cy="990749"/>
          </a:xfrm>
        </p:grpSpPr>
        <p:pic>
          <p:nvPicPr>
            <p:cNvPr id="17" name="Picture 2" descr="C:\Users\pc\AppData\Local\Microsoft\Windows\Temporary Internet Files\Content.IE5\8O6ICM2M\MC9001935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404664"/>
              <a:ext cx="1327162" cy="99074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6524911" y="58600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</p:grpSp>
      <p:grpSp>
        <p:nvGrpSpPr>
          <p:cNvPr id="1025" name="Skupina 1024"/>
          <p:cNvGrpSpPr/>
          <p:nvPr/>
        </p:nvGrpSpPr>
        <p:grpSpPr>
          <a:xfrm>
            <a:off x="1848399" y="643292"/>
            <a:ext cx="1327162" cy="990749"/>
            <a:chOff x="2138498" y="401272"/>
            <a:chExt cx="1327162" cy="990749"/>
          </a:xfrm>
        </p:grpSpPr>
        <p:pic>
          <p:nvPicPr>
            <p:cNvPr id="9" name="Picture 2" descr="C:\Users\pc\AppData\Local\Microsoft\Windows\Temporary Internet Files\Content.IE5\8O6ICM2M\MC9001935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38498" y="401272"/>
              <a:ext cx="1327162" cy="99074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2620361" y="552256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9</a:t>
              </a:r>
              <a:endParaRPr lang="cs-CZ" sz="4000" b="1" dirty="0"/>
            </a:p>
          </p:txBody>
        </p:sp>
      </p:grpSp>
      <p:grpSp>
        <p:nvGrpSpPr>
          <p:cNvPr id="1031" name="Skupina 1030"/>
          <p:cNvGrpSpPr/>
          <p:nvPr/>
        </p:nvGrpSpPr>
        <p:grpSpPr>
          <a:xfrm>
            <a:off x="404927" y="2316271"/>
            <a:ext cx="1327162" cy="990749"/>
            <a:chOff x="323528" y="2116508"/>
            <a:chExt cx="1327162" cy="990749"/>
          </a:xfrm>
        </p:grpSpPr>
        <p:pic>
          <p:nvPicPr>
            <p:cNvPr id="8" name="Picture 2" descr="C:\Users\pc\AppData\Local\Microsoft\Windows\Temporary Internet Files\Content.IE5\8O6ICM2M\MC9001935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2116508"/>
              <a:ext cx="1327162" cy="99074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635089" y="234629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11</a:t>
              </a:r>
              <a:endParaRPr lang="cs-CZ" sz="4000" b="1" dirty="0"/>
            </a:p>
          </p:txBody>
        </p:sp>
      </p:grpSp>
      <p:sp>
        <p:nvSpPr>
          <p:cNvPr id="1037" name="TextovéPole 1036"/>
          <p:cNvSpPr txBox="1"/>
          <p:nvPr/>
        </p:nvSpPr>
        <p:spPr>
          <a:xfrm>
            <a:off x="251520" y="260648"/>
            <a:ext cx="66759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Seřaď čísla podle velikosti. Přetahuj. Začni nejmenším číslem.</a:t>
            </a:r>
            <a:endParaRPr lang="cs-CZ" sz="2000" b="1" dirty="0"/>
          </a:p>
        </p:txBody>
      </p:sp>
      <p:cxnSp>
        <p:nvCxnSpPr>
          <p:cNvPr id="1039" name="Přímá spojnice 1038"/>
          <p:cNvCxnSpPr/>
          <p:nvPr/>
        </p:nvCxnSpPr>
        <p:spPr>
          <a:xfrm>
            <a:off x="0" y="3717032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087932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4351" y="378822"/>
            <a:ext cx="59952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Je to tak? Kontroluj pořadí čísel. Nesprávné škrtni.</a:t>
            </a:r>
          </a:p>
          <a:p>
            <a:r>
              <a:rPr lang="cs-CZ" sz="2000" b="1" dirty="0" smtClean="0"/>
              <a:t> Čáru, kterou budeš škrtat, přetáhni z pravého sloupce.</a:t>
            </a:r>
            <a:endParaRPr lang="cs-CZ" sz="2000" b="1" dirty="0"/>
          </a:p>
        </p:txBody>
      </p:sp>
      <p:grpSp>
        <p:nvGrpSpPr>
          <p:cNvPr id="2309" name="Skupina 2308"/>
          <p:cNvGrpSpPr/>
          <p:nvPr/>
        </p:nvGrpSpPr>
        <p:grpSpPr>
          <a:xfrm>
            <a:off x="537343" y="1413668"/>
            <a:ext cx="2235200" cy="1655763"/>
            <a:chOff x="355600" y="1003300"/>
            <a:chExt cx="2235200" cy="1655763"/>
          </a:xfrm>
        </p:grpSpPr>
        <p:grpSp>
          <p:nvGrpSpPr>
            <p:cNvPr id="2262" name="Group 244"/>
            <p:cNvGrpSpPr>
              <a:grpSpLocks noChangeAspect="1"/>
            </p:cNvGrpSpPr>
            <p:nvPr/>
          </p:nvGrpSpPr>
          <p:grpSpPr bwMode="auto">
            <a:xfrm>
              <a:off x="355600" y="1003300"/>
              <a:ext cx="2235200" cy="1655763"/>
              <a:chOff x="224" y="632"/>
              <a:chExt cx="1408" cy="1043"/>
            </a:xfrm>
          </p:grpSpPr>
          <p:sp>
            <p:nvSpPr>
              <p:cNvPr id="2263" name="AutoShape 243"/>
              <p:cNvSpPr>
                <a:spLocks noChangeAspect="1" noChangeArrowheads="1" noTextEdit="1"/>
              </p:cNvSpPr>
              <p:nvPr/>
            </p:nvSpPr>
            <p:spPr bwMode="auto">
              <a:xfrm>
                <a:off x="224" y="632"/>
                <a:ext cx="1408" cy="104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4" name="Freeform 245"/>
              <p:cNvSpPr>
                <a:spLocks noEditPoints="1"/>
              </p:cNvSpPr>
              <p:nvPr/>
            </p:nvSpPr>
            <p:spPr bwMode="auto">
              <a:xfrm>
                <a:off x="253" y="672"/>
                <a:ext cx="1270" cy="936"/>
              </a:xfrm>
              <a:custGeom>
                <a:avLst/>
                <a:gdLst>
                  <a:gd name="T0" fmla="*/ 693 w 3811"/>
                  <a:gd name="T1" fmla="*/ 125 h 2807"/>
                  <a:gd name="T2" fmla="*/ 1229 w 3811"/>
                  <a:gd name="T3" fmla="*/ 0 h 2807"/>
                  <a:gd name="T4" fmla="*/ 1594 w 3811"/>
                  <a:gd name="T5" fmla="*/ 114 h 2807"/>
                  <a:gd name="T6" fmla="*/ 1785 w 3811"/>
                  <a:gd name="T7" fmla="*/ 358 h 2807"/>
                  <a:gd name="T8" fmla="*/ 1823 w 3811"/>
                  <a:gd name="T9" fmla="*/ 421 h 2807"/>
                  <a:gd name="T10" fmla="*/ 1814 w 3811"/>
                  <a:gd name="T11" fmla="*/ 341 h 2807"/>
                  <a:gd name="T12" fmla="*/ 1886 w 3811"/>
                  <a:gd name="T13" fmla="*/ 330 h 2807"/>
                  <a:gd name="T14" fmla="*/ 1953 w 3811"/>
                  <a:gd name="T15" fmla="*/ 371 h 2807"/>
                  <a:gd name="T16" fmla="*/ 1996 w 3811"/>
                  <a:gd name="T17" fmla="*/ 478 h 2807"/>
                  <a:gd name="T18" fmla="*/ 1883 w 3811"/>
                  <a:gd name="T19" fmla="*/ 810 h 2807"/>
                  <a:gd name="T20" fmla="*/ 1772 w 3811"/>
                  <a:gd name="T21" fmla="*/ 1031 h 2807"/>
                  <a:gd name="T22" fmla="*/ 1789 w 3811"/>
                  <a:gd name="T23" fmla="*/ 1064 h 2807"/>
                  <a:gd name="T24" fmla="*/ 1823 w 3811"/>
                  <a:gd name="T25" fmla="*/ 1117 h 2807"/>
                  <a:gd name="T26" fmla="*/ 2023 w 3811"/>
                  <a:gd name="T27" fmla="*/ 1028 h 2807"/>
                  <a:gd name="T28" fmla="*/ 2318 w 3811"/>
                  <a:gd name="T29" fmla="*/ 999 h 2807"/>
                  <a:gd name="T30" fmla="*/ 2402 w 3811"/>
                  <a:gd name="T31" fmla="*/ 1002 h 2807"/>
                  <a:gd name="T32" fmla="*/ 2434 w 3811"/>
                  <a:gd name="T33" fmla="*/ 1006 h 2807"/>
                  <a:gd name="T34" fmla="*/ 2485 w 3811"/>
                  <a:gd name="T35" fmla="*/ 948 h 2807"/>
                  <a:gd name="T36" fmla="*/ 2561 w 3811"/>
                  <a:gd name="T37" fmla="*/ 896 h 2807"/>
                  <a:gd name="T38" fmla="*/ 2540 w 3811"/>
                  <a:gd name="T39" fmla="*/ 765 h 2807"/>
                  <a:gd name="T40" fmla="*/ 2447 w 3811"/>
                  <a:gd name="T41" fmla="*/ 631 h 2807"/>
                  <a:gd name="T42" fmla="*/ 2419 w 3811"/>
                  <a:gd name="T43" fmla="*/ 540 h 2807"/>
                  <a:gd name="T44" fmla="*/ 2551 w 3811"/>
                  <a:gd name="T45" fmla="*/ 539 h 2807"/>
                  <a:gd name="T46" fmla="*/ 2628 w 3811"/>
                  <a:gd name="T47" fmla="*/ 660 h 2807"/>
                  <a:gd name="T48" fmla="*/ 2699 w 3811"/>
                  <a:gd name="T49" fmla="*/ 813 h 2807"/>
                  <a:gd name="T50" fmla="*/ 3057 w 3811"/>
                  <a:gd name="T51" fmla="*/ 651 h 2807"/>
                  <a:gd name="T52" fmla="*/ 3521 w 3811"/>
                  <a:gd name="T53" fmla="*/ 770 h 2807"/>
                  <a:gd name="T54" fmla="*/ 3803 w 3811"/>
                  <a:gd name="T55" fmla="*/ 1372 h 2807"/>
                  <a:gd name="T56" fmla="*/ 3488 w 3811"/>
                  <a:gd name="T57" fmla="*/ 1982 h 2807"/>
                  <a:gd name="T58" fmla="*/ 3402 w 3811"/>
                  <a:gd name="T59" fmla="*/ 2247 h 2807"/>
                  <a:gd name="T60" fmla="*/ 3418 w 3811"/>
                  <a:gd name="T61" fmla="*/ 2358 h 2807"/>
                  <a:gd name="T62" fmla="*/ 3400 w 3811"/>
                  <a:gd name="T63" fmla="*/ 2406 h 2807"/>
                  <a:gd name="T64" fmla="*/ 3187 w 3811"/>
                  <a:gd name="T65" fmla="*/ 2313 h 2807"/>
                  <a:gd name="T66" fmla="*/ 2955 w 3811"/>
                  <a:gd name="T67" fmla="*/ 2415 h 2807"/>
                  <a:gd name="T68" fmla="*/ 2293 w 3811"/>
                  <a:gd name="T69" fmla="*/ 2803 h 2807"/>
                  <a:gd name="T70" fmla="*/ 1682 w 3811"/>
                  <a:gd name="T71" fmla="*/ 2614 h 2807"/>
                  <a:gd name="T72" fmla="*/ 1492 w 3811"/>
                  <a:gd name="T73" fmla="*/ 2475 h 2807"/>
                  <a:gd name="T74" fmla="*/ 1231 w 3811"/>
                  <a:gd name="T75" fmla="*/ 2352 h 2807"/>
                  <a:gd name="T76" fmla="*/ 627 w 3811"/>
                  <a:gd name="T77" fmla="*/ 2367 h 2807"/>
                  <a:gd name="T78" fmla="*/ 142 w 3811"/>
                  <a:gd name="T79" fmla="*/ 2139 h 2807"/>
                  <a:gd name="T80" fmla="*/ 31 w 3811"/>
                  <a:gd name="T81" fmla="*/ 1951 h 2807"/>
                  <a:gd name="T82" fmla="*/ 0 w 3811"/>
                  <a:gd name="T83" fmla="*/ 1583 h 2807"/>
                  <a:gd name="T84" fmla="*/ 244 w 3811"/>
                  <a:gd name="T85" fmla="*/ 971 h 2807"/>
                  <a:gd name="T86" fmla="*/ 673 w 3811"/>
                  <a:gd name="T87" fmla="*/ 675 h 2807"/>
                  <a:gd name="T88" fmla="*/ 620 w 3811"/>
                  <a:gd name="T89" fmla="*/ 633 h 2807"/>
                  <a:gd name="T90" fmla="*/ 543 w 3811"/>
                  <a:gd name="T91" fmla="*/ 571 h 2807"/>
                  <a:gd name="T92" fmla="*/ 344 w 3811"/>
                  <a:gd name="T93" fmla="*/ 282 h 2807"/>
                  <a:gd name="T94" fmla="*/ 301 w 3811"/>
                  <a:gd name="T95" fmla="*/ 82 h 2807"/>
                  <a:gd name="T96" fmla="*/ 1758 w 3811"/>
                  <a:gd name="T97" fmla="*/ 646 h 2807"/>
                  <a:gd name="T98" fmla="*/ 1640 w 3811"/>
                  <a:gd name="T99" fmla="*/ 746 h 2807"/>
                  <a:gd name="T100" fmla="*/ 1553 w 3811"/>
                  <a:gd name="T101" fmla="*/ 797 h 2807"/>
                  <a:gd name="T102" fmla="*/ 1629 w 3811"/>
                  <a:gd name="T103" fmla="*/ 868 h 2807"/>
                  <a:gd name="T104" fmla="*/ 1723 w 3811"/>
                  <a:gd name="T105" fmla="*/ 856 h 2807"/>
                  <a:gd name="T106" fmla="*/ 1819 w 3811"/>
                  <a:gd name="T107" fmla="*/ 621 h 28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3811" h="2807">
                    <a:moveTo>
                      <a:pt x="309" y="77"/>
                    </a:moveTo>
                    <a:lnTo>
                      <a:pt x="432" y="127"/>
                    </a:lnTo>
                    <a:lnTo>
                      <a:pt x="561" y="140"/>
                    </a:lnTo>
                    <a:lnTo>
                      <a:pt x="693" y="125"/>
                    </a:lnTo>
                    <a:lnTo>
                      <a:pt x="830" y="93"/>
                    </a:lnTo>
                    <a:lnTo>
                      <a:pt x="965" y="54"/>
                    </a:lnTo>
                    <a:lnTo>
                      <a:pt x="1098" y="19"/>
                    </a:lnTo>
                    <a:lnTo>
                      <a:pt x="1229" y="0"/>
                    </a:lnTo>
                    <a:lnTo>
                      <a:pt x="1354" y="6"/>
                    </a:lnTo>
                    <a:lnTo>
                      <a:pt x="1445" y="37"/>
                    </a:lnTo>
                    <a:lnTo>
                      <a:pt x="1526" y="72"/>
                    </a:lnTo>
                    <a:lnTo>
                      <a:pt x="1594" y="114"/>
                    </a:lnTo>
                    <a:lnTo>
                      <a:pt x="1654" y="162"/>
                    </a:lnTo>
                    <a:lnTo>
                      <a:pt x="1704" y="218"/>
                    </a:lnTo>
                    <a:lnTo>
                      <a:pt x="1747" y="283"/>
                    </a:lnTo>
                    <a:lnTo>
                      <a:pt x="1785" y="358"/>
                    </a:lnTo>
                    <a:lnTo>
                      <a:pt x="1819" y="447"/>
                    </a:lnTo>
                    <a:lnTo>
                      <a:pt x="1823" y="446"/>
                    </a:lnTo>
                    <a:lnTo>
                      <a:pt x="1829" y="444"/>
                    </a:lnTo>
                    <a:lnTo>
                      <a:pt x="1823" y="421"/>
                    </a:lnTo>
                    <a:lnTo>
                      <a:pt x="1819" y="398"/>
                    </a:lnTo>
                    <a:lnTo>
                      <a:pt x="1815" y="376"/>
                    </a:lnTo>
                    <a:lnTo>
                      <a:pt x="1814" y="358"/>
                    </a:lnTo>
                    <a:lnTo>
                      <a:pt x="1814" y="341"/>
                    </a:lnTo>
                    <a:lnTo>
                      <a:pt x="1822" y="329"/>
                    </a:lnTo>
                    <a:lnTo>
                      <a:pt x="1839" y="322"/>
                    </a:lnTo>
                    <a:lnTo>
                      <a:pt x="1865" y="322"/>
                    </a:lnTo>
                    <a:lnTo>
                      <a:pt x="1886" y="330"/>
                    </a:lnTo>
                    <a:lnTo>
                      <a:pt x="1906" y="339"/>
                    </a:lnTo>
                    <a:lnTo>
                      <a:pt x="1922" y="348"/>
                    </a:lnTo>
                    <a:lnTo>
                      <a:pt x="1939" y="360"/>
                    </a:lnTo>
                    <a:lnTo>
                      <a:pt x="1953" y="371"/>
                    </a:lnTo>
                    <a:lnTo>
                      <a:pt x="1967" y="383"/>
                    </a:lnTo>
                    <a:lnTo>
                      <a:pt x="1981" y="396"/>
                    </a:lnTo>
                    <a:lnTo>
                      <a:pt x="1995" y="412"/>
                    </a:lnTo>
                    <a:lnTo>
                      <a:pt x="1996" y="478"/>
                    </a:lnTo>
                    <a:lnTo>
                      <a:pt x="1984" y="556"/>
                    </a:lnTo>
                    <a:lnTo>
                      <a:pt x="1957" y="639"/>
                    </a:lnTo>
                    <a:lnTo>
                      <a:pt x="1924" y="725"/>
                    </a:lnTo>
                    <a:lnTo>
                      <a:pt x="1883" y="810"/>
                    </a:lnTo>
                    <a:lnTo>
                      <a:pt x="1842" y="891"/>
                    </a:lnTo>
                    <a:lnTo>
                      <a:pt x="1803" y="963"/>
                    </a:lnTo>
                    <a:lnTo>
                      <a:pt x="1768" y="1023"/>
                    </a:lnTo>
                    <a:lnTo>
                      <a:pt x="1772" y="1031"/>
                    </a:lnTo>
                    <a:lnTo>
                      <a:pt x="1776" y="1039"/>
                    </a:lnTo>
                    <a:lnTo>
                      <a:pt x="1780" y="1046"/>
                    </a:lnTo>
                    <a:lnTo>
                      <a:pt x="1785" y="1055"/>
                    </a:lnTo>
                    <a:lnTo>
                      <a:pt x="1789" y="1064"/>
                    </a:lnTo>
                    <a:lnTo>
                      <a:pt x="1796" y="1078"/>
                    </a:lnTo>
                    <a:lnTo>
                      <a:pt x="1803" y="1095"/>
                    </a:lnTo>
                    <a:lnTo>
                      <a:pt x="1815" y="1119"/>
                    </a:lnTo>
                    <a:lnTo>
                      <a:pt x="1823" y="1117"/>
                    </a:lnTo>
                    <a:lnTo>
                      <a:pt x="1829" y="1116"/>
                    </a:lnTo>
                    <a:lnTo>
                      <a:pt x="1886" y="1078"/>
                    </a:lnTo>
                    <a:lnTo>
                      <a:pt x="1952" y="1050"/>
                    </a:lnTo>
                    <a:lnTo>
                      <a:pt x="2023" y="1028"/>
                    </a:lnTo>
                    <a:lnTo>
                      <a:pt x="2098" y="1014"/>
                    </a:lnTo>
                    <a:lnTo>
                      <a:pt x="2171" y="1003"/>
                    </a:lnTo>
                    <a:lnTo>
                      <a:pt x="2247" y="999"/>
                    </a:lnTo>
                    <a:lnTo>
                      <a:pt x="2318" y="999"/>
                    </a:lnTo>
                    <a:lnTo>
                      <a:pt x="2383" y="1005"/>
                    </a:lnTo>
                    <a:lnTo>
                      <a:pt x="2387" y="1002"/>
                    </a:lnTo>
                    <a:lnTo>
                      <a:pt x="2396" y="1002"/>
                    </a:lnTo>
                    <a:lnTo>
                      <a:pt x="2402" y="1002"/>
                    </a:lnTo>
                    <a:lnTo>
                      <a:pt x="2412" y="1003"/>
                    </a:lnTo>
                    <a:lnTo>
                      <a:pt x="2421" y="1003"/>
                    </a:lnTo>
                    <a:lnTo>
                      <a:pt x="2429" y="1005"/>
                    </a:lnTo>
                    <a:lnTo>
                      <a:pt x="2434" y="1006"/>
                    </a:lnTo>
                    <a:lnTo>
                      <a:pt x="2440" y="1007"/>
                    </a:lnTo>
                    <a:lnTo>
                      <a:pt x="2453" y="982"/>
                    </a:lnTo>
                    <a:lnTo>
                      <a:pt x="2469" y="963"/>
                    </a:lnTo>
                    <a:lnTo>
                      <a:pt x="2485" y="948"/>
                    </a:lnTo>
                    <a:lnTo>
                      <a:pt x="2503" y="935"/>
                    </a:lnTo>
                    <a:lnTo>
                      <a:pt x="2521" y="923"/>
                    </a:lnTo>
                    <a:lnTo>
                      <a:pt x="2540" y="910"/>
                    </a:lnTo>
                    <a:lnTo>
                      <a:pt x="2561" y="896"/>
                    </a:lnTo>
                    <a:lnTo>
                      <a:pt x="2583" y="882"/>
                    </a:lnTo>
                    <a:lnTo>
                      <a:pt x="2572" y="841"/>
                    </a:lnTo>
                    <a:lnTo>
                      <a:pt x="2558" y="803"/>
                    </a:lnTo>
                    <a:lnTo>
                      <a:pt x="2540" y="765"/>
                    </a:lnTo>
                    <a:lnTo>
                      <a:pt x="2521" y="732"/>
                    </a:lnTo>
                    <a:lnTo>
                      <a:pt x="2497" y="697"/>
                    </a:lnTo>
                    <a:lnTo>
                      <a:pt x="2473" y="664"/>
                    </a:lnTo>
                    <a:lnTo>
                      <a:pt x="2447" y="631"/>
                    </a:lnTo>
                    <a:lnTo>
                      <a:pt x="2422" y="599"/>
                    </a:lnTo>
                    <a:lnTo>
                      <a:pt x="2401" y="574"/>
                    </a:lnTo>
                    <a:lnTo>
                      <a:pt x="2402" y="554"/>
                    </a:lnTo>
                    <a:lnTo>
                      <a:pt x="2419" y="540"/>
                    </a:lnTo>
                    <a:lnTo>
                      <a:pt x="2447" y="532"/>
                    </a:lnTo>
                    <a:lnTo>
                      <a:pt x="2480" y="528"/>
                    </a:lnTo>
                    <a:lnTo>
                      <a:pt x="2518" y="531"/>
                    </a:lnTo>
                    <a:lnTo>
                      <a:pt x="2551" y="539"/>
                    </a:lnTo>
                    <a:lnTo>
                      <a:pt x="2581" y="556"/>
                    </a:lnTo>
                    <a:lnTo>
                      <a:pt x="2593" y="581"/>
                    </a:lnTo>
                    <a:lnTo>
                      <a:pt x="2610" y="617"/>
                    </a:lnTo>
                    <a:lnTo>
                      <a:pt x="2628" y="660"/>
                    </a:lnTo>
                    <a:lnTo>
                      <a:pt x="2649" y="704"/>
                    </a:lnTo>
                    <a:lnTo>
                      <a:pt x="2667" y="746"/>
                    </a:lnTo>
                    <a:lnTo>
                      <a:pt x="2684" y="785"/>
                    </a:lnTo>
                    <a:lnTo>
                      <a:pt x="2699" y="813"/>
                    </a:lnTo>
                    <a:lnTo>
                      <a:pt x="2710" y="828"/>
                    </a:lnTo>
                    <a:lnTo>
                      <a:pt x="2823" y="743"/>
                    </a:lnTo>
                    <a:lnTo>
                      <a:pt x="2940" y="685"/>
                    </a:lnTo>
                    <a:lnTo>
                      <a:pt x="3057" y="651"/>
                    </a:lnTo>
                    <a:lnTo>
                      <a:pt x="3174" y="646"/>
                    </a:lnTo>
                    <a:lnTo>
                      <a:pt x="3289" y="663"/>
                    </a:lnTo>
                    <a:lnTo>
                      <a:pt x="3406" y="704"/>
                    </a:lnTo>
                    <a:lnTo>
                      <a:pt x="3521" y="770"/>
                    </a:lnTo>
                    <a:lnTo>
                      <a:pt x="3637" y="860"/>
                    </a:lnTo>
                    <a:lnTo>
                      <a:pt x="3759" y="1045"/>
                    </a:lnTo>
                    <a:lnTo>
                      <a:pt x="3811" y="1214"/>
                    </a:lnTo>
                    <a:lnTo>
                      <a:pt x="3803" y="1372"/>
                    </a:lnTo>
                    <a:lnTo>
                      <a:pt x="3751" y="1523"/>
                    </a:lnTo>
                    <a:lnTo>
                      <a:pt x="3670" y="1670"/>
                    </a:lnTo>
                    <a:lnTo>
                      <a:pt x="3579" y="1823"/>
                    </a:lnTo>
                    <a:lnTo>
                      <a:pt x="3488" y="1982"/>
                    </a:lnTo>
                    <a:lnTo>
                      <a:pt x="3414" y="2156"/>
                    </a:lnTo>
                    <a:lnTo>
                      <a:pt x="3406" y="2189"/>
                    </a:lnTo>
                    <a:lnTo>
                      <a:pt x="3403" y="2219"/>
                    </a:lnTo>
                    <a:lnTo>
                      <a:pt x="3402" y="2247"/>
                    </a:lnTo>
                    <a:lnTo>
                      <a:pt x="3403" y="2275"/>
                    </a:lnTo>
                    <a:lnTo>
                      <a:pt x="3406" y="2301"/>
                    </a:lnTo>
                    <a:lnTo>
                      <a:pt x="3411" y="2329"/>
                    </a:lnTo>
                    <a:lnTo>
                      <a:pt x="3418" y="2358"/>
                    </a:lnTo>
                    <a:lnTo>
                      <a:pt x="3428" y="2393"/>
                    </a:lnTo>
                    <a:lnTo>
                      <a:pt x="3423" y="2403"/>
                    </a:lnTo>
                    <a:lnTo>
                      <a:pt x="3418" y="2414"/>
                    </a:lnTo>
                    <a:lnTo>
                      <a:pt x="3400" y="2406"/>
                    </a:lnTo>
                    <a:lnTo>
                      <a:pt x="3363" y="2389"/>
                    </a:lnTo>
                    <a:lnTo>
                      <a:pt x="3309" y="2365"/>
                    </a:lnTo>
                    <a:lnTo>
                      <a:pt x="3249" y="2339"/>
                    </a:lnTo>
                    <a:lnTo>
                      <a:pt x="3187" y="2313"/>
                    </a:lnTo>
                    <a:lnTo>
                      <a:pt x="3135" y="2290"/>
                    </a:lnTo>
                    <a:lnTo>
                      <a:pt x="3097" y="2274"/>
                    </a:lnTo>
                    <a:lnTo>
                      <a:pt x="3083" y="2271"/>
                    </a:lnTo>
                    <a:lnTo>
                      <a:pt x="2955" y="2415"/>
                    </a:lnTo>
                    <a:lnTo>
                      <a:pt x="2807" y="2552"/>
                    </a:lnTo>
                    <a:lnTo>
                      <a:pt x="2646" y="2667"/>
                    </a:lnTo>
                    <a:lnTo>
                      <a:pt x="2473" y="2755"/>
                    </a:lnTo>
                    <a:lnTo>
                      <a:pt x="2293" y="2803"/>
                    </a:lnTo>
                    <a:lnTo>
                      <a:pt x="2110" y="2807"/>
                    </a:lnTo>
                    <a:lnTo>
                      <a:pt x="1925" y="2757"/>
                    </a:lnTo>
                    <a:lnTo>
                      <a:pt x="1747" y="2645"/>
                    </a:lnTo>
                    <a:lnTo>
                      <a:pt x="1682" y="2614"/>
                    </a:lnTo>
                    <a:lnTo>
                      <a:pt x="1626" y="2585"/>
                    </a:lnTo>
                    <a:lnTo>
                      <a:pt x="1576" y="2552"/>
                    </a:lnTo>
                    <a:lnTo>
                      <a:pt x="1533" y="2517"/>
                    </a:lnTo>
                    <a:lnTo>
                      <a:pt x="1492" y="2475"/>
                    </a:lnTo>
                    <a:lnTo>
                      <a:pt x="1456" y="2429"/>
                    </a:lnTo>
                    <a:lnTo>
                      <a:pt x="1421" y="2375"/>
                    </a:lnTo>
                    <a:lnTo>
                      <a:pt x="1388" y="2314"/>
                    </a:lnTo>
                    <a:lnTo>
                      <a:pt x="1231" y="2352"/>
                    </a:lnTo>
                    <a:lnTo>
                      <a:pt x="1078" y="2378"/>
                    </a:lnTo>
                    <a:lnTo>
                      <a:pt x="924" y="2390"/>
                    </a:lnTo>
                    <a:lnTo>
                      <a:pt x="776" y="2389"/>
                    </a:lnTo>
                    <a:lnTo>
                      <a:pt x="627" y="2367"/>
                    </a:lnTo>
                    <a:lnTo>
                      <a:pt x="482" y="2328"/>
                    </a:lnTo>
                    <a:lnTo>
                      <a:pt x="336" y="2267"/>
                    </a:lnTo>
                    <a:lnTo>
                      <a:pt x="194" y="2185"/>
                    </a:lnTo>
                    <a:lnTo>
                      <a:pt x="142" y="2139"/>
                    </a:lnTo>
                    <a:lnTo>
                      <a:pt x="100" y="2094"/>
                    </a:lnTo>
                    <a:lnTo>
                      <a:pt x="68" y="2048"/>
                    </a:lnTo>
                    <a:lnTo>
                      <a:pt x="46" y="2003"/>
                    </a:lnTo>
                    <a:lnTo>
                      <a:pt x="31" y="1951"/>
                    </a:lnTo>
                    <a:lnTo>
                      <a:pt x="24" y="1896"/>
                    </a:lnTo>
                    <a:lnTo>
                      <a:pt x="23" y="1833"/>
                    </a:lnTo>
                    <a:lnTo>
                      <a:pt x="30" y="1765"/>
                    </a:lnTo>
                    <a:lnTo>
                      <a:pt x="0" y="1583"/>
                    </a:lnTo>
                    <a:lnTo>
                      <a:pt x="13" y="1410"/>
                    </a:lnTo>
                    <a:lnTo>
                      <a:pt x="59" y="1249"/>
                    </a:lnTo>
                    <a:lnTo>
                      <a:pt x="139" y="1103"/>
                    </a:lnTo>
                    <a:lnTo>
                      <a:pt x="244" y="971"/>
                    </a:lnTo>
                    <a:lnTo>
                      <a:pt x="373" y="856"/>
                    </a:lnTo>
                    <a:lnTo>
                      <a:pt x="519" y="760"/>
                    </a:lnTo>
                    <a:lnTo>
                      <a:pt x="679" y="685"/>
                    </a:lnTo>
                    <a:lnTo>
                      <a:pt x="673" y="675"/>
                    </a:lnTo>
                    <a:lnTo>
                      <a:pt x="664" y="667"/>
                    </a:lnTo>
                    <a:lnTo>
                      <a:pt x="650" y="656"/>
                    </a:lnTo>
                    <a:lnTo>
                      <a:pt x="636" y="645"/>
                    </a:lnTo>
                    <a:lnTo>
                      <a:pt x="620" y="633"/>
                    </a:lnTo>
                    <a:lnTo>
                      <a:pt x="604" y="624"/>
                    </a:lnTo>
                    <a:lnTo>
                      <a:pt x="592" y="615"/>
                    </a:lnTo>
                    <a:lnTo>
                      <a:pt x="582" y="610"/>
                    </a:lnTo>
                    <a:lnTo>
                      <a:pt x="543" y="571"/>
                    </a:lnTo>
                    <a:lnTo>
                      <a:pt x="496" y="514"/>
                    </a:lnTo>
                    <a:lnTo>
                      <a:pt x="443" y="442"/>
                    </a:lnTo>
                    <a:lnTo>
                      <a:pt x="391" y="364"/>
                    </a:lnTo>
                    <a:lnTo>
                      <a:pt x="344" y="282"/>
                    </a:lnTo>
                    <a:lnTo>
                      <a:pt x="309" y="205"/>
                    </a:lnTo>
                    <a:lnTo>
                      <a:pt x="291" y="137"/>
                    </a:lnTo>
                    <a:lnTo>
                      <a:pt x="295" y="86"/>
                    </a:lnTo>
                    <a:lnTo>
                      <a:pt x="301" y="82"/>
                    </a:lnTo>
                    <a:lnTo>
                      <a:pt x="309" y="77"/>
                    </a:lnTo>
                    <a:close/>
                    <a:moveTo>
                      <a:pt x="1815" y="563"/>
                    </a:moveTo>
                    <a:lnTo>
                      <a:pt x="1785" y="608"/>
                    </a:lnTo>
                    <a:lnTo>
                      <a:pt x="1758" y="646"/>
                    </a:lnTo>
                    <a:lnTo>
                      <a:pt x="1732" y="676"/>
                    </a:lnTo>
                    <a:lnTo>
                      <a:pt x="1707" y="704"/>
                    </a:lnTo>
                    <a:lnTo>
                      <a:pt x="1675" y="725"/>
                    </a:lnTo>
                    <a:lnTo>
                      <a:pt x="1640" y="746"/>
                    </a:lnTo>
                    <a:lnTo>
                      <a:pt x="1595" y="764"/>
                    </a:lnTo>
                    <a:lnTo>
                      <a:pt x="1542" y="785"/>
                    </a:lnTo>
                    <a:lnTo>
                      <a:pt x="1545" y="789"/>
                    </a:lnTo>
                    <a:lnTo>
                      <a:pt x="1553" y="797"/>
                    </a:lnTo>
                    <a:lnTo>
                      <a:pt x="1566" y="810"/>
                    </a:lnTo>
                    <a:lnTo>
                      <a:pt x="1586" y="828"/>
                    </a:lnTo>
                    <a:lnTo>
                      <a:pt x="1605" y="846"/>
                    </a:lnTo>
                    <a:lnTo>
                      <a:pt x="1629" y="868"/>
                    </a:lnTo>
                    <a:lnTo>
                      <a:pt x="1654" y="892"/>
                    </a:lnTo>
                    <a:lnTo>
                      <a:pt x="1679" y="918"/>
                    </a:lnTo>
                    <a:lnTo>
                      <a:pt x="1697" y="898"/>
                    </a:lnTo>
                    <a:lnTo>
                      <a:pt x="1723" y="856"/>
                    </a:lnTo>
                    <a:lnTo>
                      <a:pt x="1751" y="800"/>
                    </a:lnTo>
                    <a:lnTo>
                      <a:pt x="1780" y="738"/>
                    </a:lnTo>
                    <a:lnTo>
                      <a:pt x="1803" y="675"/>
                    </a:lnTo>
                    <a:lnTo>
                      <a:pt x="1819" y="621"/>
                    </a:lnTo>
                    <a:lnTo>
                      <a:pt x="1825" y="579"/>
                    </a:lnTo>
                    <a:lnTo>
                      <a:pt x="1815" y="56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5" name="Freeform 246"/>
              <p:cNvSpPr>
                <a:spLocks/>
              </p:cNvSpPr>
              <p:nvPr/>
            </p:nvSpPr>
            <p:spPr bwMode="auto">
              <a:xfrm>
                <a:off x="383" y="718"/>
                <a:ext cx="100" cy="72"/>
              </a:xfrm>
              <a:custGeom>
                <a:avLst/>
                <a:gdLst>
                  <a:gd name="T0" fmla="*/ 18 w 300"/>
                  <a:gd name="T1" fmla="*/ 0 h 215"/>
                  <a:gd name="T2" fmla="*/ 76 w 300"/>
                  <a:gd name="T3" fmla="*/ 13 h 215"/>
                  <a:gd name="T4" fmla="*/ 124 w 300"/>
                  <a:gd name="T5" fmla="*/ 23 h 215"/>
                  <a:gd name="T6" fmla="*/ 163 w 300"/>
                  <a:gd name="T7" fmla="*/ 33 h 215"/>
                  <a:gd name="T8" fmla="*/ 197 w 300"/>
                  <a:gd name="T9" fmla="*/ 48 h 215"/>
                  <a:gd name="T10" fmla="*/ 223 w 300"/>
                  <a:gd name="T11" fmla="*/ 68 h 215"/>
                  <a:gd name="T12" fmla="*/ 248 w 300"/>
                  <a:gd name="T13" fmla="*/ 101 h 215"/>
                  <a:gd name="T14" fmla="*/ 273 w 300"/>
                  <a:gd name="T15" fmla="*/ 148 h 215"/>
                  <a:gd name="T16" fmla="*/ 300 w 300"/>
                  <a:gd name="T17" fmla="*/ 215 h 215"/>
                  <a:gd name="T18" fmla="*/ 266 w 300"/>
                  <a:gd name="T19" fmla="*/ 215 h 215"/>
                  <a:gd name="T20" fmla="*/ 223 w 300"/>
                  <a:gd name="T21" fmla="*/ 202 h 215"/>
                  <a:gd name="T22" fmla="*/ 173 w 300"/>
                  <a:gd name="T23" fmla="*/ 179 h 215"/>
                  <a:gd name="T24" fmla="*/ 123 w 300"/>
                  <a:gd name="T25" fmla="*/ 150 h 215"/>
                  <a:gd name="T26" fmla="*/ 73 w 300"/>
                  <a:gd name="T27" fmla="*/ 114 h 215"/>
                  <a:gd name="T28" fmla="*/ 34 w 300"/>
                  <a:gd name="T29" fmla="*/ 76 h 215"/>
                  <a:gd name="T30" fmla="*/ 7 w 300"/>
                  <a:gd name="T31" fmla="*/ 37 h 215"/>
                  <a:gd name="T32" fmla="*/ 0 w 300"/>
                  <a:gd name="T33" fmla="*/ 4 h 215"/>
                  <a:gd name="T34" fmla="*/ 9 w 300"/>
                  <a:gd name="T35" fmla="*/ 2 h 215"/>
                  <a:gd name="T36" fmla="*/ 18 w 300"/>
                  <a:gd name="T37" fmla="*/ 0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300" h="215">
                    <a:moveTo>
                      <a:pt x="18" y="0"/>
                    </a:moveTo>
                    <a:lnTo>
                      <a:pt x="76" y="13"/>
                    </a:lnTo>
                    <a:lnTo>
                      <a:pt x="124" y="23"/>
                    </a:lnTo>
                    <a:lnTo>
                      <a:pt x="163" y="33"/>
                    </a:lnTo>
                    <a:lnTo>
                      <a:pt x="197" y="48"/>
                    </a:lnTo>
                    <a:lnTo>
                      <a:pt x="223" y="68"/>
                    </a:lnTo>
                    <a:lnTo>
                      <a:pt x="248" y="101"/>
                    </a:lnTo>
                    <a:lnTo>
                      <a:pt x="273" y="148"/>
                    </a:lnTo>
                    <a:lnTo>
                      <a:pt x="300" y="215"/>
                    </a:lnTo>
                    <a:lnTo>
                      <a:pt x="266" y="215"/>
                    </a:lnTo>
                    <a:lnTo>
                      <a:pt x="223" y="202"/>
                    </a:lnTo>
                    <a:lnTo>
                      <a:pt x="173" y="179"/>
                    </a:lnTo>
                    <a:lnTo>
                      <a:pt x="123" y="150"/>
                    </a:lnTo>
                    <a:lnTo>
                      <a:pt x="73" y="114"/>
                    </a:lnTo>
                    <a:lnTo>
                      <a:pt x="34" y="76"/>
                    </a:lnTo>
                    <a:lnTo>
                      <a:pt x="7" y="37"/>
                    </a:lnTo>
                    <a:lnTo>
                      <a:pt x="0" y="4"/>
                    </a:lnTo>
                    <a:lnTo>
                      <a:pt x="9" y="2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6" name="Freeform 247"/>
              <p:cNvSpPr>
                <a:spLocks/>
              </p:cNvSpPr>
              <p:nvPr/>
            </p:nvSpPr>
            <p:spPr bwMode="auto">
              <a:xfrm>
                <a:off x="368" y="729"/>
                <a:ext cx="110" cy="98"/>
              </a:xfrm>
              <a:custGeom>
                <a:avLst/>
                <a:gdLst>
                  <a:gd name="T0" fmla="*/ 14 w 330"/>
                  <a:gd name="T1" fmla="*/ 0 h 293"/>
                  <a:gd name="T2" fmla="*/ 52 w 330"/>
                  <a:gd name="T3" fmla="*/ 35 h 293"/>
                  <a:gd name="T4" fmla="*/ 90 w 330"/>
                  <a:gd name="T5" fmla="*/ 68 h 293"/>
                  <a:gd name="T6" fmla="*/ 127 w 330"/>
                  <a:gd name="T7" fmla="*/ 97 h 293"/>
                  <a:gd name="T8" fmla="*/ 166 w 330"/>
                  <a:gd name="T9" fmla="*/ 126 h 293"/>
                  <a:gd name="T10" fmla="*/ 204 w 330"/>
                  <a:gd name="T11" fmla="*/ 151 h 293"/>
                  <a:gd name="T12" fmla="*/ 244 w 330"/>
                  <a:gd name="T13" fmla="*/ 176 h 293"/>
                  <a:gd name="T14" fmla="*/ 286 w 330"/>
                  <a:gd name="T15" fmla="*/ 199 h 293"/>
                  <a:gd name="T16" fmla="*/ 330 w 330"/>
                  <a:gd name="T17" fmla="*/ 222 h 293"/>
                  <a:gd name="T18" fmla="*/ 326 w 330"/>
                  <a:gd name="T19" fmla="*/ 242 h 293"/>
                  <a:gd name="T20" fmla="*/ 318 w 330"/>
                  <a:gd name="T21" fmla="*/ 257 h 293"/>
                  <a:gd name="T22" fmla="*/ 302 w 330"/>
                  <a:gd name="T23" fmla="*/ 267 h 293"/>
                  <a:gd name="T24" fmla="*/ 284 w 330"/>
                  <a:gd name="T25" fmla="*/ 275 h 293"/>
                  <a:gd name="T26" fmla="*/ 262 w 330"/>
                  <a:gd name="T27" fmla="*/ 279 h 293"/>
                  <a:gd name="T28" fmla="*/ 240 w 330"/>
                  <a:gd name="T29" fmla="*/ 283 h 293"/>
                  <a:gd name="T30" fmla="*/ 216 w 330"/>
                  <a:gd name="T31" fmla="*/ 288 h 293"/>
                  <a:gd name="T32" fmla="*/ 194 w 330"/>
                  <a:gd name="T33" fmla="*/ 293 h 293"/>
                  <a:gd name="T34" fmla="*/ 159 w 330"/>
                  <a:gd name="T35" fmla="*/ 279 h 293"/>
                  <a:gd name="T36" fmla="*/ 122 w 330"/>
                  <a:gd name="T37" fmla="*/ 249 h 293"/>
                  <a:gd name="T38" fmla="*/ 83 w 330"/>
                  <a:gd name="T39" fmla="*/ 206 h 293"/>
                  <a:gd name="T40" fmla="*/ 49 w 330"/>
                  <a:gd name="T41" fmla="*/ 157 h 293"/>
                  <a:gd name="T42" fmla="*/ 21 w 330"/>
                  <a:gd name="T43" fmla="*/ 106 h 293"/>
                  <a:gd name="T44" fmla="*/ 5 w 330"/>
                  <a:gd name="T45" fmla="*/ 58 h 293"/>
                  <a:gd name="T46" fmla="*/ 0 w 330"/>
                  <a:gd name="T47" fmla="*/ 21 h 293"/>
                  <a:gd name="T48" fmla="*/ 14 w 330"/>
                  <a:gd name="T49" fmla="*/ 0 h 2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293">
                    <a:moveTo>
                      <a:pt x="14" y="0"/>
                    </a:moveTo>
                    <a:lnTo>
                      <a:pt x="52" y="35"/>
                    </a:lnTo>
                    <a:lnTo>
                      <a:pt x="90" y="68"/>
                    </a:lnTo>
                    <a:lnTo>
                      <a:pt x="127" y="97"/>
                    </a:lnTo>
                    <a:lnTo>
                      <a:pt x="166" y="126"/>
                    </a:lnTo>
                    <a:lnTo>
                      <a:pt x="204" y="151"/>
                    </a:lnTo>
                    <a:lnTo>
                      <a:pt x="244" y="176"/>
                    </a:lnTo>
                    <a:lnTo>
                      <a:pt x="286" y="199"/>
                    </a:lnTo>
                    <a:lnTo>
                      <a:pt x="330" y="222"/>
                    </a:lnTo>
                    <a:lnTo>
                      <a:pt x="326" y="242"/>
                    </a:lnTo>
                    <a:lnTo>
                      <a:pt x="318" y="257"/>
                    </a:lnTo>
                    <a:lnTo>
                      <a:pt x="302" y="267"/>
                    </a:lnTo>
                    <a:lnTo>
                      <a:pt x="284" y="275"/>
                    </a:lnTo>
                    <a:lnTo>
                      <a:pt x="262" y="279"/>
                    </a:lnTo>
                    <a:lnTo>
                      <a:pt x="240" y="283"/>
                    </a:lnTo>
                    <a:lnTo>
                      <a:pt x="216" y="288"/>
                    </a:lnTo>
                    <a:lnTo>
                      <a:pt x="194" y="293"/>
                    </a:lnTo>
                    <a:lnTo>
                      <a:pt x="159" y="279"/>
                    </a:lnTo>
                    <a:lnTo>
                      <a:pt x="122" y="249"/>
                    </a:lnTo>
                    <a:lnTo>
                      <a:pt x="83" y="206"/>
                    </a:lnTo>
                    <a:lnTo>
                      <a:pt x="49" y="157"/>
                    </a:lnTo>
                    <a:lnTo>
                      <a:pt x="21" y="106"/>
                    </a:lnTo>
                    <a:lnTo>
                      <a:pt x="5" y="58"/>
                    </a:lnTo>
                    <a:lnTo>
                      <a:pt x="0" y="2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7" name="Freeform 248"/>
              <p:cNvSpPr>
                <a:spLocks/>
              </p:cNvSpPr>
              <p:nvPr/>
            </p:nvSpPr>
            <p:spPr bwMode="auto">
              <a:xfrm>
                <a:off x="594" y="685"/>
                <a:ext cx="164" cy="127"/>
              </a:xfrm>
              <a:custGeom>
                <a:avLst/>
                <a:gdLst>
                  <a:gd name="T0" fmla="*/ 56 w 493"/>
                  <a:gd name="T1" fmla="*/ 12 h 379"/>
                  <a:gd name="T2" fmla="*/ 95 w 493"/>
                  <a:gd name="T3" fmla="*/ 4 h 379"/>
                  <a:gd name="T4" fmla="*/ 131 w 493"/>
                  <a:gd name="T5" fmla="*/ 1 h 379"/>
                  <a:gd name="T6" fmla="*/ 163 w 493"/>
                  <a:gd name="T7" fmla="*/ 0 h 379"/>
                  <a:gd name="T8" fmla="*/ 194 w 493"/>
                  <a:gd name="T9" fmla="*/ 3 h 379"/>
                  <a:gd name="T10" fmla="*/ 220 w 493"/>
                  <a:gd name="T11" fmla="*/ 8 h 379"/>
                  <a:gd name="T12" fmla="*/ 249 w 493"/>
                  <a:gd name="T13" fmla="*/ 18 h 379"/>
                  <a:gd name="T14" fmla="*/ 279 w 493"/>
                  <a:gd name="T15" fmla="*/ 33 h 379"/>
                  <a:gd name="T16" fmla="*/ 311 w 493"/>
                  <a:gd name="T17" fmla="*/ 55 h 379"/>
                  <a:gd name="T18" fmla="*/ 370 w 493"/>
                  <a:gd name="T19" fmla="*/ 128 h 379"/>
                  <a:gd name="T20" fmla="*/ 426 w 493"/>
                  <a:gd name="T21" fmla="*/ 194 h 379"/>
                  <a:gd name="T22" fmla="*/ 468 w 493"/>
                  <a:gd name="T23" fmla="*/ 251 h 379"/>
                  <a:gd name="T24" fmla="*/ 493 w 493"/>
                  <a:gd name="T25" fmla="*/ 300 h 379"/>
                  <a:gd name="T26" fmla="*/ 493 w 493"/>
                  <a:gd name="T27" fmla="*/ 338 h 379"/>
                  <a:gd name="T28" fmla="*/ 465 w 493"/>
                  <a:gd name="T29" fmla="*/ 364 h 379"/>
                  <a:gd name="T30" fmla="*/ 402 w 493"/>
                  <a:gd name="T31" fmla="*/ 378 h 379"/>
                  <a:gd name="T32" fmla="*/ 299 w 493"/>
                  <a:gd name="T33" fmla="*/ 379 h 379"/>
                  <a:gd name="T34" fmla="*/ 260 w 493"/>
                  <a:gd name="T35" fmla="*/ 349 h 379"/>
                  <a:gd name="T36" fmla="*/ 227 w 493"/>
                  <a:gd name="T37" fmla="*/ 315 h 379"/>
                  <a:gd name="T38" fmla="*/ 194 w 493"/>
                  <a:gd name="T39" fmla="*/ 275 h 379"/>
                  <a:gd name="T40" fmla="*/ 162 w 493"/>
                  <a:gd name="T41" fmla="*/ 235 h 379"/>
                  <a:gd name="T42" fmla="*/ 127 w 493"/>
                  <a:gd name="T43" fmla="*/ 190 h 379"/>
                  <a:gd name="T44" fmla="*/ 91 w 493"/>
                  <a:gd name="T45" fmla="*/ 147 h 379"/>
                  <a:gd name="T46" fmla="*/ 50 w 493"/>
                  <a:gd name="T47" fmla="*/ 105 h 379"/>
                  <a:gd name="T48" fmla="*/ 4 w 493"/>
                  <a:gd name="T49" fmla="*/ 67 h 379"/>
                  <a:gd name="T50" fmla="*/ 0 w 493"/>
                  <a:gd name="T51" fmla="*/ 49 h 379"/>
                  <a:gd name="T52" fmla="*/ 0 w 493"/>
                  <a:gd name="T53" fmla="*/ 36 h 379"/>
                  <a:gd name="T54" fmla="*/ 2 w 493"/>
                  <a:gd name="T55" fmla="*/ 28 h 379"/>
                  <a:gd name="T56" fmla="*/ 9 w 493"/>
                  <a:gd name="T57" fmla="*/ 25 h 379"/>
                  <a:gd name="T58" fmla="*/ 16 w 493"/>
                  <a:gd name="T59" fmla="*/ 21 h 379"/>
                  <a:gd name="T60" fmla="*/ 27 w 493"/>
                  <a:gd name="T61" fmla="*/ 18 h 379"/>
                  <a:gd name="T62" fmla="*/ 39 w 493"/>
                  <a:gd name="T63" fmla="*/ 15 h 379"/>
                  <a:gd name="T64" fmla="*/ 56 w 493"/>
                  <a:gd name="T65" fmla="*/ 12 h 3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93" h="379">
                    <a:moveTo>
                      <a:pt x="56" y="12"/>
                    </a:moveTo>
                    <a:lnTo>
                      <a:pt x="95" y="4"/>
                    </a:lnTo>
                    <a:lnTo>
                      <a:pt x="131" y="1"/>
                    </a:lnTo>
                    <a:lnTo>
                      <a:pt x="163" y="0"/>
                    </a:lnTo>
                    <a:lnTo>
                      <a:pt x="194" y="3"/>
                    </a:lnTo>
                    <a:lnTo>
                      <a:pt x="220" y="8"/>
                    </a:lnTo>
                    <a:lnTo>
                      <a:pt x="249" y="18"/>
                    </a:lnTo>
                    <a:lnTo>
                      <a:pt x="279" y="33"/>
                    </a:lnTo>
                    <a:lnTo>
                      <a:pt x="311" y="55"/>
                    </a:lnTo>
                    <a:lnTo>
                      <a:pt x="370" y="128"/>
                    </a:lnTo>
                    <a:lnTo>
                      <a:pt x="426" y="194"/>
                    </a:lnTo>
                    <a:lnTo>
                      <a:pt x="468" y="251"/>
                    </a:lnTo>
                    <a:lnTo>
                      <a:pt x="493" y="300"/>
                    </a:lnTo>
                    <a:lnTo>
                      <a:pt x="493" y="338"/>
                    </a:lnTo>
                    <a:lnTo>
                      <a:pt x="465" y="364"/>
                    </a:lnTo>
                    <a:lnTo>
                      <a:pt x="402" y="378"/>
                    </a:lnTo>
                    <a:lnTo>
                      <a:pt x="299" y="379"/>
                    </a:lnTo>
                    <a:lnTo>
                      <a:pt x="260" y="349"/>
                    </a:lnTo>
                    <a:lnTo>
                      <a:pt x="227" y="315"/>
                    </a:lnTo>
                    <a:lnTo>
                      <a:pt x="194" y="275"/>
                    </a:lnTo>
                    <a:lnTo>
                      <a:pt x="162" y="235"/>
                    </a:lnTo>
                    <a:lnTo>
                      <a:pt x="127" y="190"/>
                    </a:lnTo>
                    <a:lnTo>
                      <a:pt x="91" y="147"/>
                    </a:lnTo>
                    <a:lnTo>
                      <a:pt x="50" y="105"/>
                    </a:lnTo>
                    <a:lnTo>
                      <a:pt x="4" y="67"/>
                    </a:lnTo>
                    <a:lnTo>
                      <a:pt x="0" y="49"/>
                    </a:lnTo>
                    <a:lnTo>
                      <a:pt x="0" y="36"/>
                    </a:lnTo>
                    <a:lnTo>
                      <a:pt x="2" y="28"/>
                    </a:lnTo>
                    <a:lnTo>
                      <a:pt x="9" y="25"/>
                    </a:lnTo>
                    <a:lnTo>
                      <a:pt x="16" y="21"/>
                    </a:lnTo>
                    <a:lnTo>
                      <a:pt x="27" y="18"/>
                    </a:lnTo>
                    <a:lnTo>
                      <a:pt x="39" y="15"/>
                    </a:lnTo>
                    <a:lnTo>
                      <a:pt x="56" y="12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8" name="Freeform 249"/>
              <p:cNvSpPr>
                <a:spLocks/>
              </p:cNvSpPr>
              <p:nvPr/>
            </p:nvSpPr>
            <p:spPr bwMode="auto">
              <a:xfrm>
                <a:off x="527" y="704"/>
                <a:ext cx="139" cy="122"/>
              </a:xfrm>
              <a:custGeom>
                <a:avLst/>
                <a:gdLst>
                  <a:gd name="T0" fmla="*/ 151 w 416"/>
                  <a:gd name="T1" fmla="*/ 7 h 365"/>
                  <a:gd name="T2" fmla="*/ 187 w 416"/>
                  <a:gd name="T3" fmla="*/ 30 h 365"/>
                  <a:gd name="T4" fmla="*/ 228 w 416"/>
                  <a:gd name="T5" fmla="*/ 65 h 365"/>
                  <a:gd name="T6" fmla="*/ 272 w 416"/>
                  <a:gd name="T7" fmla="*/ 105 h 365"/>
                  <a:gd name="T8" fmla="*/ 316 w 416"/>
                  <a:gd name="T9" fmla="*/ 150 h 365"/>
                  <a:gd name="T10" fmla="*/ 355 w 416"/>
                  <a:gd name="T11" fmla="*/ 196 h 365"/>
                  <a:gd name="T12" fmla="*/ 387 w 416"/>
                  <a:gd name="T13" fmla="*/ 242 h 365"/>
                  <a:gd name="T14" fmla="*/ 408 w 416"/>
                  <a:gd name="T15" fmla="*/ 285 h 365"/>
                  <a:gd name="T16" fmla="*/ 416 w 416"/>
                  <a:gd name="T17" fmla="*/ 325 h 365"/>
                  <a:gd name="T18" fmla="*/ 398 w 416"/>
                  <a:gd name="T19" fmla="*/ 342 h 365"/>
                  <a:gd name="T20" fmla="*/ 380 w 416"/>
                  <a:gd name="T21" fmla="*/ 354 h 365"/>
                  <a:gd name="T22" fmla="*/ 361 w 416"/>
                  <a:gd name="T23" fmla="*/ 361 h 365"/>
                  <a:gd name="T24" fmla="*/ 341 w 416"/>
                  <a:gd name="T25" fmla="*/ 365 h 365"/>
                  <a:gd name="T26" fmla="*/ 319 w 416"/>
                  <a:gd name="T27" fmla="*/ 364 h 365"/>
                  <a:gd name="T28" fmla="*/ 298 w 416"/>
                  <a:gd name="T29" fmla="*/ 360 h 365"/>
                  <a:gd name="T30" fmla="*/ 277 w 416"/>
                  <a:gd name="T31" fmla="*/ 352 h 365"/>
                  <a:gd name="T32" fmla="*/ 258 w 416"/>
                  <a:gd name="T33" fmla="*/ 343 h 365"/>
                  <a:gd name="T34" fmla="*/ 220 w 416"/>
                  <a:gd name="T35" fmla="*/ 318 h 365"/>
                  <a:gd name="T36" fmla="*/ 183 w 416"/>
                  <a:gd name="T37" fmla="*/ 286 h 365"/>
                  <a:gd name="T38" fmla="*/ 146 w 416"/>
                  <a:gd name="T39" fmla="*/ 249 h 365"/>
                  <a:gd name="T40" fmla="*/ 113 w 416"/>
                  <a:gd name="T41" fmla="*/ 210 h 365"/>
                  <a:gd name="T42" fmla="*/ 80 w 416"/>
                  <a:gd name="T43" fmla="*/ 169 h 365"/>
                  <a:gd name="T44" fmla="*/ 50 w 416"/>
                  <a:gd name="T45" fmla="*/ 132 h 365"/>
                  <a:gd name="T46" fmla="*/ 24 w 416"/>
                  <a:gd name="T47" fmla="*/ 99 h 365"/>
                  <a:gd name="T48" fmla="*/ 3 w 416"/>
                  <a:gd name="T49" fmla="*/ 75 h 365"/>
                  <a:gd name="T50" fmla="*/ 0 w 416"/>
                  <a:gd name="T51" fmla="*/ 44 h 365"/>
                  <a:gd name="T52" fmla="*/ 10 w 416"/>
                  <a:gd name="T53" fmla="*/ 23 h 365"/>
                  <a:gd name="T54" fmla="*/ 25 w 416"/>
                  <a:gd name="T55" fmla="*/ 10 h 365"/>
                  <a:gd name="T56" fmla="*/ 49 w 416"/>
                  <a:gd name="T57" fmla="*/ 3 h 365"/>
                  <a:gd name="T58" fmla="*/ 73 w 416"/>
                  <a:gd name="T59" fmla="*/ 0 h 365"/>
                  <a:gd name="T60" fmla="*/ 100 w 416"/>
                  <a:gd name="T61" fmla="*/ 0 h 365"/>
                  <a:gd name="T62" fmla="*/ 127 w 416"/>
                  <a:gd name="T63" fmla="*/ 3 h 365"/>
                  <a:gd name="T64" fmla="*/ 151 w 416"/>
                  <a:gd name="T65" fmla="*/ 7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6" h="365">
                    <a:moveTo>
                      <a:pt x="151" y="7"/>
                    </a:moveTo>
                    <a:lnTo>
                      <a:pt x="187" y="30"/>
                    </a:lnTo>
                    <a:lnTo>
                      <a:pt x="228" y="65"/>
                    </a:lnTo>
                    <a:lnTo>
                      <a:pt x="272" y="105"/>
                    </a:lnTo>
                    <a:lnTo>
                      <a:pt x="316" y="150"/>
                    </a:lnTo>
                    <a:lnTo>
                      <a:pt x="355" y="196"/>
                    </a:lnTo>
                    <a:lnTo>
                      <a:pt x="387" y="242"/>
                    </a:lnTo>
                    <a:lnTo>
                      <a:pt x="408" y="285"/>
                    </a:lnTo>
                    <a:lnTo>
                      <a:pt x="416" y="325"/>
                    </a:lnTo>
                    <a:lnTo>
                      <a:pt x="398" y="342"/>
                    </a:lnTo>
                    <a:lnTo>
                      <a:pt x="380" y="354"/>
                    </a:lnTo>
                    <a:lnTo>
                      <a:pt x="361" y="361"/>
                    </a:lnTo>
                    <a:lnTo>
                      <a:pt x="341" y="365"/>
                    </a:lnTo>
                    <a:lnTo>
                      <a:pt x="319" y="364"/>
                    </a:lnTo>
                    <a:lnTo>
                      <a:pt x="298" y="360"/>
                    </a:lnTo>
                    <a:lnTo>
                      <a:pt x="277" y="352"/>
                    </a:lnTo>
                    <a:lnTo>
                      <a:pt x="258" y="343"/>
                    </a:lnTo>
                    <a:lnTo>
                      <a:pt x="220" y="318"/>
                    </a:lnTo>
                    <a:lnTo>
                      <a:pt x="183" y="286"/>
                    </a:lnTo>
                    <a:lnTo>
                      <a:pt x="146" y="249"/>
                    </a:lnTo>
                    <a:lnTo>
                      <a:pt x="113" y="210"/>
                    </a:lnTo>
                    <a:lnTo>
                      <a:pt x="80" y="169"/>
                    </a:lnTo>
                    <a:lnTo>
                      <a:pt x="50" y="132"/>
                    </a:lnTo>
                    <a:lnTo>
                      <a:pt x="24" y="99"/>
                    </a:lnTo>
                    <a:lnTo>
                      <a:pt x="3" y="75"/>
                    </a:lnTo>
                    <a:lnTo>
                      <a:pt x="0" y="44"/>
                    </a:lnTo>
                    <a:lnTo>
                      <a:pt x="10" y="23"/>
                    </a:lnTo>
                    <a:lnTo>
                      <a:pt x="25" y="10"/>
                    </a:lnTo>
                    <a:lnTo>
                      <a:pt x="49" y="3"/>
                    </a:lnTo>
                    <a:lnTo>
                      <a:pt x="73" y="0"/>
                    </a:lnTo>
                    <a:lnTo>
                      <a:pt x="100" y="0"/>
                    </a:lnTo>
                    <a:lnTo>
                      <a:pt x="127" y="3"/>
                    </a:lnTo>
                    <a:lnTo>
                      <a:pt x="151" y="7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9" name="Freeform 250"/>
              <p:cNvSpPr>
                <a:spLocks/>
              </p:cNvSpPr>
              <p:nvPr/>
            </p:nvSpPr>
            <p:spPr bwMode="auto">
              <a:xfrm>
                <a:off x="461" y="721"/>
                <a:ext cx="115" cy="95"/>
              </a:xfrm>
              <a:custGeom>
                <a:avLst/>
                <a:gdLst>
                  <a:gd name="T0" fmla="*/ 102 w 345"/>
                  <a:gd name="T1" fmla="*/ 0 h 285"/>
                  <a:gd name="T2" fmla="*/ 127 w 345"/>
                  <a:gd name="T3" fmla="*/ 4 h 285"/>
                  <a:gd name="T4" fmla="*/ 160 w 345"/>
                  <a:gd name="T5" fmla="*/ 22 h 285"/>
                  <a:gd name="T6" fmla="*/ 196 w 345"/>
                  <a:gd name="T7" fmla="*/ 47 h 285"/>
                  <a:gd name="T8" fmla="*/ 234 w 345"/>
                  <a:gd name="T9" fmla="*/ 83 h 285"/>
                  <a:gd name="T10" fmla="*/ 270 w 345"/>
                  <a:gd name="T11" fmla="*/ 124 h 285"/>
                  <a:gd name="T12" fmla="*/ 302 w 345"/>
                  <a:gd name="T13" fmla="*/ 169 h 285"/>
                  <a:gd name="T14" fmla="*/ 327 w 345"/>
                  <a:gd name="T15" fmla="*/ 218 h 285"/>
                  <a:gd name="T16" fmla="*/ 345 w 345"/>
                  <a:gd name="T17" fmla="*/ 272 h 285"/>
                  <a:gd name="T18" fmla="*/ 336 w 345"/>
                  <a:gd name="T19" fmla="*/ 278 h 285"/>
                  <a:gd name="T20" fmla="*/ 323 w 345"/>
                  <a:gd name="T21" fmla="*/ 282 h 285"/>
                  <a:gd name="T22" fmla="*/ 306 w 345"/>
                  <a:gd name="T23" fmla="*/ 283 h 285"/>
                  <a:gd name="T24" fmla="*/ 288 w 345"/>
                  <a:gd name="T25" fmla="*/ 285 h 285"/>
                  <a:gd name="T26" fmla="*/ 267 w 345"/>
                  <a:gd name="T27" fmla="*/ 283 h 285"/>
                  <a:gd name="T28" fmla="*/ 248 w 345"/>
                  <a:gd name="T29" fmla="*/ 282 h 285"/>
                  <a:gd name="T30" fmla="*/ 230 w 345"/>
                  <a:gd name="T31" fmla="*/ 278 h 285"/>
                  <a:gd name="T32" fmla="*/ 216 w 345"/>
                  <a:gd name="T33" fmla="*/ 275 h 285"/>
                  <a:gd name="T34" fmla="*/ 173 w 345"/>
                  <a:gd name="T35" fmla="*/ 256 h 285"/>
                  <a:gd name="T36" fmla="*/ 134 w 345"/>
                  <a:gd name="T37" fmla="*/ 229 h 285"/>
                  <a:gd name="T38" fmla="*/ 100 w 345"/>
                  <a:gd name="T39" fmla="*/ 197 h 285"/>
                  <a:gd name="T40" fmla="*/ 71 w 345"/>
                  <a:gd name="T41" fmla="*/ 161 h 285"/>
                  <a:gd name="T42" fmla="*/ 46 w 345"/>
                  <a:gd name="T43" fmla="*/ 121 h 285"/>
                  <a:gd name="T44" fmla="*/ 25 w 345"/>
                  <a:gd name="T45" fmla="*/ 82 h 285"/>
                  <a:gd name="T46" fmla="*/ 10 w 345"/>
                  <a:gd name="T47" fmla="*/ 46 h 285"/>
                  <a:gd name="T48" fmla="*/ 0 w 345"/>
                  <a:gd name="T49" fmla="*/ 14 h 285"/>
                  <a:gd name="T50" fmla="*/ 7 w 345"/>
                  <a:gd name="T51" fmla="*/ 10 h 285"/>
                  <a:gd name="T52" fmla="*/ 20 w 345"/>
                  <a:gd name="T53" fmla="*/ 8 h 285"/>
                  <a:gd name="T54" fmla="*/ 34 w 345"/>
                  <a:gd name="T55" fmla="*/ 5 h 285"/>
                  <a:gd name="T56" fmla="*/ 50 w 345"/>
                  <a:gd name="T57" fmla="*/ 4 h 285"/>
                  <a:gd name="T58" fmla="*/ 66 w 345"/>
                  <a:gd name="T59" fmla="*/ 3 h 285"/>
                  <a:gd name="T60" fmla="*/ 81 w 345"/>
                  <a:gd name="T61" fmla="*/ 1 h 285"/>
                  <a:gd name="T62" fmla="*/ 92 w 345"/>
                  <a:gd name="T63" fmla="*/ 0 h 285"/>
                  <a:gd name="T64" fmla="*/ 102 w 345"/>
                  <a:gd name="T65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45" h="285">
                    <a:moveTo>
                      <a:pt x="102" y="0"/>
                    </a:moveTo>
                    <a:lnTo>
                      <a:pt x="127" y="4"/>
                    </a:lnTo>
                    <a:lnTo>
                      <a:pt x="160" y="22"/>
                    </a:lnTo>
                    <a:lnTo>
                      <a:pt x="196" y="47"/>
                    </a:lnTo>
                    <a:lnTo>
                      <a:pt x="234" y="83"/>
                    </a:lnTo>
                    <a:lnTo>
                      <a:pt x="270" y="124"/>
                    </a:lnTo>
                    <a:lnTo>
                      <a:pt x="302" y="169"/>
                    </a:lnTo>
                    <a:lnTo>
                      <a:pt x="327" y="218"/>
                    </a:lnTo>
                    <a:lnTo>
                      <a:pt x="345" y="272"/>
                    </a:lnTo>
                    <a:lnTo>
                      <a:pt x="336" y="278"/>
                    </a:lnTo>
                    <a:lnTo>
                      <a:pt x="323" y="282"/>
                    </a:lnTo>
                    <a:lnTo>
                      <a:pt x="306" y="283"/>
                    </a:lnTo>
                    <a:lnTo>
                      <a:pt x="288" y="285"/>
                    </a:lnTo>
                    <a:lnTo>
                      <a:pt x="267" y="283"/>
                    </a:lnTo>
                    <a:lnTo>
                      <a:pt x="248" y="282"/>
                    </a:lnTo>
                    <a:lnTo>
                      <a:pt x="230" y="278"/>
                    </a:lnTo>
                    <a:lnTo>
                      <a:pt x="216" y="275"/>
                    </a:lnTo>
                    <a:lnTo>
                      <a:pt x="173" y="256"/>
                    </a:lnTo>
                    <a:lnTo>
                      <a:pt x="134" y="229"/>
                    </a:lnTo>
                    <a:lnTo>
                      <a:pt x="100" y="197"/>
                    </a:lnTo>
                    <a:lnTo>
                      <a:pt x="71" y="161"/>
                    </a:lnTo>
                    <a:lnTo>
                      <a:pt x="46" y="121"/>
                    </a:lnTo>
                    <a:lnTo>
                      <a:pt x="25" y="82"/>
                    </a:lnTo>
                    <a:lnTo>
                      <a:pt x="10" y="46"/>
                    </a:lnTo>
                    <a:lnTo>
                      <a:pt x="0" y="14"/>
                    </a:lnTo>
                    <a:lnTo>
                      <a:pt x="7" y="10"/>
                    </a:lnTo>
                    <a:lnTo>
                      <a:pt x="20" y="8"/>
                    </a:lnTo>
                    <a:lnTo>
                      <a:pt x="34" y="5"/>
                    </a:lnTo>
                    <a:lnTo>
                      <a:pt x="50" y="4"/>
                    </a:lnTo>
                    <a:lnTo>
                      <a:pt x="66" y="3"/>
                    </a:lnTo>
                    <a:lnTo>
                      <a:pt x="81" y="1"/>
                    </a:lnTo>
                    <a:lnTo>
                      <a:pt x="92" y="0"/>
                    </a:lnTo>
                    <a:lnTo>
                      <a:pt x="102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0" name="Freeform 251"/>
              <p:cNvSpPr>
                <a:spLocks/>
              </p:cNvSpPr>
              <p:nvPr/>
            </p:nvSpPr>
            <p:spPr bwMode="auto">
              <a:xfrm>
                <a:off x="695" y="682"/>
                <a:ext cx="138" cy="134"/>
              </a:xfrm>
              <a:custGeom>
                <a:avLst/>
                <a:gdLst>
                  <a:gd name="T0" fmla="*/ 380 w 414"/>
                  <a:gd name="T1" fmla="*/ 249 h 402"/>
                  <a:gd name="T2" fmla="*/ 387 w 414"/>
                  <a:gd name="T3" fmla="*/ 259 h 402"/>
                  <a:gd name="T4" fmla="*/ 395 w 414"/>
                  <a:gd name="T5" fmla="*/ 277 h 402"/>
                  <a:gd name="T6" fmla="*/ 400 w 414"/>
                  <a:gd name="T7" fmla="*/ 299 h 402"/>
                  <a:gd name="T8" fmla="*/ 407 w 414"/>
                  <a:gd name="T9" fmla="*/ 325 h 402"/>
                  <a:gd name="T10" fmla="*/ 410 w 414"/>
                  <a:gd name="T11" fmla="*/ 349 h 402"/>
                  <a:gd name="T12" fmla="*/ 414 w 414"/>
                  <a:gd name="T13" fmla="*/ 373 h 402"/>
                  <a:gd name="T14" fmla="*/ 413 w 414"/>
                  <a:gd name="T15" fmla="*/ 389 h 402"/>
                  <a:gd name="T16" fmla="*/ 413 w 414"/>
                  <a:gd name="T17" fmla="*/ 399 h 402"/>
                  <a:gd name="T18" fmla="*/ 398 w 414"/>
                  <a:gd name="T19" fmla="*/ 400 h 402"/>
                  <a:gd name="T20" fmla="*/ 381 w 414"/>
                  <a:gd name="T21" fmla="*/ 402 h 402"/>
                  <a:gd name="T22" fmla="*/ 360 w 414"/>
                  <a:gd name="T23" fmla="*/ 400 h 402"/>
                  <a:gd name="T24" fmla="*/ 339 w 414"/>
                  <a:gd name="T25" fmla="*/ 398 h 402"/>
                  <a:gd name="T26" fmla="*/ 316 w 414"/>
                  <a:gd name="T27" fmla="*/ 392 h 402"/>
                  <a:gd name="T28" fmla="*/ 293 w 414"/>
                  <a:gd name="T29" fmla="*/ 385 h 402"/>
                  <a:gd name="T30" fmla="*/ 271 w 414"/>
                  <a:gd name="T31" fmla="*/ 375 h 402"/>
                  <a:gd name="T32" fmla="*/ 252 w 414"/>
                  <a:gd name="T33" fmla="*/ 364 h 402"/>
                  <a:gd name="T34" fmla="*/ 220 w 414"/>
                  <a:gd name="T35" fmla="*/ 311 h 402"/>
                  <a:gd name="T36" fmla="*/ 183 w 414"/>
                  <a:gd name="T37" fmla="*/ 260 h 402"/>
                  <a:gd name="T38" fmla="*/ 142 w 414"/>
                  <a:gd name="T39" fmla="*/ 207 h 402"/>
                  <a:gd name="T40" fmla="*/ 101 w 414"/>
                  <a:gd name="T41" fmla="*/ 157 h 402"/>
                  <a:gd name="T42" fmla="*/ 62 w 414"/>
                  <a:gd name="T43" fmla="*/ 109 h 402"/>
                  <a:gd name="T44" fmla="*/ 32 w 414"/>
                  <a:gd name="T45" fmla="*/ 67 h 402"/>
                  <a:gd name="T46" fmla="*/ 8 w 414"/>
                  <a:gd name="T47" fmla="*/ 29 h 402"/>
                  <a:gd name="T48" fmla="*/ 0 w 414"/>
                  <a:gd name="T49" fmla="*/ 2 h 402"/>
                  <a:gd name="T50" fmla="*/ 44 w 414"/>
                  <a:gd name="T51" fmla="*/ 0 h 402"/>
                  <a:gd name="T52" fmla="*/ 98 w 414"/>
                  <a:gd name="T53" fmla="*/ 15 h 402"/>
                  <a:gd name="T54" fmla="*/ 157 w 414"/>
                  <a:gd name="T55" fmla="*/ 40 h 402"/>
                  <a:gd name="T56" fmla="*/ 217 w 414"/>
                  <a:gd name="T57" fmla="*/ 77 h 402"/>
                  <a:gd name="T58" fmla="*/ 271 w 414"/>
                  <a:gd name="T59" fmla="*/ 117 h 402"/>
                  <a:gd name="T60" fmla="*/ 320 w 414"/>
                  <a:gd name="T61" fmla="*/ 163 h 402"/>
                  <a:gd name="T62" fmla="*/ 356 w 414"/>
                  <a:gd name="T63" fmla="*/ 206 h 402"/>
                  <a:gd name="T64" fmla="*/ 380 w 414"/>
                  <a:gd name="T65" fmla="*/ 249 h 4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4" h="402">
                    <a:moveTo>
                      <a:pt x="380" y="249"/>
                    </a:moveTo>
                    <a:lnTo>
                      <a:pt x="387" y="259"/>
                    </a:lnTo>
                    <a:lnTo>
                      <a:pt x="395" y="277"/>
                    </a:lnTo>
                    <a:lnTo>
                      <a:pt x="400" y="299"/>
                    </a:lnTo>
                    <a:lnTo>
                      <a:pt x="407" y="325"/>
                    </a:lnTo>
                    <a:lnTo>
                      <a:pt x="410" y="349"/>
                    </a:lnTo>
                    <a:lnTo>
                      <a:pt x="414" y="373"/>
                    </a:lnTo>
                    <a:lnTo>
                      <a:pt x="413" y="389"/>
                    </a:lnTo>
                    <a:lnTo>
                      <a:pt x="413" y="399"/>
                    </a:lnTo>
                    <a:lnTo>
                      <a:pt x="398" y="400"/>
                    </a:lnTo>
                    <a:lnTo>
                      <a:pt x="381" y="402"/>
                    </a:lnTo>
                    <a:lnTo>
                      <a:pt x="360" y="400"/>
                    </a:lnTo>
                    <a:lnTo>
                      <a:pt x="339" y="398"/>
                    </a:lnTo>
                    <a:lnTo>
                      <a:pt x="316" y="392"/>
                    </a:lnTo>
                    <a:lnTo>
                      <a:pt x="293" y="385"/>
                    </a:lnTo>
                    <a:lnTo>
                      <a:pt x="271" y="375"/>
                    </a:lnTo>
                    <a:lnTo>
                      <a:pt x="252" y="364"/>
                    </a:lnTo>
                    <a:lnTo>
                      <a:pt x="220" y="311"/>
                    </a:lnTo>
                    <a:lnTo>
                      <a:pt x="183" y="260"/>
                    </a:lnTo>
                    <a:lnTo>
                      <a:pt x="142" y="207"/>
                    </a:lnTo>
                    <a:lnTo>
                      <a:pt x="101" y="157"/>
                    </a:lnTo>
                    <a:lnTo>
                      <a:pt x="62" y="109"/>
                    </a:lnTo>
                    <a:lnTo>
                      <a:pt x="32" y="67"/>
                    </a:lnTo>
                    <a:lnTo>
                      <a:pt x="8" y="29"/>
                    </a:lnTo>
                    <a:lnTo>
                      <a:pt x="0" y="2"/>
                    </a:lnTo>
                    <a:lnTo>
                      <a:pt x="44" y="0"/>
                    </a:lnTo>
                    <a:lnTo>
                      <a:pt x="98" y="15"/>
                    </a:lnTo>
                    <a:lnTo>
                      <a:pt x="157" y="40"/>
                    </a:lnTo>
                    <a:lnTo>
                      <a:pt x="217" y="77"/>
                    </a:lnTo>
                    <a:lnTo>
                      <a:pt x="271" y="117"/>
                    </a:lnTo>
                    <a:lnTo>
                      <a:pt x="320" y="163"/>
                    </a:lnTo>
                    <a:lnTo>
                      <a:pt x="356" y="206"/>
                    </a:lnTo>
                    <a:lnTo>
                      <a:pt x="380" y="249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1" name="Freeform 252"/>
              <p:cNvSpPr>
                <a:spLocks/>
              </p:cNvSpPr>
              <p:nvPr/>
            </p:nvSpPr>
            <p:spPr bwMode="auto">
              <a:xfrm>
                <a:off x="432" y="820"/>
                <a:ext cx="133" cy="63"/>
              </a:xfrm>
              <a:custGeom>
                <a:avLst/>
                <a:gdLst>
                  <a:gd name="T0" fmla="*/ 161 w 399"/>
                  <a:gd name="T1" fmla="*/ 7 h 188"/>
                  <a:gd name="T2" fmla="*/ 295 w 399"/>
                  <a:gd name="T3" fmla="*/ 0 h 188"/>
                  <a:gd name="T4" fmla="*/ 372 w 399"/>
                  <a:gd name="T5" fmla="*/ 18 h 188"/>
                  <a:gd name="T6" fmla="*/ 399 w 399"/>
                  <a:gd name="T7" fmla="*/ 52 h 188"/>
                  <a:gd name="T8" fmla="*/ 390 w 399"/>
                  <a:gd name="T9" fmla="*/ 93 h 188"/>
                  <a:gd name="T10" fmla="*/ 349 w 399"/>
                  <a:gd name="T11" fmla="*/ 134 h 188"/>
                  <a:gd name="T12" fmla="*/ 289 w 399"/>
                  <a:gd name="T13" fmla="*/ 169 h 188"/>
                  <a:gd name="T14" fmla="*/ 218 w 399"/>
                  <a:gd name="T15" fmla="*/ 188 h 188"/>
                  <a:gd name="T16" fmla="*/ 147 w 399"/>
                  <a:gd name="T17" fmla="*/ 184 h 188"/>
                  <a:gd name="T18" fmla="*/ 131 w 399"/>
                  <a:gd name="T19" fmla="*/ 174 h 188"/>
                  <a:gd name="T20" fmla="*/ 110 w 399"/>
                  <a:gd name="T21" fmla="*/ 164 h 188"/>
                  <a:gd name="T22" fmla="*/ 86 w 399"/>
                  <a:gd name="T23" fmla="*/ 150 h 188"/>
                  <a:gd name="T24" fmla="*/ 64 w 399"/>
                  <a:gd name="T25" fmla="*/ 137 h 188"/>
                  <a:gd name="T26" fmla="*/ 40 w 399"/>
                  <a:gd name="T27" fmla="*/ 119 h 188"/>
                  <a:gd name="T28" fmla="*/ 22 w 399"/>
                  <a:gd name="T29" fmla="*/ 102 h 188"/>
                  <a:gd name="T30" fmla="*/ 7 w 399"/>
                  <a:gd name="T31" fmla="*/ 82 h 188"/>
                  <a:gd name="T32" fmla="*/ 0 w 399"/>
                  <a:gd name="T33" fmla="*/ 64 h 188"/>
                  <a:gd name="T34" fmla="*/ 11 w 399"/>
                  <a:gd name="T35" fmla="*/ 52 h 188"/>
                  <a:gd name="T36" fmla="*/ 31 w 399"/>
                  <a:gd name="T37" fmla="*/ 42 h 188"/>
                  <a:gd name="T38" fmla="*/ 53 w 399"/>
                  <a:gd name="T39" fmla="*/ 32 h 188"/>
                  <a:gd name="T40" fmla="*/ 78 w 399"/>
                  <a:gd name="T41" fmla="*/ 25 h 188"/>
                  <a:gd name="T42" fmla="*/ 102 w 399"/>
                  <a:gd name="T43" fmla="*/ 18 h 188"/>
                  <a:gd name="T44" fmla="*/ 125 w 399"/>
                  <a:gd name="T45" fmla="*/ 14 h 188"/>
                  <a:gd name="T46" fmla="*/ 145 w 399"/>
                  <a:gd name="T47" fmla="*/ 9 h 188"/>
                  <a:gd name="T48" fmla="*/ 161 w 399"/>
                  <a:gd name="T49" fmla="*/ 7 h 1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99" h="188">
                    <a:moveTo>
                      <a:pt x="161" y="7"/>
                    </a:moveTo>
                    <a:lnTo>
                      <a:pt x="295" y="0"/>
                    </a:lnTo>
                    <a:lnTo>
                      <a:pt x="372" y="18"/>
                    </a:lnTo>
                    <a:lnTo>
                      <a:pt x="399" y="52"/>
                    </a:lnTo>
                    <a:lnTo>
                      <a:pt x="390" y="93"/>
                    </a:lnTo>
                    <a:lnTo>
                      <a:pt x="349" y="134"/>
                    </a:lnTo>
                    <a:lnTo>
                      <a:pt x="289" y="169"/>
                    </a:lnTo>
                    <a:lnTo>
                      <a:pt x="218" y="188"/>
                    </a:lnTo>
                    <a:lnTo>
                      <a:pt x="147" y="184"/>
                    </a:lnTo>
                    <a:lnTo>
                      <a:pt x="131" y="174"/>
                    </a:lnTo>
                    <a:lnTo>
                      <a:pt x="110" y="164"/>
                    </a:lnTo>
                    <a:lnTo>
                      <a:pt x="86" y="150"/>
                    </a:lnTo>
                    <a:lnTo>
                      <a:pt x="64" y="137"/>
                    </a:lnTo>
                    <a:lnTo>
                      <a:pt x="40" y="119"/>
                    </a:lnTo>
                    <a:lnTo>
                      <a:pt x="22" y="102"/>
                    </a:lnTo>
                    <a:lnTo>
                      <a:pt x="7" y="82"/>
                    </a:lnTo>
                    <a:lnTo>
                      <a:pt x="0" y="64"/>
                    </a:lnTo>
                    <a:lnTo>
                      <a:pt x="11" y="52"/>
                    </a:lnTo>
                    <a:lnTo>
                      <a:pt x="31" y="42"/>
                    </a:lnTo>
                    <a:lnTo>
                      <a:pt x="53" y="32"/>
                    </a:lnTo>
                    <a:lnTo>
                      <a:pt x="78" y="25"/>
                    </a:lnTo>
                    <a:lnTo>
                      <a:pt x="102" y="18"/>
                    </a:lnTo>
                    <a:lnTo>
                      <a:pt x="125" y="14"/>
                    </a:lnTo>
                    <a:lnTo>
                      <a:pt x="145" y="9"/>
                    </a:lnTo>
                    <a:lnTo>
                      <a:pt x="161" y="7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2" name="Freeform 253"/>
              <p:cNvSpPr>
                <a:spLocks/>
              </p:cNvSpPr>
              <p:nvPr/>
            </p:nvSpPr>
            <p:spPr bwMode="auto">
              <a:xfrm>
                <a:off x="539" y="831"/>
                <a:ext cx="121" cy="55"/>
              </a:xfrm>
              <a:custGeom>
                <a:avLst/>
                <a:gdLst>
                  <a:gd name="T0" fmla="*/ 223 w 362"/>
                  <a:gd name="T1" fmla="*/ 0 h 166"/>
                  <a:gd name="T2" fmla="*/ 298 w 362"/>
                  <a:gd name="T3" fmla="*/ 3 h 166"/>
                  <a:gd name="T4" fmla="*/ 344 w 362"/>
                  <a:gd name="T5" fmla="*/ 13 h 166"/>
                  <a:gd name="T6" fmla="*/ 362 w 362"/>
                  <a:gd name="T7" fmla="*/ 27 h 166"/>
                  <a:gd name="T8" fmla="*/ 360 w 362"/>
                  <a:gd name="T9" fmla="*/ 46 h 166"/>
                  <a:gd name="T10" fmla="*/ 340 w 362"/>
                  <a:gd name="T11" fmla="*/ 67 h 166"/>
                  <a:gd name="T12" fmla="*/ 308 w 362"/>
                  <a:gd name="T13" fmla="*/ 92 h 166"/>
                  <a:gd name="T14" fmla="*/ 267 w 362"/>
                  <a:gd name="T15" fmla="*/ 118 h 166"/>
                  <a:gd name="T16" fmla="*/ 223 w 362"/>
                  <a:gd name="T17" fmla="*/ 148 h 166"/>
                  <a:gd name="T18" fmla="*/ 202 w 362"/>
                  <a:gd name="T19" fmla="*/ 152 h 166"/>
                  <a:gd name="T20" fmla="*/ 173 w 362"/>
                  <a:gd name="T21" fmla="*/ 157 h 166"/>
                  <a:gd name="T22" fmla="*/ 138 w 362"/>
                  <a:gd name="T23" fmla="*/ 162 h 166"/>
                  <a:gd name="T24" fmla="*/ 103 w 362"/>
                  <a:gd name="T25" fmla="*/ 166 h 166"/>
                  <a:gd name="T26" fmla="*/ 67 w 362"/>
                  <a:gd name="T27" fmla="*/ 166 h 166"/>
                  <a:gd name="T28" fmla="*/ 36 w 362"/>
                  <a:gd name="T29" fmla="*/ 163 h 166"/>
                  <a:gd name="T30" fmla="*/ 11 w 362"/>
                  <a:gd name="T31" fmla="*/ 155 h 166"/>
                  <a:gd name="T32" fmla="*/ 0 w 362"/>
                  <a:gd name="T33" fmla="*/ 144 h 166"/>
                  <a:gd name="T34" fmla="*/ 29 w 362"/>
                  <a:gd name="T35" fmla="*/ 117 h 166"/>
                  <a:gd name="T36" fmla="*/ 56 w 362"/>
                  <a:gd name="T37" fmla="*/ 95 h 166"/>
                  <a:gd name="T38" fmla="*/ 79 w 362"/>
                  <a:gd name="T39" fmla="*/ 73 h 166"/>
                  <a:gd name="T40" fmla="*/ 104 w 362"/>
                  <a:gd name="T41" fmla="*/ 55 h 166"/>
                  <a:gd name="T42" fmla="*/ 128 w 362"/>
                  <a:gd name="T43" fmla="*/ 36 h 166"/>
                  <a:gd name="T44" fmla="*/ 154 w 362"/>
                  <a:gd name="T45" fmla="*/ 21 h 166"/>
                  <a:gd name="T46" fmla="*/ 185 w 362"/>
                  <a:gd name="T47" fmla="*/ 9 h 166"/>
                  <a:gd name="T48" fmla="*/ 223 w 362"/>
                  <a:gd name="T49" fmla="*/ 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62" h="166">
                    <a:moveTo>
                      <a:pt x="223" y="0"/>
                    </a:moveTo>
                    <a:lnTo>
                      <a:pt x="298" y="3"/>
                    </a:lnTo>
                    <a:lnTo>
                      <a:pt x="344" y="13"/>
                    </a:lnTo>
                    <a:lnTo>
                      <a:pt x="362" y="27"/>
                    </a:lnTo>
                    <a:lnTo>
                      <a:pt x="360" y="46"/>
                    </a:lnTo>
                    <a:lnTo>
                      <a:pt x="340" y="67"/>
                    </a:lnTo>
                    <a:lnTo>
                      <a:pt x="308" y="92"/>
                    </a:lnTo>
                    <a:lnTo>
                      <a:pt x="267" y="118"/>
                    </a:lnTo>
                    <a:lnTo>
                      <a:pt x="223" y="148"/>
                    </a:lnTo>
                    <a:lnTo>
                      <a:pt x="202" y="152"/>
                    </a:lnTo>
                    <a:lnTo>
                      <a:pt x="173" y="157"/>
                    </a:lnTo>
                    <a:lnTo>
                      <a:pt x="138" y="162"/>
                    </a:lnTo>
                    <a:lnTo>
                      <a:pt x="103" y="166"/>
                    </a:lnTo>
                    <a:lnTo>
                      <a:pt x="67" y="166"/>
                    </a:lnTo>
                    <a:lnTo>
                      <a:pt x="36" y="163"/>
                    </a:lnTo>
                    <a:lnTo>
                      <a:pt x="11" y="155"/>
                    </a:lnTo>
                    <a:lnTo>
                      <a:pt x="0" y="144"/>
                    </a:lnTo>
                    <a:lnTo>
                      <a:pt x="29" y="117"/>
                    </a:lnTo>
                    <a:lnTo>
                      <a:pt x="56" y="95"/>
                    </a:lnTo>
                    <a:lnTo>
                      <a:pt x="79" y="73"/>
                    </a:lnTo>
                    <a:lnTo>
                      <a:pt x="104" y="55"/>
                    </a:lnTo>
                    <a:lnTo>
                      <a:pt x="128" y="36"/>
                    </a:lnTo>
                    <a:lnTo>
                      <a:pt x="154" y="21"/>
                    </a:lnTo>
                    <a:lnTo>
                      <a:pt x="185" y="9"/>
                    </a:lnTo>
                    <a:lnTo>
                      <a:pt x="223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3" name="Freeform 254"/>
              <p:cNvSpPr>
                <a:spLocks/>
              </p:cNvSpPr>
              <p:nvPr/>
            </p:nvSpPr>
            <p:spPr bwMode="auto">
              <a:xfrm>
                <a:off x="862" y="787"/>
                <a:ext cx="41" cy="25"/>
              </a:xfrm>
              <a:custGeom>
                <a:avLst/>
                <a:gdLst>
                  <a:gd name="T0" fmla="*/ 36 w 123"/>
                  <a:gd name="T1" fmla="*/ 0 h 75"/>
                  <a:gd name="T2" fmla="*/ 52 w 123"/>
                  <a:gd name="T3" fmla="*/ 9 h 75"/>
                  <a:gd name="T4" fmla="*/ 67 w 123"/>
                  <a:gd name="T5" fmla="*/ 17 h 75"/>
                  <a:gd name="T6" fmla="*/ 79 w 123"/>
                  <a:gd name="T7" fmla="*/ 25 h 75"/>
                  <a:gd name="T8" fmla="*/ 92 w 123"/>
                  <a:gd name="T9" fmla="*/ 35 h 75"/>
                  <a:gd name="T10" fmla="*/ 102 w 123"/>
                  <a:gd name="T11" fmla="*/ 43 h 75"/>
                  <a:gd name="T12" fmla="*/ 110 w 123"/>
                  <a:gd name="T13" fmla="*/ 53 h 75"/>
                  <a:gd name="T14" fmla="*/ 117 w 123"/>
                  <a:gd name="T15" fmla="*/ 63 h 75"/>
                  <a:gd name="T16" fmla="*/ 123 w 123"/>
                  <a:gd name="T17" fmla="*/ 75 h 75"/>
                  <a:gd name="T18" fmla="*/ 110 w 123"/>
                  <a:gd name="T19" fmla="*/ 74 h 75"/>
                  <a:gd name="T20" fmla="*/ 95 w 123"/>
                  <a:gd name="T21" fmla="*/ 71 h 75"/>
                  <a:gd name="T22" fmla="*/ 74 w 123"/>
                  <a:gd name="T23" fmla="*/ 67 h 75"/>
                  <a:gd name="T24" fmla="*/ 54 w 123"/>
                  <a:gd name="T25" fmla="*/ 63 h 75"/>
                  <a:gd name="T26" fmla="*/ 32 w 123"/>
                  <a:gd name="T27" fmla="*/ 54 h 75"/>
                  <a:gd name="T28" fmla="*/ 15 w 123"/>
                  <a:gd name="T29" fmla="*/ 46 h 75"/>
                  <a:gd name="T30" fmla="*/ 3 w 123"/>
                  <a:gd name="T31" fmla="*/ 36 h 75"/>
                  <a:gd name="T32" fmla="*/ 0 w 123"/>
                  <a:gd name="T33" fmla="*/ 25 h 75"/>
                  <a:gd name="T34" fmla="*/ 7 w 123"/>
                  <a:gd name="T35" fmla="*/ 21 h 75"/>
                  <a:gd name="T36" fmla="*/ 20 w 123"/>
                  <a:gd name="T37" fmla="*/ 13 h 75"/>
                  <a:gd name="T38" fmla="*/ 31 w 123"/>
                  <a:gd name="T39" fmla="*/ 4 h 75"/>
                  <a:gd name="T40" fmla="*/ 36 w 123"/>
                  <a:gd name="T41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3" h="75">
                    <a:moveTo>
                      <a:pt x="36" y="0"/>
                    </a:moveTo>
                    <a:lnTo>
                      <a:pt x="52" y="9"/>
                    </a:lnTo>
                    <a:lnTo>
                      <a:pt x="67" y="17"/>
                    </a:lnTo>
                    <a:lnTo>
                      <a:pt x="79" y="25"/>
                    </a:lnTo>
                    <a:lnTo>
                      <a:pt x="92" y="35"/>
                    </a:lnTo>
                    <a:lnTo>
                      <a:pt x="102" y="43"/>
                    </a:lnTo>
                    <a:lnTo>
                      <a:pt x="110" y="53"/>
                    </a:lnTo>
                    <a:lnTo>
                      <a:pt x="117" y="63"/>
                    </a:lnTo>
                    <a:lnTo>
                      <a:pt x="123" y="75"/>
                    </a:lnTo>
                    <a:lnTo>
                      <a:pt x="110" y="74"/>
                    </a:lnTo>
                    <a:lnTo>
                      <a:pt x="95" y="71"/>
                    </a:lnTo>
                    <a:lnTo>
                      <a:pt x="74" y="67"/>
                    </a:lnTo>
                    <a:lnTo>
                      <a:pt x="54" y="63"/>
                    </a:lnTo>
                    <a:lnTo>
                      <a:pt x="32" y="54"/>
                    </a:lnTo>
                    <a:lnTo>
                      <a:pt x="15" y="46"/>
                    </a:lnTo>
                    <a:lnTo>
                      <a:pt x="3" y="36"/>
                    </a:lnTo>
                    <a:lnTo>
                      <a:pt x="0" y="25"/>
                    </a:lnTo>
                    <a:lnTo>
                      <a:pt x="7" y="21"/>
                    </a:lnTo>
                    <a:lnTo>
                      <a:pt x="20" y="13"/>
                    </a:lnTo>
                    <a:lnTo>
                      <a:pt x="31" y="4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rgbClr val="9E5E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4" name="Freeform 255"/>
              <p:cNvSpPr>
                <a:spLocks/>
              </p:cNvSpPr>
              <p:nvPr/>
            </p:nvSpPr>
            <p:spPr bwMode="auto">
              <a:xfrm>
                <a:off x="631" y="827"/>
                <a:ext cx="120" cy="64"/>
              </a:xfrm>
              <a:custGeom>
                <a:avLst/>
                <a:gdLst>
                  <a:gd name="T0" fmla="*/ 230 w 359"/>
                  <a:gd name="T1" fmla="*/ 1 h 192"/>
                  <a:gd name="T2" fmla="*/ 246 w 359"/>
                  <a:gd name="T3" fmla="*/ 0 h 192"/>
                  <a:gd name="T4" fmla="*/ 263 w 359"/>
                  <a:gd name="T5" fmla="*/ 0 h 192"/>
                  <a:gd name="T6" fmla="*/ 280 w 359"/>
                  <a:gd name="T7" fmla="*/ 0 h 192"/>
                  <a:gd name="T8" fmla="*/ 296 w 359"/>
                  <a:gd name="T9" fmla="*/ 0 h 192"/>
                  <a:gd name="T10" fmla="*/ 312 w 359"/>
                  <a:gd name="T11" fmla="*/ 0 h 192"/>
                  <a:gd name="T12" fmla="*/ 328 w 359"/>
                  <a:gd name="T13" fmla="*/ 3 h 192"/>
                  <a:gd name="T14" fmla="*/ 344 w 359"/>
                  <a:gd name="T15" fmla="*/ 4 h 192"/>
                  <a:gd name="T16" fmla="*/ 359 w 359"/>
                  <a:gd name="T17" fmla="*/ 8 h 192"/>
                  <a:gd name="T18" fmla="*/ 352 w 359"/>
                  <a:gd name="T19" fmla="*/ 35 h 192"/>
                  <a:gd name="T20" fmla="*/ 338 w 359"/>
                  <a:gd name="T21" fmla="*/ 61 h 192"/>
                  <a:gd name="T22" fmla="*/ 317 w 359"/>
                  <a:gd name="T23" fmla="*/ 86 h 192"/>
                  <a:gd name="T24" fmla="*/ 292 w 359"/>
                  <a:gd name="T25" fmla="*/ 112 h 192"/>
                  <a:gd name="T26" fmla="*/ 263 w 359"/>
                  <a:gd name="T27" fmla="*/ 136 h 192"/>
                  <a:gd name="T28" fmla="*/ 234 w 359"/>
                  <a:gd name="T29" fmla="*/ 157 h 192"/>
                  <a:gd name="T30" fmla="*/ 206 w 359"/>
                  <a:gd name="T31" fmla="*/ 175 h 192"/>
                  <a:gd name="T32" fmla="*/ 184 w 359"/>
                  <a:gd name="T33" fmla="*/ 192 h 192"/>
                  <a:gd name="T34" fmla="*/ 163 w 359"/>
                  <a:gd name="T35" fmla="*/ 192 h 192"/>
                  <a:gd name="T36" fmla="*/ 142 w 359"/>
                  <a:gd name="T37" fmla="*/ 192 h 192"/>
                  <a:gd name="T38" fmla="*/ 121 w 359"/>
                  <a:gd name="T39" fmla="*/ 190 h 192"/>
                  <a:gd name="T40" fmla="*/ 100 w 359"/>
                  <a:gd name="T41" fmla="*/ 189 h 192"/>
                  <a:gd name="T42" fmla="*/ 77 w 359"/>
                  <a:gd name="T43" fmla="*/ 185 h 192"/>
                  <a:gd name="T44" fmla="*/ 54 w 359"/>
                  <a:gd name="T45" fmla="*/ 182 h 192"/>
                  <a:gd name="T46" fmla="*/ 31 w 359"/>
                  <a:gd name="T47" fmla="*/ 178 h 192"/>
                  <a:gd name="T48" fmla="*/ 7 w 359"/>
                  <a:gd name="T49" fmla="*/ 174 h 192"/>
                  <a:gd name="T50" fmla="*/ 4 w 359"/>
                  <a:gd name="T51" fmla="*/ 167 h 192"/>
                  <a:gd name="T52" fmla="*/ 3 w 359"/>
                  <a:gd name="T53" fmla="*/ 162 h 192"/>
                  <a:gd name="T54" fmla="*/ 1 w 359"/>
                  <a:gd name="T55" fmla="*/ 158 h 192"/>
                  <a:gd name="T56" fmla="*/ 0 w 359"/>
                  <a:gd name="T57" fmla="*/ 153 h 192"/>
                  <a:gd name="T58" fmla="*/ 31 w 359"/>
                  <a:gd name="T59" fmla="*/ 126 h 192"/>
                  <a:gd name="T60" fmla="*/ 60 w 359"/>
                  <a:gd name="T61" fmla="*/ 103 h 192"/>
                  <a:gd name="T62" fmla="*/ 85 w 359"/>
                  <a:gd name="T63" fmla="*/ 79 h 192"/>
                  <a:gd name="T64" fmla="*/ 111 w 359"/>
                  <a:gd name="T65" fmla="*/ 60 h 192"/>
                  <a:gd name="T66" fmla="*/ 136 w 359"/>
                  <a:gd name="T67" fmla="*/ 40 h 192"/>
                  <a:gd name="T68" fmla="*/ 164 w 359"/>
                  <a:gd name="T69" fmla="*/ 23 h 192"/>
                  <a:gd name="T70" fmla="*/ 193 w 359"/>
                  <a:gd name="T71" fmla="*/ 10 h 192"/>
                  <a:gd name="T72" fmla="*/ 230 w 359"/>
                  <a:gd name="T73" fmla="*/ 1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59" h="192">
                    <a:moveTo>
                      <a:pt x="230" y="1"/>
                    </a:moveTo>
                    <a:lnTo>
                      <a:pt x="246" y="0"/>
                    </a:lnTo>
                    <a:lnTo>
                      <a:pt x="263" y="0"/>
                    </a:lnTo>
                    <a:lnTo>
                      <a:pt x="280" y="0"/>
                    </a:lnTo>
                    <a:lnTo>
                      <a:pt x="296" y="0"/>
                    </a:lnTo>
                    <a:lnTo>
                      <a:pt x="312" y="0"/>
                    </a:lnTo>
                    <a:lnTo>
                      <a:pt x="328" y="3"/>
                    </a:lnTo>
                    <a:lnTo>
                      <a:pt x="344" y="4"/>
                    </a:lnTo>
                    <a:lnTo>
                      <a:pt x="359" y="8"/>
                    </a:lnTo>
                    <a:lnTo>
                      <a:pt x="352" y="35"/>
                    </a:lnTo>
                    <a:lnTo>
                      <a:pt x="338" y="61"/>
                    </a:lnTo>
                    <a:lnTo>
                      <a:pt x="317" y="86"/>
                    </a:lnTo>
                    <a:lnTo>
                      <a:pt x="292" y="112"/>
                    </a:lnTo>
                    <a:lnTo>
                      <a:pt x="263" y="136"/>
                    </a:lnTo>
                    <a:lnTo>
                      <a:pt x="234" y="157"/>
                    </a:lnTo>
                    <a:lnTo>
                      <a:pt x="206" y="175"/>
                    </a:lnTo>
                    <a:lnTo>
                      <a:pt x="184" y="192"/>
                    </a:lnTo>
                    <a:lnTo>
                      <a:pt x="163" y="192"/>
                    </a:lnTo>
                    <a:lnTo>
                      <a:pt x="142" y="192"/>
                    </a:lnTo>
                    <a:lnTo>
                      <a:pt x="121" y="190"/>
                    </a:lnTo>
                    <a:lnTo>
                      <a:pt x="100" y="189"/>
                    </a:lnTo>
                    <a:lnTo>
                      <a:pt x="77" y="185"/>
                    </a:lnTo>
                    <a:lnTo>
                      <a:pt x="54" y="182"/>
                    </a:lnTo>
                    <a:lnTo>
                      <a:pt x="31" y="178"/>
                    </a:lnTo>
                    <a:lnTo>
                      <a:pt x="7" y="174"/>
                    </a:lnTo>
                    <a:lnTo>
                      <a:pt x="4" y="167"/>
                    </a:lnTo>
                    <a:lnTo>
                      <a:pt x="3" y="162"/>
                    </a:lnTo>
                    <a:lnTo>
                      <a:pt x="1" y="158"/>
                    </a:lnTo>
                    <a:lnTo>
                      <a:pt x="0" y="153"/>
                    </a:lnTo>
                    <a:lnTo>
                      <a:pt x="31" y="126"/>
                    </a:lnTo>
                    <a:lnTo>
                      <a:pt x="60" y="103"/>
                    </a:lnTo>
                    <a:lnTo>
                      <a:pt x="85" y="79"/>
                    </a:lnTo>
                    <a:lnTo>
                      <a:pt x="111" y="60"/>
                    </a:lnTo>
                    <a:lnTo>
                      <a:pt x="136" y="40"/>
                    </a:lnTo>
                    <a:lnTo>
                      <a:pt x="164" y="23"/>
                    </a:lnTo>
                    <a:lnTo>
                      <a:pt x="193" y="10"/>
                    </a:lnTo>
                    <a:lnTo>
                      <a:pt x="230" y="1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5" name="Freeform 256"/>
              <p:cNvSpPr>
                <a:spLocks/>
              </p:cNvSpPr>
              <p:nvPr/>
            </p:nvSpPr>
            <p:spPr bwMode="auto">
              <a:xfrm>
                <a:off x="706" y="821"/>
                <a:ext cx="139" cy="98"/>
              </a:xfrm>
              <a:custGeom>
                <a:avLst/>
                <a:gdLst>
                  <a:gd name="T0" fmla="*/ 229 w 417"/>
                  <a:gd name="T1" fmla="*/ 0 h 295"/>
                  <a:gd name="T2" fmla="*/ 295 w 417"/>
                  <a:gd name="T3" fmla="*/ 8 h 295"/>
                  <a:gd name="T4" fmla="*/ 348 w 417"/>
                  <a:gd name="T5" fmla="*/ 22 h 295"/>
                  <a:gd name="T6" fmla="*/ 384 w 417"/>
                  <a:gd name="T7" fmla="*/ 38 h 295"/>
                  <a:gd name="T8" fmla="*/ 409 w 417"/>
                  <a:gd name="T9" fmla="*/ 60 h 295"/>
                  <a:gd name="T10" fmla="*/ 417 w 417"/>
                  <a:gd name="T11" fmla="*/ 86 h 295"/>
                  <a:gd name="T12" fmla="*/ 412 w 417"/>
                  <a:gd name="T13" fmla="*/ 122 h 295"/>
                  <a:gd name="T14" fmla="*/ 391 w 417"/>
                  <a:gd name="T15" fmla="*/ 167 h 295"/>
                  <a:gd name="T16" fmla="*/ 356 w 417"/>
                  <a:gd name="T17" fmla="*/ 223 h 295"/>
                  <a:gd name="T18" fmla="*/ 309 w 417"/>
                  <a:gd name="T19" fmla="*/ 253 h 295"/>
                  <a:gd name="T20" fmla="*/ 267 w 417"/>
                  <a:gd name="T21" fmla="*/ 275 h 295"/>
                  <a:gd name="T22" fmla="*/ 227 w 417"/>
                  <a:gd name="T23" fmla="*/ 288 h 295"/>
                  <a:gd name="T24" fmla="*/ 188 w 417"/>
                  <a:gd name="T25" fmla="*/ 295 h 295"/>
                  <a:gd name="T26" fmla="*/ 146 w 417"/>
                  <a:gd name="T27" fmla="*/ 292 h 295"/>
                  <a:gd name="T28" fmla="*/ 104 w 417"/>
                  <a:gd name="T29" fmla="*/ 284 h 295"/>
                  <a:gd name="T30" fmla="*/ 57 w 417"/>
                  <a:gd name="T31" fmla="*/ 268 h 295"/>
                  <a:gd name="T32" fmla="*/ 7 w 417"/>
                  <a:gd name="T33" fmla="*/ 249 h 295"/>
                  <a:gd name="T34" fmla="*/ 5 w 417"/>
                  <a:gd name="T35" fmla="*/ 241 h 295"/>
                  <a:gd name="T36" fmla="*/ 4 w 417"/>
                  <a:gd name="T37" fmla="*/ 232 h 295"/>
                  <a:gd name="T38" fmla="*/ 1 w 417"/>
                  <a:gd name="T39" fmla="*/ 224 h 295"/>
                  <a:gd name="T40" fmla="*/ 0 w 417"/>
                  <a:gd name="T41" fmla="*/ 216 h 295"/>
                  <a:gd name="T42" fmla="*/ 15 w 417"/>
                  <a:gd name="T43" fmla="*/ 195 h 295"/>
                  <a:gd name="T44" fmla="*/ 40 w 417"/>
                  <a:gd name="T45" fmla="*/ 167 h 295"/>
                  <a:gd name="T46" fmla="*/ 71 w 417"/>
                  <a:gd name="T47" fmla="*/ 134 h 295"/>
                  <a:gd name="T48" fmla="*/ 105 w 417"/>
                  <a:gd name="T49" fmla="*/ 99 h 295"/>
                  <a:gd name="T50" fmla="*/ 140 w 417"/>
                  <a:gd name="T51" fmla="*/ 64 h 295"/>
                  <a:gd name="T52" fmla="*/ 175 w 417"/>
                  <a:gd name="T53" fmla="*/ 35 h 295"/>
                  <a:gd name="T54" fmla="*/ 204 w 417"/>
                  <a:gd name="T55" fmla="*/ 11 h 295"/>
                  <a:gd name="T56" fmla="*/ 229 w 417"/>
                  <a:gd name="T57" fmla="*/ 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17" h="295">
                    <a:moveTo>
                      <a:pt x="229" y="0"/>
                    </a:moveTo>
                    <a:lnTo>
                      <a:pt x="295" y="8"/>
                    </a:lnTo>
                    <a:lnTo>
                      <a:pt x="348" y="22"/>
                    </a:lnTo>
                    <a:lnTo>
                      <a:pt x="384" y="38"/>
                    </a:lnTo>
                    <a:lnTo>
                      <a:pt x="409" y="60"/>
                    </a:lnTo>
                    <a:lnTo>
                      <a:pt x="417" y="86"/>
                    </a:lnTo>
                    <a:lnTo>
                      <a:pt x="412" y="122"/>
                    </a:lnTo>
                    <a:lnTo>
                      <a:pt x="391" y="167"/>
                    </a:lnTo>
                    <a:lnTo>
                      <a:pt x="356" y="223"/>
                    </a:lnTo>
                    <a:lnTo>
                      <a:pt x="309" y="253"/>
                    </a:lnTo>
                    <a:lnTo>
                      <a:pt x="267" y="275"/>
                    </a:lnTo>
                    <a:lnTo>
                      <a:pt x="227" y="288"/>
                    </a:lnTo>
                    <a:lnTo>
                      <a:pt x="188" y="295"/>
                    </a:lnTo>
                    <a:lnTo>
                      <a:pt x="146" y="292"/>
                    </a:lnTo>
                    <a:lnTo>
                      <a:pt x="104" y="284"/>
                    </a:lnTo>
                    <a:lnTo>
                      <a:pt x="57" y="268"/>
                    </a:lnTo>
                    <a:lnTo>
                      <a:pt x="7" y="249"/>
                    </a:lnTo>
                    <a:lnTo>
                      <a:pt x="5" y="241"/>
                    </a:lnTo>
                    <a:lnTo>
                      <a:pt x="4" y="232"/>
                    </a:lnTo>
                    <a:lnTo>
                      <a:pt x="1" y="224"/>
                    </a:lnTo>
                    <a:lnTo>
                      <a:pt x="0" y="216"/>
                    </a:lnTo>
                    <a:lnTo>
                      <a:pt x="15" y="195"/>
                    </a:lnTo>
                    <a:lnTo>
                      <a:pt x="40" y="167"/>
                    </a:lnTo>
                    <a:lnTo>
                      <a:pt x="71" y="134"/>
                    </a:lnTo>
                    <a:lnTo>
                      <a:pt x="105" y="99"/>
                    </a:lnTo>
                    <a:lnTo>
                      <a:pt x="140" y="64"/>
                    </a:lnTo>
                    <a:lnTo>
                      <a:pt x="175" y="35"/>
                    </a:lnTo>
                    <a:lnTo>
                      <a:pt x="204" y="11"/>
                    </a:lnTo>
                    <a:lnTo>
                      <a:pt x="229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6" name="Freeform 257"/>
              <p:cNvSpPr>
                <a:spLocks/>
              </p:cNvSpPr>
              <p:nvPr/>
            </p:nvSpPr>
            <p:spPr bwMode="auto">
              <a:xfrm>
                <a:off x="795" y="814"/>
                <a:ext cx="116" cy="227"/>
              </a:xfrm>
              <a:custGeom>
                <a:avLst/>
                <a:gdLst>
                  <a:gd name="T0" fmla="*/ 246 w 348"/>
                  <a:gd name="T1" fmla="*/ 0 h 681"/>
                  <a:gd name="T2" fmla="*/ 256 w 348"/>
                  <a:gd name="T3" fmla="*/ 2 h 681"/>
                  <a:gd name="T4" fmla="*/ 268 w 348"/>
                  <a:gd name="T5" fmla="*/ 4 h 681"/>
                  <a:gd name="T6" fmla="*/ 281 w 348"/>
                  <a:gd name="T7" fmla="*/ 7 h 681"/>
                  <a:gd name="T8" fmla="*/ 296 w 348"/>
                  <a:gd name="T9" fmla="*/ 10 h 681"/>
                  <a:gd name="T10" fmla="*/ 309 w 348"/>
                  <a:gd name="T11" fmla="*/ 11 h 681"/>
                  <a:gd name="T12" fmla="*/ 323 w 348"/>
                  <a:gd name="T13" fmla="*/ 16 h 681"/>
                  <a:gd name="T14" fmla="*/ 335 w 348"/>
                  <a:gd name="T15" fmla="*/ 17 h 681"/>
                  <a:gd name="T16" fmla="*/ 348 w 348"/>
                  <a:gd name="T17" fmla="*/ 21 h 681"/>
                  <a:gd name="T18" fmla="*/ 345 w 348"/>
                  <a:gd name="T19" fmla="*/ 82 h 681"/>
                  <a:gd name="T20" fmla="*/ 323 w 348"/>
                  <a:gd name="T21" fmla="*/ 171 h 681"/>
                  <a:gd name="T22" fmla="*/ 284 w 348"/>
                  <a:gd name="T23" fmla="*/ 274 h 681"/>
                  <a:gd name="T24" fmla="*/ 238 w 348"/>
                  <a:gd name="T25" fmla="*/ 384 h 681"/>
                  <a:gd name="T26" fmla="*/ 185 w 348"/>
                  <a:gd name="T27" fmla="*/ 488 h 681"/>
                  <a:gd name="T28" fmla="*/ 131 w 348"/>
                  <a:gd name="T29" fmla="*/ 579 h 681"/>
                  <a:gd name="T30" fmla="*/ 81 w 348"/>
                  <a:gd name="T31" fmla="*/ 647 h 681"/>
                  <a:gd name="T32" fmla="*/ 42 w 348"/>
                  <a:gd name="T33" fmla="*/ 681 h 681"/>
                  <a:gd name="T34" fmla="*/ 29 w 348"/>
                  <a:gd name="T35" fmla="*/ 680 h 681"/>
                  <a:gd name="T36" fmla="*/ 19 w 348"/>
                  <a:gd name="T37" fmla="*/ 679 h 681"/>
                  <a:gd name="T38" fmla="*/ 11 w 348"/>
                  <a:gd name="T39" fmla="*/ 674 h 681"/>
                  <a:gd name="T40" fmla="*/ 5 w 348"/>
                  <a:gd name="T41" fmla="*/ 669 h 681"/>
                  <a:gd name="T42" fmla="*/ 0 w 348"/>
                  <a:gd name="T43" fmla="*/ 659 h 681"/>
                  <a:gd name="T44" fmla="*/ 0 w 348"/>
                  <a:gd name="T45" fmla="*/ 648 h 681"/>
                  <a:gd name="T46" fmla="*/ 3 w 348"/>
                  <a:gd name="T47" fmla="*/ 634 h 681"/>
                  <a:gd name="T48" fmla="*/ 10 w 348"/>
                  <a:gd name="T49" fmla="*/ 617 h 681"/>
                  <a:gd name="T50" fmla="*/ 58 w 348"/>
                  <a:gd name="T51" fmla="*/ 538 h 681"/>
                  <a:gd name="T52" fmla="*/ 101 w 348"/>
                  <a:gd name="T53" fmla="*/ 466 h 681"/>
                  <a:gd name="T54" fmla="*/ 139 w 348"/>
                  <a:gd name="T55" fmla="*/ 396 h 681"/>
                  <a:gd name="T56" fmla="*/ 172 w 348"/>
                  <a:gd name="T57" fmla="*/ 327 h 681"/>
                  <a:gd name="T58" fmla="*/ 196 w 348"/>
                  <a:gd name="T59" fmla="*/ 255 h 681"/>
                  <a:gd name="T60" fmla="*/ 216 w 348"/>
                  <a:gd name="T61" fmla="*/ 178 h 681"/>
                  <a:gd name="T62" fmla="*/ 228 w 348"/>
                  <a:gd name="T63" fmla="*/ 95 h 681"/>
                  <a:gd name="T64" fmla="*/ 235 w 348"/>
                  <a:gd name="T65" fmla="*/ 3 h 681"/>
                  <a:gd name="T66" fmla="*/ 241 w 348"/>
                  <a:gd name="T67" fmla="*/ 0 h 681"/>
                  <a:gd name="T68" fmla="*/ 246 w 348"/>
                  <a:gd name="T69" fmla="*/ 0 h 6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48" h="681">
                    <a:moveTo>
                      <a:pt x="246" y="0"/>
                    </a:moveTo>
                    <a:lnTo>
                      <a:pt x="256" y="2"/>
                    </a:lnTo>
                    <a:lnTo>
                      <a:pt x="268" y="4"/>
                    </a:lnTo>
                    <a:lnTo>
                      <a:pt x="281" y="7"/>
                    </a:lnTo>
                    <a:lnTo>
                      <a:pt x="296" y="10"/>
                    </a:lnTo>
                    <a:lnTo>
                      <a:pt x="309" y="11"/>
                    </a:lnTo>
                    <a:lnTo>
                      <a:pt x="323" y="16"/>
                    </a:lnTo>
                    <a:lnTo>
                      <a:pt x="335" y="17"/>
                    </a:lnTo>
                    <a:lnTo>
                      <a:pt x="348" y="21"/>
                    </a:lnTo>
                    <a:lnTo>
                      <a:pt x="345" y="82"/>
                    </a:lnTo>
                    <a:lnTo>
                      <a:pt x="323" y="171"/>
                    </a:lnTo>
                    <a:lnTo>
                      <a:pt x="284" y="274"/>
                    </a:lnTo>
                    <a:lnTo>
                      <a:pt x="238" y="384"/>
                    </a:lnTo>
                    <a:lnTo>
                      <a:pt x="185" y="488"/>
                    </a:lnTo>
                    <a:lnTo>
                      <a:pt x="131" y="579"/>
                    </a:lnTo>
                    <a:lnTo>
                      <a:pt x="81" y="647"/>
                    </a:lnTo>
                    <a:lnTo>
                      <a:pt x="42" y="681"/>
                    </a:lnTo>
                    <a:lnTo>
                      <a:pt x="29" y="680"/>
                    </a:lnTo>
                    <a:lnTo>
                      <a:pt x="19" y="679"/>
                    </a:lnTo>
                    <a:lnTo>
                      <a:pt x="11" y="674"/>
                    </a:lnTo>
                    <a:lnTo>
                      <a:pt x="5" y="669"/>
                    </a:lnTo>
                    <a:lnTo>
                      <a:pt x="0" y="659"/>
                    </a:lnTo>
                    <a:lnTo>
                      <a:pt x="0" y="648"/>
                    </a:lnTo>
                    <a:lnTo>
                      <a:pt x="3" y="634"/>
                    </a:lnTo>
                    <a:lnTo>
                      <a:pt x="10" y="617"/>
                    </a:lnTo>
                    <a:lnTo>
                      <a:pt x="58" y="538"/>
                    </a:lnTo>
                    <a:lnTo>
                      <a:pt x="101" y="466"/>
                    </a:lnTo>
                    <a:lnTo>
                      <a:pt x="139" y="396"/>
                    </a:lnTo>
                    <a:lnTo>
                      <a:pt x="172" y="327"/>
                    </a:lnTo>
                    <a:lnTo>
                      <a:pt x="196" y="255"/>
                    </a:lnTo>
                    <a:lnTo>
                      <a:pt x="216" y="178"/>
                    </a:lnTo>
                    <a:lnTo>
                      <a:pt x="228" y="95"/>
                    </a:lnTo>
                    <a:lnTo>
                      <a:pt x="235" y="3"/>
                    </a:lnTo>
                    <a:lnTo>
                      <a:pt x="241" y="0"/>
                    </a:lnTo>
                    <a:lnTo>
                      <a:pt x="246" y="0"/>
                    </a:lnTo>
                    <a:close/>
                  </a:path>
                </a:pathLst>
              </a:custGeom>
              <a:solidFill>
                <a:srgbClr val="808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7" name="Freeform 258"/>
              <p:cNvSpPr>
                <a:spLocks/>
              </p:cNvSpPr>
              <p:nvPr/>
            </p:nvSpPr>
            <p:spPr bwMode="auto">
              <a:xfrm>
                <a:off x="266" y="894"/>
                <a:ext cx="533" cy="317"/>
              </a:xfrm>
              <a:custGeom>
                <a:avLst/>
                <a:gdLst>
                  <a:gd name="T0" fmla="*/ 840 w 1597"/>
                  <a:gd name="T1" fmla="*/ 3 h 951"/>
                  <a:gd name="T2" fmla="*/ 939 w 1597"/>
                  <a:gd name="T3" fmla="*/ 0 h 951"/>
                  <a:gd name="T4" fmla="*/ 1050 w 1597"/>
                  <a:gd name="T5" fmla="*/ 5 h 951"/>
                  <a:gd name="T6" fmla="*/ 1169 w 1597"/>
                  <a:gd name="T7" fmla="*/ 22 h 951"/>
                  <a:gd name="T8" fmla="*/ 1287 w 1597"/>
                  <a:gd name="T9" fmla="*/ 53 h 951"/>
                  <a:gd name="T10" fmla="*/ 1394 w 1597"/>
                  <a:gd name="T11" fmla="*/ 96 h 951"/>
                  <a:gd name="T12" fmla="*/ 1487 w 1597"/>
                  <a:gd name="T13" fmla="*/ 155 h 951"/>
                  <a:gd name="T14" fmla="*/ 1557 w 1597"/>
                  <a:gd name="T15" fmla="*/ 233 h 951"/>
                  <a:gd name="T16" fmla="*/ 1597 w 1597"/>
                  <a:gd name="T17" fmla="*/ 333 h 951"/>
                  <a:gd name="T18" fmla="*/ 1593 w 1597"/>
                  <a:gd name="T19" fmla="*/ 340 h 951"/>
                  <a:gd name="T20" fmla="*/ 1590 w 1597"/>
                  <a:gd name="T21" fmla="*/ 347 h 951"/>
                  <a:gd name="T22" fmla="*/ 1586 w 1597"/>
                  <a:gd name="T23" fmla="*/ 351 h 951"/>
                  <a:gd name="T24" fmla="*/ 1585 w 1597"/>
                  <a:gd name="T25" fmla="*/ 357 h 951"/>
                  <a:gd name="T26" fmla="*/ 1579 w 1597"/>
                  <a:gd name="T27" fmla="*/ 360 h 951"/>
                  <a:gd name="T28" fmla="*/ 1574 w 1597"/>
                  <a:gd name="T29" fmla="*/ 364 h 951"/>
                  <a:gd name="T30" fmla="*/ 1567 w 1597"/>
                  <a:gd name="T31" fmla="*/ 368 h 951"/>
                  <a:gd name="T32" fmla="*/ 1558 w 1597"/>
                  <a:gd name="T33" fmla="*/ 372 h 951"/>
                  <a:gd name="T34" fmla="*/ 1448 w 1597"/>
                  <a:gd name="T35" fmla="*/ 315 h 951"/>
                  <a:gd name="T36" fmla="*/ 1329 w 1597"/>
                  <a:gd name="T37" fmla="*/ 281 h 951"/>
                  <a:gd name="T38" fmla="*/ 1201 w 1597"/>
                  <a:gd name="T39" fmla="*/ 264 h 951"/>
                  <a:gd name="T40" fmla="*/ 1070 w 1597"/>
                  <a:gd name="T41" fmla="*/ 267 h 951"/>
                  <a:gd name="T42" fmla="*/ 936 w 1597"/>
                  <a:gd name="T43" fmla="*/ 283 h 951"/>
                  <a:gd name="T44" fmla="*/ 807 w 1597"/>
                  <a:gd name="T45" fmla="*/ 315 h 951"/>
                  <a:gd name="T46" fmla="*/ 683 w 1597"/>
                  <a:gd name="T47" fmla="*/ 360 h 951"/>
                  <a:gd name="T48" fmla="*/ 570 w 1597"/>
                  <a:gd name="T49" fmla="*/ 415 h 951"/>
                  <a:gd name="T50" fmla="*/ 484 w 1597"/>
                  <a:gd name="T51" fmla="*/ 468 h 951"/>
                  <a:gd name="T52" fmla="*/ 402 w 1597"/>
                  <a:gd name="T53" fmla="*/ 525 h 951"/>
                  <a:gd name="T54" fmla="*/ 321 w 1597"/>
                  <a:gd name="T55" fmla="*/ 585 h 951"/>
                  <a:gd name="T56" fmla="*/ 246 w 1597"/>
                  <a:gd name="T57" fmla="*/ 650 h 951"/>
                  <a:gd name="T58" fmla="*/ 175 w 1597"/>
                  <a:gd name="T59" fmla="*/ 717 h 951"/>
                  <a:gd name="T60" fmla="*/ 112 w 1597"/>
                  <a:gd name="T61" fmla="*/ 788 h 951"/>
                  <a:gd name="T62" fmla="*/ 58 w 1597"/>
                  <a:gd name="T63" fmla="*/ 863 h 951"/>
                  <a:gd name="T64" fmla="*/ 16 w 1597"/>
                  <a:gd name="T65" fmla="*/ 944 h 951"/>
                  <a:gd name="T66" fmla="*/ 11 w 1597"/>
                  <a:gd name="T67" fmla="*/ 946 h 951"/>
                  <a:gd name="T68" fmla="*/ 7 w 1597"/>
                  <a:gd name="T69" fmla="*/ 951 h 951"/>
                  <a:gd name="T70" fmla="*/ 0 w 1597"/>
                  <a:gd name="T71" fmla="*/ 773 h 951"/>
                  <a:gd name="T72" fmla="*/ 40 w 1597"/>
                  <a:gd name="T73" fmla="*/ 607 h 951"/>
                  <a:gd name="T74" fmla="*/ 118 w 1597"/>
                  <a:gd name="T75" fmla="*/ 454 h 951"/>
                  <a:gd name="T76" fmla="*/ 229 w 1597"/>
                  <a:gd name="T77" fmla="*/ 319 h 951"/>
                  <a:gd name="T78" fmla="*/ 362 w 1597"/>
                  <a:gd name="T79" fmla="*/ 203 h 951"/>
                  <a:gd name="T80" fmla="*/ 513 w 1597"/>
                  <a:gd name="T81" fmla="*/ 110 h 951"/>
                  <a:gd name="T82" fmla="*/ 675 w 1597"/>
                  <a:gd name="T83" fmla="*/ 41 h 951"/>
                  <a:gd name="T84" fmla="*/ 840 w 1597"/>
                  <a:gd name="T85" fmla="*/ 3 h 9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597" h="951">
                    <a:moveTo>
                      <a:pt x="840" y="3"/>
                    </a:moveTo>
                    <a:lnTo>
                      <a:pt x="939" y="0"/>
                    </a:lnTo>
                    <a:lnTo>
                      <a:pt x="1050" y="5"/>
                    </a:lnTo>
                    <a:lnTo>
                      <a:pt x="1169" y="22"/>
                    </a:lnTo>
                    <a:lnTo>
                      <a:pt x="1287" y="53"/>
                    </a:lnTo>
                    <a:lnTo>
                      <a:pt x="1394" y="96"/>
                    </a:lnTo>
                    <a:lnTo>
                      <a:pt x="1487" y="155"/>
                    </a:lnTo>
                    <a:lnTo>
                      <a:pt x="1557" y="233"/>
                    </a:lnTo>
                    <a:lnTo>
                      <a:pt x="1597" y="333"/>
                    </a:lnTo>
                    <a:lnTo>
                      <a:pt x="1593" y="340"/>
                    </a:lnTo>
                    <a:lnTo>
                      <a:pt x="1590" y="347"/>
                    </a:lnTo>
                    <a:lnTo>
                      <a:pt x="1586" y="351"/>
                    </a:lnTo>
                    <a:lnTo>
                      <a:pt x="1585" y="357"/>
                    </a:lnTo>
                    <a:lnTo>
                      <a:pt x="1579" y="360"/>
                    </a:lnTo>
                    <a:lnTo>
                      <a:pt x="1574" y="364"/>
                    </a:lnTo>
                    <a:lnTo>
                      <a:pt x="1567" y="368"/>
                    </a:lnTo>
                    <a:lnTo>
                      <a:pt x="1558" y="372"/>
                    </a:lnTo>
                    <a:lnTo>
                      <a:pt x="1448" y="315"/>
                    </a:lnTo>
                    <a:lnTo>
                      <a:pt x="1329" y="281"/>
                    </a:lnTo>
                    <a:lnTo>
                      <a:pt x="1201" y="264"/>
                    </a:lnTo>
                    <a:lnTo>
                      <a:pt x="1070" y="267"/>
                    </a:lnTo>
                    <a:lnTo>
                      <a:pt x="936" y="283"/>
                    </a:lnTo>
                    <a:lnTo>
                      <a:pt x="807" y="315"/>
                    </a:lnTo>
                    <a:lnTo>
                      <a:pt x="683" y="360"/>
                    </a:lnTo>
                    <a:lnTo>
                      <a:pt x="570" y="415"/>
                    </a:lnTo>
                    <a:lnTo>
                      <a:pt x="484" y="468"/>
                    </a:lnTo>
                    <a:lnTo>
                      <a:pt x="402" y="525"/>
                    </a:lnTo>
                    <a:lnTo>
                      <a:pt x="321" y="585"/>
                    </a:lnTo>
                    <a:lnTo>
                      <a:pt x="246" y="650"/>
                    </a:lnTo>
                    <a:lnTo>
                      <a:pt x="175" y="717"/>
                    </a:lnTo>
                    <a:lnTo>
                      <a:pt x="112" y="788"/>
                    </a:lnTo>
                    <a:lnTo>
                      <a:pt x="58" y="863"/>
                    </a:lnTo>
                    <a:lnTo>
                      <a:pt x="16" y="944"/>
                    </a:lnTo>
                    <a:lnTo>
                      <a:pt x="11" y="946"/>
                    </a:lnTo>
                    <a:lnTo>
                      <a:pt x="7" y="951"/>
                    </a:lnTo>
                    <a:lnTo>
                      <a:pt x="0" y="773"/>
                    </a:lnTo>
                    <a:lnTo>
                      <a:pt x="40" y="607"/>
                    </a:lnTo>
                    <a:lnTo>
                      <a:pt x="118" y="454"/>
                    </a:lnTo>
                    <a:lnTo>
                      <a:pt x="229" y="319"/>
                    </a:lnTo>
                    <a:lnTo>
                      <a:pt x="362" y="203"/>
                    </a:lnTo>
                    <a:lnTo>
                      <a:pt x="513" y="110"/>
                    </a:lnTo>
                    <a:lnTo>
                      <a:pt x="675" y="41"/>
                    </a:lnTo>
                    <a:lnTo>
                      <a:pt x="840" y="3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8" name="Freeform 259"/>
              <p:cNvSpPr>
                <a:spLocks/>
              </p:cNvSpPr>
              <p:nvPr/>
            </p:nvSpPr>
            <p:spPr bwMode="auto">
              <a:xfrm>
                <a:off x="1059" y="853"/>
                <a:ext cx="39" cy="10"/>
              </a:xfrm>
              <a:custGeom>
                <a:avLst/>
                <a:gdLst>
                  <a:gd name="T0" fmla="*/ 118 w 118"/>
                  <a:gd name="T1" fmla="*/ 8 h 31"/>
                  <a:gd name="T2" fmla="*/ 117 w 118"/>
                  <a:gd name="T3" fmla="*/ 15 h 31"/>
                  <a:gd name="T4" fmla="*/ 112 w 118"/>
                  <a:gd name="T5" fmla="*/ 21 h 31"/>
                  <a:gd name="T6" fmla="*/ 99 w 118"/>
                  <a:gd name="T7" fmla="*/ 24 h 31"/>
                  <a:gd name="T8" fmla="*/ 84 w 118"/>
                  <a:gd name="T9" fmla="*/ 28 h 31"/>
                  <a:gd name="T10" fmla="*/ 67 w 118"/>
                  <a:gd name="T11" fmla="*/ 28 h 31"/>
                  <a:gd name="T12" fmla="*/ 52 w 118"/>
                  <a:gd name="T13" fmla="*/ 29 h 31"/>
                  <a:gd name="T14" fmla="*/ 39 w 118"/>
                  <a:gd name="T15" fmla="*/ 29 h 31"/>
                  <a:gd name="T16" fmla="*/ 32 w 118"/>
                  <a:gd name="T17" fmla="*/ 31 h 31"/>
                  <a:gd name="T18" fmla="*/ 20 w 118"/>
                  <a:gd name="T19" fmla="*/ 26 h 31"/>
                  <a:gd name="T20" fmla="*/ 11 w 118"/>
                  <a:gd name="T21" fmla="*/ 24 h 31"/>
                  <a:gd name="T22" fmla="*/ 4 w 118"/>
                  <a:gd name="T23" fmla="*/ 20 h 31"/>
                  <a:gd name="T24" fmla="*/ 2 w 118"/>
                  <a:gd name="T25" fmla="*/ 15 h 31"/>
                  <a:gd name="T26" fmla="*/ 0 w 118"/>
                  <a:gd name="T27" fmla="*/ 10 h 31"/>
                  <a:gd name="T28" fmla="*/ 3 w 118"/>
                  <a:gd name="T29" fmla="*/ 6 h 31"/>
                  <a:gd name="T30" fmla="*/ 9 w 118"/>
                  <a:gd name="T31" fmla="*/ 3 h 31"/>
                  <a:gd name="T32" fmla="*/ 18 w 118"/>
                  <a:gd name="T33" fmla="*/ 1 h 31"/>
                  <a:gd name="T34" fmla="*/ 29 w 118"/>
                  <a:gd name="T35" fmla="*/ 0 h 31"/>
                  <a:gd name="T36" fmla="*/ 42 w 118"/>
                  <a:gd name="T37" fmla="*/ 0 h 31"/>
                  <a:gd name="T38" fmla="*/ 54 w 118"/>
                  <a:gd name="T39" fmla="*/ 0 h 31"/>
                  <a:gd name="T40" fmla="*/ 68 w 118"/>
                  <a:gd name="T41" fmla="*/ 3 h 31"/>
                  <a:gd name="T42" fmla="*/ 81 w 118"/>
                  <a:gd name="T43" fmla="*/ 3 h 31"/>
                  <a:gd name="T44" fmla="*/ 93 w 118"/>
                  <a:gd name="T45" fmla="*/ 6 h 31"/>
                  <a:gd name="T46" fmla="*/ 106 w 118"/>
                  <a:gd name="T47" fmla="*/ 6 h 31"/>
                  <a:gd name="T48" fmla="*/ 118 w 118"/>
                  <a:gd name="T49" fmla="*/ 8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18" h="31">
                    <a:moveTo>
                      <a:pt x="118" y="8"/>
                    </a:moveTo>
                    <a:lnTo>
                      <a:pt x="117" y="15"/>
                    </a:lnTo>
                    <a:lnTo>
                      <a:pt x="112" y="21"/>
                    </a:lnTo>
                    <a:lnTo>
                      <a:pt x="99" y="24"/>
                    </a:lnTo>
                    <a:lnTo>
                      <a:pt x="84" y="28"/>
                    </a:lnTo>
                    <a:lnTo>
                      <a:pt x="67" y="28"/>
                    </a:lnTo>
                    <a:lnTo>
                      <a:pt x="52" y="29"/>
                    </a:lnTo>
                    <a:lnTo>
                      <a:pt x="39" y="29"/>
                    </a:lnTo>
                    <a:lnTo>
                      <a:pt x="32" y="31"/>
                    </a:lnTo>
                    <a:lnTo>
                      <a:pt x="20" y="26"/>
                    </a:lnTo>
                    <a:lnTo>
                      <a:pt x="11" y="24"/>
                    </a:lnTo>
                    <a:lnTo>
                      <a:pt x="4" y="20"/>
                    </a:lnTo>
                    <a:lnTo>
                      <a:pt x="2" y="15"/>
                    </a:lnTo>
                    <a:lnTo>
                      <a:pt x="0" y="10"/>
                    </a:lnTo>
                    <a:lnTo>
                      <a:pt x="3" y="6"/>
                    </a:lnTo>
                    <a:lnTo>
                      <a:pt x="9" y="3"/>
                    </a:lnTo>
                    <a:lnTo>
                      <a:pt x="18" y="1"/>
                    </a:lnTo>
                    <a:lnTo>
                      <a:pt x="29" y="0"/>
                    </a:lnTo>
                    <a:lnTo>
                      <a:pt x="42" y="0"/>
                    </a:lnTo>
                    <a:lnTo>
                      <a:pt x="54" y="0"/>
                    </a:lnTo>
                    <a:lnTo>
                      <a:pt x="68" y="3"/>
                    </a:lnTo>
                    <a:lnTo>
                      <a:pt x="81" y="3"/>
                    </a:lnTo>
                    <a:lnTo>
                      <a:pt x="93" y="6"/>
                    </a:lnTo>
                    <a:lnTo>
                      <a:pt x="106" y="6"/>
                    </a:lnTo>
                    <a:lnTo>
                      <a:pt x="118" y="8"/>
                    </a:lnTo>
                    <a:close/>
                  </a:path>
                </a:pathLst>
              </a:custGeom>
              <a:solidFill>
                <a:srgbClr val="9E5E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9" name="Freeform 260"/>
              <p:cNvSpPr>
                <a:spLocks/>
              </p:cNvSpPr>
              <p:nvPr/>
            </p:nvSpPr>
            <p:spPr bwMode="auto">
              <a:xfrm>
                <a:off x="1067" y="867"/>
                <a:ext cx="91" cy="182"/>
              </a:xfrm>
              <a:custGeom>
                <a:avLst/>
                <a:gdLst>
                  <a:gd name="T0" fmla="*/ 107 w 272"/>
                  <a:gd name="T1" fmla="*/ 3 h 545"/>
                  <a:gd name="T2" fmla="*/ 148 w 272"/>
                  <a:gd name="T3" fmla="*/ 58 h 545"/>
                  <a:gd name="T4" fmla="*/ 185 w 272"/>
                  <a:gd name="T5" fmla="*/ 121 h 545"/>
                  <a:gd name="T6" fmla="*/ 217 w 272"/>
                  <a:gd name="T7" fmla="*/ 186 h 545"/>
                  <a:gd name="T8" fmla="*/ 244 w 272"/>
                  <a:gd name="T9" fmla="*/ 257 h 545"/>
                  <a:gd name="T10" fmla="*/ 260 w 272"/>
                  <a:gd name="T11" fmla="*/ 328 h 545"/>
                  <a:gd name="T12" fmla="*/ 272 w 272"/>
                  <a:gd name="T13" fmla="*/ 399 h 545"/>
                  <a:gd name="T14" fmla="*/ 270 w 272"/>
                  <a:gd name="T15" fmla="*/ 468 h 545"/>
                  <a:gd name="T16" fmla="*/ 262 w 272"/>
                  <a:gd name="T17" fmla="*/ 538 h 545"/>
                  <a:gd name="T18" fmla="*/ 252 w 272"/>
                  <a:gd name="T19" fmla="*/ 542 h 545"/>
                  <a:gd name="T20" fmla="*/ 244 w 272"/>
                  <a:gd name="T21" fmla="*/ 545 h 545"/>
                  <a:gd name="T22" fmla="*/ 237 w 272"/>
                  <a:gd name="T23" fmla="*/ 545 h 545"/>
                  <a:gd name="T24" fmla="*/ 231 w 272"/>
                  <a:gd name="T25" fmla="*/ 545 h 545"/>
                  <a:gd name="T26" fmla="*/ 223 w 272"/>
                  <a:gd name="T27" fmla="*/ 540 h 545"/>
                  <a:gd name="T28" fmla="*/ 216 w 272"/>
                  <a:gd name="T29" fmla="*/ 538 h 545"/>
                  <a:gd name="T30" fmla="*/ 206 w 272"/>
                  <a:gd name="T31" fmla="*/ 532 h 545"/>
                  <a:gd name="T32" fmla="*/ 194 w 272"/>
                  <a:gd name="T33" fmla="*/ 527 h 545"/>
                  <a:gd name="T34" fmla="*/ 185 w 272"/>
                  <a:gd name="T35" fmla="*/ 474 h 545"/>
                  <a:gd name="T36" fmla="*/ 181 w 272"/>
                  <a:gd name="T37" fmla="*/ 431 h 545"/>
                  <a:gd name="T38" fmla="*/ 177 w 272"/>
                  <a:gd name="T39" fmla="*/ 395 h 545"/>
                  <a:gd name="T40" fmla="*/ 173 w 272"/>
                  <a:gd name="T41" fmla="*/ 365 h 545"/>
                  <a:gd name="T42" fmla="*/ 169 w 272"/>
                  <a:gd name="T43" fmla="*/ 339 h 545"/>
                  <a:gd name="T44" fmla="*/ 164 w 272"/>
                  <a:gd name="T45" fmla="*/ 318 h 545"/>
                  <a:gd name="T46" fmla="*/ 160 w 272"/>
                  <a:gd name="T47" fmla="*/ 299 h 545"/>
                  <a:gd name="T48" fmla="*/ 157 w 272"/>
                  <a:gd name="T49" fmla="*/ 282 h 545"/>
                  <a:gd name="T50" fmla="*/ 151 w 272"/>
                  <a:gd name="T51" fmla="*/ 260 h 545"/>
                  <a:gd name="T52" fmla="*/ 145 w 272"/>
                  <a:gd name="T53" fmla="*/ 239 h 545"/>
                  <a:gd name="T54" fmla="*/ 135 w 272"/>
                  <a:gd name="T55" fmla="*/ 212 h 545"/>
                  <a:gd name="T56" fmla="*/ 121 w 272"/>
                  <a:gd name="T57" fmla="*/ 183 h 545"/>
                  <a:gd name="T58" fmla="*/ 102 w 272"/>
                  <a:gd name="T59" fmla="*/ 147 h 545"/>
                  <a:gd name="T60" fmla="*/ 77 w 272"/>
                  <a:gd name="T61" fmla="*/ 105 h 545"/>
                  <a:gd name="T62" fmla="*/ 42 w 272"/>
                  <a:gd name="T63" fmla="*/ 57 h 545"/>
                  <a:gd name="T64" fmla="*/ 0 w 272"/>
                  <a:gd name="T65" fmla="*/ 0 h 545"/>
                  <a:gd name="T66" fmla="*/ 17 w 272"/>
                  <a:gd name="T67" fmla="*/ 1 h 545"/>
                  <a:gd name="T68" fmla="*/ 34 w 272"/>
                  <a:gd name="T69" fmla="*/ 4 h 545"/>
                  <a:gd name="T70" fmla="*/ 49 w 272"/>
                  <a:gd name="T71" fmla="*/ 4 h 545"/>
                  <a:gd name="T72" fmla="*/ 66 w 272"/>
                  <a:gd name="T73" fmla="*/ 4 h 545"/>
                  <a:gd name="T74" fmla="*/ 78 w 272"/>
                  <a:gd name="T75" fmla="*/ 3 h 545"/>
                  <a:gd name="T76" fmla="*/ 91 w 272"/>
                  <a:gd name="T77" fmla="*/ 3 h 545"/>
                  <a:gd name="T78" fmla="*/ 99 w 272"/>
                  <a:gd name="T79" fmla="*/ 3 h 545"/>
                  <a:gd name="T80" fmla="*/ 107 w 272"/>
                  <a:gd name="T81" fmla="*/ 3 h 5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2" h="545">
                    <a:moveTo>
                      <a:pt x="107" y="3"/>
                    </a:moveTo>
                    <a:lnTo>
                      <a:pt x="148" y="58"/>
                    </a:lnTo>
                    <a:lnTo>
                      <a:pt x="185" y="121"/>
                    </a:lnTo>
                    <a:lnTo>
                      <a:pt x="217" y="186"/>
                    </a:lnTo>
                    <a:lnTo>
                      <a:pt x="244" y="257"/>
                    </a:lnTo>
                    <a:lnTo>
                      <a:pt x="260" y="328"/>
                    </a:lnTo>
                    <a:lnTo>
                      <a:pt x="272" y="399"/>
                    </a:lnTo>
                    <a:lnTo>
                      <a:pt x="270" y="468"/>
                    </a:lnTo>
                    <a:lnTo>
                      <a:pt x="262" y="538"/>
                    </a:lnTo>
                    <a:lnTo>
                      <a:pt x="252" y="542"/>
                    </a:lnTo>
                    <a:lnTo>
                      <a:pt x="244" y="545"/>
                    </a:lnTo>
                    <a:lnTo>
                      <a:pt x="237" y="545"/>
                    </a:lnTo>
                    <a:lnTo>
                      <a:pt x="231" y="545"/>
                    </a:lnTo>
                    <a:lnTo>
                      <a:pt x="223" y="540"/>
                    </a:lnTo>
                    <a:lnTo>
                      <a:pt x="216" y="538"/>
                    </a:lnTo>
                    <a:lnTo>
                      <a:pt x="206" y="532"/>
                    </a:lnTo>
                    <a:lnTo>
                      <a:pt x="194" y="527"/>
                    </a:lnTo>
                    <a:lnTo>
                      <a:pt x="185" y="474"/>
                    </a:lnTo>
                    <a:lnTo>
                      <a:pt x="181" y="431"/>
                    </a:lnTo>
                    <a:lnTo>
                      <a:pt x="177" y="395"/>
                    </a:lnTo>
                    <a:lnTo>
                      <a:pt x="173" y="365"/>
                    </a:lnTo>
                    <a:lnTo>
                      <a:pt x="169" y="339"/>
                    </a:lnTo>
                    <a:lnTo>
                      <a:pt x="164" y="318"/>
                    </a:lnTo>
                    <a:lnTo>
                      <a:pt x="160" y="299"/>
                    </a:lnTo>
                    <a:lnTo>
                      <a:pt x="157" y="282"/>
                    </a:lnTo>
                    <a:lnTo>
                      <a:pt x="151" y="260"/>
                    </a:lnTo>
                    <a:lnTo>
                      <a:pt x="145" y="239"/>
                    </a:lnTo>
                    <a:lnTo>
                      <a:pt x="135" y="212"/>
                    </a:lnTo>
                    <a:lnTo>
                      <a:pt x="121" y="183"/>
                    </a:lnTo>
                    <a:lnTo>
                      <a:pt x="102" y="147"/>
                    </a:lnTo>
                    <a:lnTo>
                      <a:pt x="77" y="105"/>
                    </a:lnTo>
                    <a:lnTo>
                      <a:pt x="42" y="57"/>
                    </a:lnTo>
                    <a:lnTo>
                      <a:pt x="0" y="0"/>
                    </a:lnTo>
                    <a:lnTo>
                      <a:pt x="17" y="1"/>
                    </a:lnTo>
                    <a:lnTo>
                      <a:pt x="34" y="4"/>
                    </a:lnTo>
                    <a:lnTo>
                      <a:pt x="49" y="4"/>
                    </a:lnTo>
                    <a:lnTo>
                      <a:pt x="66" y="4"/>
                    </a:lnTo>
                    <a:lnTo>
                      <a:pt x="78" y="3"/>
                    </a:lnTo>
                    <a:lnTo>
                      <a:pt x="91" y="3"/>
                    </a:lnTo>
                    <a:lnTo>
                      <a:pt x="99" y="3"/>
                    </a:lnTo>
                    <a:lnTo>
                      <a:pt x="107" y="3"/>
                    </a:lnTo>
                    <a:close/>
                  </a:path>
                </a:pathLst>
              </a:custGeom>
              <a:solidFill>
                <a:srgbClr val="808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0" name="Freeform 261"/>
              <p:cNvSpPr>
                <a:spLocks/>
              </p:cNvSpPr>
              <p:nvPr/>
            </p:nvSpPr>
            <p:spPr bwMode="auto">
              <a:xfrm>
                <a:off x="279" y="992"/>
                <a:ext cx="543" cy="464"/>
              </a:xfrm>
              <a:custGeom>
                <a:avLst/>
                <a:gdLst>
                  <a:gd name="T0" fmla="*/ 901 w 1627"/>
                  <a:gd name="T1" fmla="*/ 23 h 1393"/>
                  <a:gd name="T2" fmla="*/ 991 w 1627"/>
                  <a:gd name="T3" fmla="*/ 7 h 1393"/>
                  <a:gd name="T4" fmla="*/ 1071 w 1627"/>
                  <a:gd name="T5" fmla="*/ 0 h 1393"/>
                  <a:gd name="T6" fmla="*/ 1146 w 1627"/>
                  <a:gd name="T7" fmla="*/ 0 h 1393"/>
                  <a:gd name="T8" fmla="*/ 1217 w 1627"/>
                  <a:gd name="T9" fmla="*/ 8 h 1393"/>
                  <a:gd name="T10" fmla="*/ 1284 w 1627"/>
                  <a:gd name="T11" fmla="*/ 22 h 1393"/>
                  <a:gd name="T12" fmla="*/ 1351 w 1627"/>
                  <a:gd name="T13" fmla="*/ 44 h 1393"/>
                  <a:gd name="T14" fmla="*/ 1418 w 1627"/>
                  <a:gd name="T15" fmla="*/ 75 h 1393"/>
                  <a:gd name="T16" fmla="*/ 1490 w 1627"/>
                  <a:gd name="T17" fmla="*/ 114 h 1393"/>
                  <a:gd name="T18" fmla="*/ 1508 w 1627"/>
                  <a:gd name="T19" fmla="*/ 125 h 1393"/>
                  <a:gd name="T20" fmla="*/ 1532 w 1627"/>
                  <a:gd name="T21" fmla="*/ 143 h 1393"/>
                  <a:gd name="T22" fmla="*/ 1556 w 1627"/>
                  <a:gd name="T23" fmla="*/ 164 h 1393"/>
                  <a:gd name="T24" fmla="*/ 1579 w 1627"/>
                  <a:gd name="T25" fmla="*/ 189 h 1393"/>
                  <a:gd name="T26" fmla="*/ 1599 w 1627"/>
                  <a:gd name="T27" fmla="*/ 212 h 1393"/>
                  <a:gd name="T28" fmla="*/ 1615 w 1627"/>
                  <a:gd name="T29" fmla="*/ 236 h 1393"/>
                  <a:gd name="T30" fmla="*/ 1624 w 1627"/>
                  <a:gd name="T31" fmla="*/ 258 h 1393"/>
                  <a:gd name="T32" fmla="*/ 1627 w 1627"/>
                  <a:gd name="T33" fmla="*/ 278 h 1393"/>
                  <a:gd name="T34" fmla="*/ 1536 w 1627"/>
                  <a:gd name="T35" fmla="*/ 383 h 1393"/>
                  <a:gd name="T36" fmla="*/ 1462 w 1627"/>
                  <a:gd name="T37" fmla="*/ 496 h 1393"/>
                  <a:gd name="T38" fmla="*/ 1403 w 1627"/>
                  <a:gd name="T39" fmla="*/ 613 h 1393"/>
                  <a:gd name="T40" fmla="*/ 1358 w 1627"/>
                  <a:gd name="T41" fmla="*/ 736 h 1393"/>
                  <a:gd name="T42" fmla="*/ 1323 w 1627"/>
                  <a:gd name="T43" fmla="*/ 862 h 1393"/>
                  <a:gd name="T44" fmla="*/ 1302 w 1627"/>
                  <a:gd name="T45" fmla="*/ 992 h 1393"/>
                  <a:gd name="T46" fmla="*/ 1291 w 1627"/>
                  <a:gd name="T47" fmla="*/ 1124 h 1393"/>
                  <a:gd name="T48" fmla="*/ 1290 w 1627"/>
                  <a:gd name="T49" fmla="*/ 1262 h 1393"/>
                  <a:gd name="T50" fmla="*/ 1224 w 1627"/>
                  <a:gd name="T51" fmla="*/ 1312 h 1393"/>
                  <a:gd name="T52" fmla="*/ 1144 w 1627"/>
                  <a:gd name="T53" fmla="*/ 1349 h 1393"/>
                  <a:gd name="T54" fmla="*/ 1045 w 1627"/>
                  <a:gd name="T55" fmla="*/ 1376 h 1393"/>
                  <a:gd name="T56" fmla="*/ 935 w 1627"/>
                  <a:gd name="T57" fmla="*/ 1391 h 1393"/>
                  <a:gd name="T58" fmla="*/ 812 w 1627"/>
                  <a:gd name="T59" fmla="*/ 1393 h 1393"/>
                  <a:gd name="T60" fmla="*/ 682 w 1627"/>
                  <a:gd name="T61" fmla="*/ 1383 h 1393"/>
                  <a:gd name="T62" fmla="*/ 547 w 1627"/>
                  <a:gd name="T63" fmla="*/ 1361 h 1393"/>
                  <a:gd name="T64" fmla="*/ 409 w 1627"/>
                  <a:gd name="T65" fmla="*/ 1326 h 1393"/>
                  <a:gd name="T66" fmla="*/ 357 w 1627"/>
                  <a:gd name="T67" fmla="*/ 1306 h 1393"/>
                  <a:gd name="T68" fmla="*/ 307 w 1627"/>
                  <a:gd name="T69" fmla="*/ 1283 h 1393"/>
                  <a:gd name="T70" fmla="*/ 254 w 1627"/>
                  <a:gd name="T71" fmla="*/ 1255 h 1393"/>
                  <a:gd name="T72" fmla="*/ 204 w 1627"/>
                  <a:gd name="T73" fmla="*/ 1224 h 1393"/>
                  <a:gd name="T74" fmla="*/ 154 w 1627"/>
                  <a:gd name="T75" fmla="*/ 1188 h 1393"/>
                  <a:gd name="T76" fmla="*/ 108 w 1627"/>
                  <a:gd name="T77" fmla="*/ 1151 h 1393"/>
                  <a:gd name="T78" fmla="*/ 65 w 1627"/>
                  <a:gd name="T79" fmla="*/ 1109 h 1393"/>
                  <a:gd name="T80" fmla="*/ 27 w 1627"/>
                  <a:gd name="T81" fmla="*/ 1067 h 1393"/>
                  <a:gd name="T82" fmla="*/ 0 w 1627"/>
                  <a:gd name="T83" fmla="*/ 874 h 1393"/>
                  <a:gd name="T84" fmla="*/ 32 w 1627"/>
                  <a:gd name="T85" fmla="*/ 693 h 1393"/>
                  <a:gd name="T86" fmla="*/ 112 w 1627"/>
                  <a:gd name="T87" fmla="*/ 528 h 1393"/>
                  <a:gd name="T88" fmla="*/ 233 w 1627"/>
                  <a:gd name="T89" fmla="*/ 382 h 1393"/>
                  <a:gd name="T90" fmla="*/ 381 w 1627"/>
                  <a:gd name="T91" fmla="*/ 254 h 1393"/>
                  <a:gd name="T92" fmla="*/ 549 w 1627"/>
                  <a:gd name="T93" fmla="*/ 150 h 1393"/>
                  <a:gd name="T94" fmla="*/ 725 w 1627"/>
                  <a:gd name="T95" fmla="*/ 72 h 1393"/>
                  <a:gd name="T96" fmla="*/ 901 w 1627"/>
                  <a:gd name="T97" fmla="*/ 23 h 13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27" h="1393">
                    <a:moveTo>
                      <a:pt x="901" y="23"/>
                    </a:moveTo>
                    <a:lnTo>
                      <a:pt x="991" y="7"/>
                    </a:lnTo>
                    <a:lnTo>
                      <a:pt x="1071" y="0"/>
                    </a:lnTo>
                    <a:lnTo>
                      <a:pt x="1146" y="0"/>
                    </a:lnTo>
                    <a:lnTo>
                      <a:pt x="1217" y="8"/>
                    </a:lnTo>
                    <a:lnTo>
                      <a:pt x="1284" y="22"/>
                    </a:lnTo>
                    <a:lnTo>
                      <a:pt x="1351" y="44"/>
                    </a:lnTo>
                    <a:lnTo>
                      <a:pt x="1418" y="75"/>
                    </a:lnTo>
                    <a:lnTo>
                      <a:pt x="1490" y="114"/>
                    </a:lnTo>
                    <a:lnTo>
                      <a:pt x="1508" y="125"/>
                    </a:lnTo>
                    <a:lnTo>
                      <a:pt x="1532" y="143"/>
                    </a:lnTo>
                    <a:lnTo>
                      <a:pt x="1556" y="164"/>
                    </a:lnTo>
                    <a:lnTo>
                      <a:pt x="1579" y="189"/>
                    </a:lnTo>
                    <a:lnTo>
                      <a:pt x="1599" y="212"/>
                    </a:lnTo>
                    <a:lnTo>
                      <a:pt x="1615" y="236"/>
                    </a:lnTo>
                    <a:lnTo>
                      <a:pt x="1624" y="258"/>
                    </a:lnTo>
                    <a:lnTo>
                      <a:pt x="1627" y="278"/>
                    </a:lnTo>
                    <a:lnTo>
                      <a:pt x="1536" y="383"/>
                    </a:lnTo>
                    <a:lnTo>
                      <a:pt x="1462" y="496"/>
                    </a:lnTo>
                    <a:lnTo>
                      <a:pt x="1403" y="613"/>
                    </a:lnTo>
                    <a:lnTo>
                      <a:pt x="1358" y="736"/>
                    </a:lnTo>
                    <a:lnTo>
                      <a:pt x="1323" y="862"/>
                    </a:lnTo>
                    <a:lnTo>
                      <a:pt x="1302" y="992"/>
                    </a:lnTo>
                    <a:lnTo>
                      <a:pt x="1291" y="1124"/>
                    </a:lnTo>
                    <a:lnTo>
                      <a:pt x="1290" y="1262"/>
                    </a:lnTo>
                    <a:lnTo>
                      <a:pt x="1224" y="1312"/>
                    </a:lnTo>
                    <a:lnTo>
                      <a:pt x="1144" y="1349"/>
                    </a:lnTo>
                    <a:lnTo>
                      <a:pt x="1045" y="1376"/>
                    </a:lnTo>
                    <a:lnTo>
                      <a:pt x="935" y="1391"/>
                    </a:lnTo>
                    <a:lnTo>
                      <a:pt x="812" y="1393"/>
                    </a:lnTo>
                    <a:lnTo>
                      <a:pt x="682" y="1383"/>
                    </a:lnTo>
                    <a:lnTo>
                      <a:pt x="547" y="1361"/>
                    </a:lnTo>
                    <a:lnTo>
                      <a:pt x="409" y="1326"/>
                    </a:lnTo>
                    <a:lnTo>
                      <a:pt x="357" y="1306"/>
                    </a:lnTo>
                    <a:lnTo>
                      <a:pt x="307" y="1283"/>
                    </a:lnTo>
                    <a:lnTo>
                      <a:pt x="254" y="1255"/>
                    </a:lnTo>
                    <a:lnTo>
                      <a:pt x="204" y="1224"/>
                    </a:lnTo>
                    <a:lnTo>
                      <a:pt x="154" y="1188"/>
                    </a:lnTo>
                    <a:lnTo>
                      <a:pt x="108" y="1151"/>
                    </a:lnTo>
                    <a:lnTo>
                      <a:pt x="65" y="1109"/>
                    </a:lnTo>
                    <a:lnTo>
                      <a:pt x="27" y="1067"/>
                    </a:lnTo>
                    <a:lnTo>
                      <a:pt x="0" y="874"/>
                    </a:lnTo>
                    <a:lnTo>
                      <a:pt x="32" y="693"/>
                    </a:lnTo>
                    <a:lnTo>
                      <a:pt x="112" y="528"/>
                    </a:lnTo>
                    <a:lnTo>
                      <a:pt x="233" y="382"/>
                    </a:lnTo>
                    <a:lnTo>
                      <a:pt x="381" y="254"/>
                    </a:lnTo>
                    <a:lnTo>
                      <a:pt x="549" y="150"/>
                    </a:lnTo>
                    <a:lnTo>
                      <a:pt x="725" y="72"/>
                    </a:lnTo>
                    <a:lnTo>
                      <a:pt x="901" y="23"/>
                    </a:lnTo>
                    <a:close/>
                  </a:path>
                </a:pathLst>
              </a:custGeom>
              <a:solidFill>
                <a:srgbClr val="9E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1" name="Freeform 262"/>
              <p:cNvSpPr>
                <a:spLocks/>
              </p:cNvSpPr>
              <p:nvPr/>
            </p:nvSpPr>
            <p:spPr bwMode="auto">
              <a:xfrm>
                <a:off x="283" y="1010"/>
                <a:ext cx="534" cy="446"/>
              </a:xfrm>
              <a:custGeom>
                <a:avLst/>
                <a:gdLst>
                  <a:gd name="T0" fmla="*/ 865 w 1602"/>
                  <a:gd name="T1" fmla="*/ 30 h 1339"/>
                  <a:gd name="T2" fmla="*/ 953 w 1602"/>
                  <a:gd name="T3" fmla="*/ 12 h 1339"/>
                  <a:gd name="T4" fmla="*/ 1032 w 1602"/>
                  <a:gd name="T5" fmla="*/ 3 h 1339"/>
                  <a:gd name="T6" fmla="*/ 1106 w 1602"/>
                  <a:gd name="T7" fmla="*/ 0 h 1339"/>
                  <a:gd name="T8" fmla="*/ 1176 w 1602"/>
                  <a:gd name="T9" fmla="*/ 5 h 1339"/>
                  <a:gd name="T10" fmla="*/ 1243 w 1602"/>
                  <a:gd name="T11" fmla="*/ 15 h 1339"/>
                  <a:gd name="T12" fmla="*/ 1312 w 1602"/>
                  <a:gd name="T13" fmla="*/ 33 h 1339"/>
                  <a:gd name="T14" fmla="*/ 1385 w 1602"/>
                  <a:gd name="T15" fmla="*/ 58 h 1339"/>
                  <a:gd name="T16" fmla="*/ 1465 w 1602"/>
                  <a:gd name="T17" fmla="*/ 92 h 1339"/>
                  <a:gd name="T18" fmla="*/ 1486 w 1602"/>
                  <a:gd name="T19" fmla="*/ 103 h 1339"/>
                  <a:gd name="T20" fmla="*/ 1511 w 1602"/>
                  <a:gd name="T21" fmla="*/ 119 h 1339"/>
                  <a:gd name="T22" fmla="*/ 1533 w 1602"/>
                  <a:gd name="T23" fmla="*/ 139 h 1339"/>
                  <a:gd name="T24" fmla="*/ 1557 w 1602"/>
                  <a:gd name="T25" fmla="*/ 161 h 1339"/>
                  <a:gd name="T26" fmla="*/ 1575 w 1602"/>
                  <a:gd name="T27" fmla="*/ 182 h 1339"/>
                  <a:gd name="T28" fmla="*/ 1591 w 1602"/>
                  <a:gd name="T29" fmla="*/ 203 h 1339"/>
                  <a:gd name="T30" fmla="*/ 1599 w 1602"/>
                  <a:gd name="T31" fmla="*/ 222 h 1339"/>
                  <a:gd name="T32" fmla="*/ 1602 w 1602"/>
                  <a:gd name="T33" fmla="*/ 242 h 1339"/>
                  <a:gd name="T34" fmla="*/ 1514 w 1602"/>
                  <a:gd name="T35" fmla="*/ 346 h 1339"/>
                  <a:gd name="T36" fmla="*/ 1443 w 1602"/>
                  <a:gd name="T37" fmla="*/ 457 h 1339"/>
                  <a:gd name="T38" fmla="*/ 1387 w 1602"/>
                  <a:gd name="T39" fmla="*/ 573 h 1339"/>
                  <a:gd name="T40" fmla="*/ 1346 w 1602"/>
                  <a:gd name="T41" fmla="*/ 694 h 1339"/>
                  <a:gd name="T42" fmla="*/ 1314 w 1602"/>
                  <a:gd name="T43" fmla="*/ 816 h 1339"/>
                  <a:gd name="T44" fmla="*/ 1294 w 1602"/>
                  <a:gd name="T45" fmla="*/ 944 h 1339"/>
                  <a:gd name="T46" fmla="*/ 1283 w 1602"/>
                  <a:gd name="T47" fmla="*/ 1073 h 1339"/>
                  <a:gd name="T48" fmla="*/ 1282 w 1602"/>
                  <a:gd name="T49" fmla="*/ 1208 h 1339"/>
                  <a:gd name="T50" fmla="*/ 1218 w 1602"/>
                  <a:gd name="T51" fmla="*/ 1258 h 1339"/>
                  <a:gd name="T52" fmla="*/ 1133 w 1602"/>
                  <a:gd name="T53" fmla="*/ 1298 h 1339"/>
                  <a:gd name="T54" fmla="*/ 1030 w 1602"/>
                  <a:gd name="T55" fmla="*/ 1323 h 1339"/>
                  <a:gd name="T56" fmla="*/ 916 w 1602"/>
                  <a:gd name="T57" fmla="*/ 1339 h 1339"/>
                  <a:gd name="T58" fmla="*/ 787 w 1602"/>
                  <a:gd name="T59" fmla="*/ 1339 h 1339"/>
                  <a:gd name="T60" fmla="*/ 652 w 1602"/>
                  <a:gd name="T61" fmla="*/ 1326 h 1339"/>
                  <a:gd name="T62" fmla="*/ 512 w 1602"/>
                  <a:gd name="T63" fmla="*/ 1301 h 1339"/>
                  <a:gd name="T64" fmla="*/ 373 w 1602"/>
                  <a:gd name="T65" fmla="*/ 1265 h 1339"/>
                  <a:gd name="T66" fmla="*/ 318 w 1602"/>
                  <a:gd name="T67" fmla="*/ 1241 h 1339"/>
                  <a:gd name="T68" fmla="*/ 267 w 1602"/>
                  <a:gd name="T69" fmla="*/ 1216 h 1339"/>
                  <a:gd name="T70" fmla="*/ 217 w 1602"/>
                  <a:gd name="T71" fmla="*/ 1188 h 1339"/>
                  <a:gd name="T72" fmla="*/ 170 w 1602"/>
                  <a:gd name="T73" fmla="*/ 1158 h 1339"/>
                  <a:gd name="T74" fmla="*/ 122 w 1602"/>
                  <a:gd name="T75" fmla="*/ 1123 h 1339"/>
                  <a:gd name="T76" fmla="*/ 80 w 1602"/>
                  <a:gd name="T77" fmla="*/ 1086 h 1339"/>
                  <a:gd name="T78" fmla="*/ 43 w 1602"/>
                  <a:gd name="T79" fmla="*/ 1042 h 1339"/>
                  <a:gd name="T80" fmla="*/ 9 w 1602"/>
                  <a:gd name="T81" fmla="*/ 997 h 1339"/>
                  <a:gd name="T82" fmla="*/ 0 w 1602"/>
                  <a:gd name="T83" fmla="*/ 812 h 1339"/>
                  <a:gd name="T84" fmla="*/ 44 w 1602"/>
                  <a:gd name="T85" fmla="*/ 643 h 1339"/>
                  <a:gd name="T86" fmla="*/ 128 w 1602"/>
                  <a:gd name="T87" fmla="*/ 491 h 1339"/>
                  <a:gd name="T88" fmla="*/ 246 w 1602"/>
                  <a:gd name="T89" fmla="*/ 359 h 1339"/>
                  <a:gd name="T90" fmla="*/ 385 w 1602"/>
                  <a:gd name="T91" fmla="*/ 245 h 1339"/>
                  <a:gd name="T92" fmla="*/ 543 w 1602"/>
                  <a:gd name="T93" fmla="*/ 151 h 1339"/>
                  <a:gd name="T94" fmla="*/ 704 w 1602"/>
                  <a:gd name="T95" fmla="*/ 79 h 1339"/>
                  <a:gd name="T96" fmla="*/ 865 w 1602"/>
                  <a:gd name="T97" fmla="*/ 30 h 13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02" h="1339">
                    <a:moveTo>
                      <a:pt x="865" y="30"/>
                    </a:moveTo>
                    <a:lnTo>
                      <a:pt x="953" y="12"/>
                    </a:lnTo>
                    <a:lnTo>
                      <a:pt x="1032" y="3"/>
                    </a:lnTo>
                    <a:lnTo>
                      <a:pt x="1106" y="0"/>
                    </a:lnTo>
                    <a:lnTo>
                      <a:pt x="1176" y="5"/>
                    </a:lnTo>
                    <a:lnTo>
                      <a:pt x="1243" y="15"/>
                    </a:lnTo>
                    <a:lnTo>
                      <a:pt x="1312" y="33"/>
                    </a:lnTo>
                    <a:lnTo>
                      <a:pt x="1385" y="58"/>
                    </a:lnTo>
                    <a:lnTo>
                      <a:pt x="1465" y="92"/>
                    </a:lnTo>
                    <a:lnTo>
                      <a:pt x="1486" y="103"/>
                    </a:lnTo>
                    <a:lnTo>
                      <a:pt x="1511" y="119"/>
                    </a:lnTo>
                    <a:lnTo>
                      <a:pt x="1533" y="139"/>
                    </a:lnTo>
                    <a:lnTo>
                      <a:pt x="1557" y="161"/>
                    </a:lnTo>
                    <a:lnTo>
                      <a:pt x="1575" y="182"/>
                    </a:lnTo>
                    <a:lnTo>
                      <a:pt x="1591" y="203"/>
                    </a:lnTo>
                    <a:lnTo>
                      <a:pt x="1599" y="222"/>
                    </a:lnTo>
                    <a:lnTo>
                      <a:pt x="1602" y="242"/>
                    </a:lnTo>
                    <a:lnTo>
                      <a:pt x="1514" y="346"/>
                    </a:lnTo>
                    <a:lnTo>
                      <a:pt x="1443" y="457"/>
                    </a:lnTo>
                    <a:lnTo>
                      <a:pt x="1387" y="573"/>
                    </a:lnTo>
                    <a:lnTo>
                      <a:pt x="1346" y="694"/>
                    </a:lnTo>
                    <a:lnTo>
                      <a:pt x="1314" y="816"/>
                    </a:lnTo>
                    <a:lnTo>
                      <a:pt x="1294" y="944"/>
                    </a:lnTo>
                    <a:lnTo>
                      <a:pt x="1283" y="1073"/>
                    </a:lnTo>
                    <a:lnTo>
                      <a:pt x="1282" y="1208"/>
                    </a:lnTo>
                    <a:lnTo>
                      <a:pt x="1218" y="1258"/>
                    </a:lnTo>
                    <a:lnTo>
                      <a:pt x="1133" y="1298"/>
                    </a:lnTo>
                    <a:lnTo>
                      <a:pt x="1030" y="1323"/>
                    </a:lnTo>
                    <a:lnTo>
                      <a:pt x="916" y="1339"/>
                    </a:lnTo>
                    <a:lnTo>
                      <a:pt x="787" y="1339"/>
                    </a:lnTo>
                    <a:lnTo>
                      <a:pt x="652" y="1326"/>
                    </a:lnTo>
                    <a:lnTo>
                      <a:pt x="512" y="1301"/>
                    </a:lnTo>
                    <a:lnTo>
                      <a:pt x="373" y="1265"/>
                    </a:lnTo>
                    <a:lnTo>
                      <a:pt x="318" y="1241"/>
                    </a:lnTo>
                    <a:lnTo>
                      <a:pt x="267" y="1216"/>
                    </a:lnTo>
                    <a:lnTo>
                      <a:pt x="217" y="1188"/>
                    </a:lnTo>
                    <a:lnTo>
                      <a:pt x="170" y="1158"/>
                    </a:lnTo>
                    <a:lnTo>
                      <a:pt x="122" y="1123"/>
                    </a:lnTo>
                    <a:lnTo>
                      <a:pt x="80" y="1086"/>
                    </a:lnTo>
                    <a:lnTo>
                      <a:pt x="43" y="1042"/>
                    </a:lnTo>
                    <a:lnTo>
                      <a:pt x="9" y="997"/>
                    </a:lnTo>
                    <a:lnTo>
                      <a:pt x="0" y="812"/>
                    </a:lnTo>
                    <a:lnTo>
                      <a:pt x="44" y="643"/>
                    </a:lnTo>
                    <a:lnTo>
                      <a:pt x="128" y="491"/>
                    </a:lnTo>
                    <a:lnTo>
                      <a:pt x="246" y="359"/>
                    </a:lnTo>
                    <a:lnTo>
                      <a:pt x="385" y="245"/>
                    </a:lnTo>
                    <a:lnTo>
                      <a:pt x="543" y="151"/>
                    </a:lnTo>
                    <a:lnTo>
                      <a:pt x="704" y="79"/>
                    </a:lnTo>
                    <a:lnTo>
                      <a:pt x="865" y="3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2" name="Freeform 263"/>
              <p:cNvSpPr>
                <a:spLocks/>
              </p:cNvSpPr>
              <p:nvPr/>
            </p:nvSpPr>
            <p:spPr bwMode="auto">
              <a:xfrm>
                <a:off x="284" y="1028"/>
                <a:ext cx="529" cy="428"/>
              </a:xfrm>
              <a:custGeom>
                <a:avLst/>
                <a:gdLst>
                  <a:gd name="T0" fmla="*/ 837 w 1588"/>
                  <a:gd name="T1" fmla="*/ 37 h 1284"/>
                  <a:gd name="T2" fmla="*/ 924 w 1588"/>
                  <a:gd name="T3" fmla="*/ 17 h 1284"/>
                  <a:gd name="T4" fmla="*/ 1003 w 1588"/>
                  <a:gd name="T5" fmla="*/ 6 h 1284"/>
                  <a:gd name="T6" fmla="*/ 1074 w 1588"/>
                  <a:gd name="T7" fmla="*/ 0 h 1284"/>
                  <a:gd name="T8" fmla="*/ 1142 w 1588"/>
                  <a:gd name="T9" fmla="*/ 2 h 1284"/>
                  <a:gd name="T10" fmla="*/ 1209 w 1588"/>
                  <a:gd name="T11" fmla="*/ 9 h 1284"/>
                  <a:gd name="T12" fmla="*/ 1280 w 1588"/>
                  <a:gd name="T13" fmla="*/ 21 h 1284"/>
                  <a:gd name="T14" fmla="*/ 1358 w 1588"/>
                  <a:gd name="T15" fmla="*/ 41 h 1284"/>
                  <a:gd name="T16" fmla="*/ 1444 w 1588"/>
                  <a:gd name="T17" fmla="*/ 66 h 1284"/>
                  <a:gd name="T18" fmla="*/ 1471 w 1588"/>
                  <a:gd name="T19" fmla="*/ 77 h 1284"/>
                  <a:gd name="T20" fmla="*/ 1497 w 1588"/>
                  <a:gd name="T21" fmla="*/ 94 h 1284"/>
                  <a:gd name="T22" fmla="*/ 1521 w 1588"/>
                  <a:gd name="T23" fmla="*/ 110 h 1284"/>
                  <a:gd name="T24" fmla="*/ 1544 w 1588"/>
                  <a:gd name="T25" fmla="*/ 130 h 1284"/>
                  <a:gd name="T26" fmla="*/ 1561 w 1588"/>
                  <a:gd name="T27" fmla="*/ 146 h 1284"/>
                  <a:gd name="T28" fmla="*/ 1576 w 1588"/>
                  <a:gd name="T29" fmla="*/ 166 h 1284"/>
                  <a:gd name="T30" fmla="*/ 1583 w 1588"/>
                  <a:gd name="T31" fmla="*/ 184 h 1284"/>
                  <a:gd name="T32" fmla="*/ 1588 w 1588"/>
                  <a:gd name="T33" fmla="*/ 202 h 1284"/>
                  <a:gd name="T34" fmla="*/ 1503 w 1588"/>
                  <a:gd name="T35" fmla="*/ 309 h 1284"/>
                  <a:gd name="T36" fmla="*/ 1434 w 1588"/>
                  <a:gd name="T37" fmla="*/ 419 h 1284"/>
                  <a:gd name="T38" fmla="*/ 1380 w 1588"/>
                  <a:gd name="T39" fmla="*/ 531 h 1284"/>
                  <a:gd name="T40" fmla="*/ 1341 w 1588"/>
                  <a:gd name="T41" fmla="*/ 650 h 1284"/>
                  <a:gd name="T42" fmla="*/ 1312 w 1588"/>
                  <a:gd name="T43" fmla="*/ 769 h 1284"/>
                  <a:gd name="T44" fmla="*/ 1294 w 1588"/>
                  <a:gd name="T45" fmla="*/ 893 h 1284"/>
                  <a:gd name="T46" fmla="*/ 1283 w 1588"/>
                  <a:gd name="T47" fmla="*/ 1021 h 1284"/>
                  <a:gd name="T48" fmla="*/ 1279 w 1588"/>
                  <a:gd name="T49" fmla="*/ 1153 h 1284"/>
                  <a:gd name="T50" fmla="*/ 1213 w 1588"/>
                  <a:gd name="T51" fmla="*/ 1206 h 1284"/>
                  <a:gd name="T52" fmla="*/ 1128 w 1588"/>
                  <a:gd name="T53" fmla="*/ 1245 h 1284"/>
                  <a:gd name="T54" fmla="*/ 1022 w 1588"/>
                  <a:gd name="T55" fmla="*/ 1270 h 1284"/>
                  <a:gd name="T56" fmla="*/ 903 w 1588"/>
                  <a:gd name="T57" fmla="*/ 1284 h 1284"/>
                  <a:gd name="T58" fmla="*/ 771 w 1588"/>
                  <a:gd name="T59" fmla="*/ 1282 h 1284"/>
                  <a:gd name="T60" fmla="*/ 630 w 1588"/>
                  <a:gd name="T61" fmla="*/ 1268 h 1284"/>
                  <a:gd name="T62" fmla="*/ 485 w 1588"/>
                  <a:gd name="T63" fmla="*/ 1239 h 1284"/>
                  <a:gd name="T64" fmla="*/ 341 w 1588"/>
                  <a:gd name="T65" fmla="*/ 1199 h 1284"/>
                  <a:gd name="T66" fmla="*/ 285 w 1588"/>
                  <a:gd name="T67" fmla="*/ 1171 h 1284"/>
                  <a:gd name="T68" fmla="*/ 233 w 1588"/>
                  <a:gd name="T69" fmla="*/ 1146 h 1284"/>
                  <a:gd name="T70" fmla="*/ 185 w 1588"/>
                  <a:gd name="T71" fmla="*/ 1118 h 1284"/>
                  <a:gd name="T72" fmla="*/ 141 w 1588"/>
                  <a:gd name="T73" fmla="*/ 1089 h 1284"/>
                  <a:gd name="T74" fmla="*/ 100 w 1588"/>
                  <a:gd name="T75" fmla="*/ 1056 h 1284"/>
                  <a:gd name="T76" fmla="*/ 62 w 1588"/>
                  <a:gd name="T77" fmla="*/ 1018 h 1284"/>
                  <a:gd name="T78" fmla="*/ 29 w 1588"/>
                  <a:gd name="T79" fmla="*/ 974 h 1284"/>
                  <a:gd name="T80" fmla="*/ 0 w 1588"/>
                  <a:gd name="T81" fmla="*/ 923 h 1284"/>
                  <a:gd name="T82" fmla="*/ 8 w 1588"/>
                  <a:gd name="T83" fmla="*/ 748 h 1284"/>
                  <a:gd name="T84" fmla="*/ 61 w 1588"/>
                  <a:gd name="T85" fmla="*/ 594 h 1284"/>
                  <a:gd name="T86" fmla="*/ 148 w 1588"/>
                  <a:gd name="T87" fmla="*/ 456 h 1284"/>
                  <a:gd name="T88" fmla="*/ 264 w 1588"/>
                  <a:gd name="T89" fmla="*/ 338 h 1284"/>
                  <a:gd name="T90" fmla="*/ 398 w 1588"/>
                  <a:gd name="T91" fmla="*/ 234 h 1284"/>
                  <a:gd name="T92" fmla="*/ 544 w 1588"/>
                  <a:gd name="T93" fmla="*/ 151 h 1284"/>
                  <a:gd name="T94" fmla="*/ 693 w 1588"/>
                  <a:gd name="T95" fmla="*/ 84 h 1284"/>
                  <a:gd name="T96" fmla="*/ 837 w 1588"/>
                  <a:gd name="T97" fmla="*/ 37 h 12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88" h="1284">
                    <a:moveTo>
                      <a:pt x="837" y="37"/>
                    </a:moveTo>
                    <a:lnTo>
                      <a:pt x="924" y="17"/>
                    </a:lnTo>
                    <a:lnTo>
                      <a:pt x="1003" y="6"/>
                    </a:lnTo>
                    <a:lnTo>
                      <a:pt x="1074" y="0"/>
                    </a:lnTo>
                    <a:lnTo>
                      <a:pt x="1142" y="2"/>
                    </a:lnTo>
                    <a:lnTo>
                      <a:pt x="1209" y="9"/>
                    </a:lnTo>
                    <a:lnTo>
                      <a:pt x="1280" y="21"/>
                    </a:lnTo>
                    <a:lnTo>
                      <a:pt x="1358" y="41"/>
                    </a:lnTo>
                    <a:lnTo>
                      <a:pt x="1444" y="66"/>
                    </a:lnTo>
                    <a:lnTo>
                      <a:pt x="1471" y="77"/>
                    </a:lnTo>
                    <a:lnTo>
                      <a:pt x="1497" y="94"/>
                    </a:lnTo>
                    <a:lnTo>
                      <a:pt x="1521" y="110"/>
                    </a:lnTo>
                    <a:lnTo>
                      <a:pt x="1544" y="130"/>
                    </a:lnTo>
                    <a:lnTo>
                      <a:pt x="1561" y="146"/>
                    </a:lnTo>
                    <a:lnTo>
                      <a:pt x="1576" y="166"/>
                    </a:lnTo>
                    <a:lnTo>
                      <a:pt x="1583" y="184"/>
                    </a:lnTo>
                    <a:lnTo>
                      <a:pt x="1588" y="202"/>
                    </a:lnTo>
                    <a:lnTo>
                      <a:pt x="1503" y="309"/>
                    </a:lnTo>
                    <a:lnTo>
                      <a:pt x="1434" y="419"/>
                    </a:lnTo>
                    <a:lnTo>
                      <a:pt x="1380" y="531"/>
                    </a:lnTo>
                    <a:lnTo>
                      <a:pt x="1341" y="650"/>
                    </a:lnTo>
                    <a:lnTo>
                      <a:pt x="1312" y="769"/>
                    </a:lnTo>
                    <a:lnTo>
                      <a:pt x="1294" y="893"/>
                    </a:lnTo>
                    <a:lnTo>
                      <a:pt x="1283" y="1021"/>
                    </a:lnTo>
                    <a:lnTo>
                      <a:pt x="1279" y="1153"/>
                    </a:lnTo>
                    <a:lnTo>
                      <a:pt x="1213" y="1206"/>
                    </a:lnTo>
                    <a:lnTo>
                      <a:pt x="1128" y="1245"/>
                    </a:lnTo>
                    <a:lnTo>
                      <a:pt x="1022" y="1270"/>
                    </a:lnTo>
                    <a:lnTo>
                      <a:pt x="903" y="1284"/>
                    </a:lnTo>
                    <a:lnTo>
                      <a:pt x="771" y="1282"/>
                    </a:lnTo>
                    <a:lnTo>
                      <a:pt x="630" y="1268"/>
                    </a:lnTo>
                    <a:lnTo>
                      <a:pt x="485" y="1239"/>
                    </a:lnTo>
                    <a:lnTo>
                      <a:pt x="341" y="1199"/>
                    </a:lnTo>
                    <a:lnTo>
                      <a:pt x="285" y="1171"/>
                    </a:lnTo>
                    <a:lnTo>
                      <a:pt x="233" y="1146"/>
                    </a:lnTo>
                    <a:lnTo>
                      <a:pt x="185" y="1118"/>
                    </a:lnTo>
                    <a:lnTo>
                      <a:pt x="141" y="1089"/>
                    </a:lnTo>
                    <a:lnTo>
                      <a:pt x="100" y="1056"/>
                    </a:lnTo>
                    <a:lnTo>
                      <a:pt x="62" y="1018"/>
                    </a:lnTo>
                    <a:lnTo>
                      <a:pt x="29" y="974"/>
                    </a:lnTo>
                    <a:lnTo>
                      <a:pt x="0" y="923"/>
                    </a:lnTo>
                    <a:lnTo>
                      <a:pt x="8" y="748"/>
                    </a:lnTo>
                    <a:lnTo>
                      <a:pt x="61" y="594"/>
                    </a:lnTo>
                    <a:lnTo>
                      <a:pt x="148" y="456"/>
                    </a:lnTo>
                    <a:lnTo>
                      <a:pt x="264" y="338"/>
                    </a:lnTo>
                    <a:lnTo>
                      <a:pt x="398" y="234"/>
                    </a:lnTo>
                    <a:lnTo>
                      <a:pt x="544" y="151"/>
                    </a:lnTo>
                    <a:lnTo>
                      <a:pt x="693" y="84"/>
                    </a:lnTo>
                    <a:lnTo>
                      <a:pt x="837" y="37"/>
                    </a:lnTo>
                    <a:close/>
                  </a:path>
                </a:pathLst>
              </a:custGeom>
              <a:solidFill>
                <a:srgbClr val="78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3" name="Freeform 264"/>
              <p:cNvSpPr>
                <a:spLocks/>
              </p:cNvSpPr>
              <p:nvPr/>
            </p:nvSpPr>
            <p:spPr bwMode="auto">
              <a:xfrm>
                <a:off x="283" y="1045"/>
                <a:ext cx="526" cy="411"/>
              </a:xfrm>
              <a:custGeom>
                <a:avLst/>
                <a:gdLst>
                  <a:gd name="T0" fmla="*/ 818 w 1577"/>
                  <a:gd name="T1" fmla="*/ 42 h 1233"/>
                  <a:gd name="T2" fmla="*/ 903 w 1577"/>
                  <a:gd name="T3" fmla="*/ 21 h 1233"/>
                  <a:gd name="T4" fmla="*/ 980 w 1577"/>
                  <a:gd name="T5" fmla="*/ 8 h 1233"/>
                  <a:gd name="T6" fmla="*/ 1049 w 1577"/>
                  <a:gd name="T7" fmla="*/ 0 h 1233"/>
                  <a:gd name="T8" fmla="*/ 1117 w 1577"/>
                  <a:gd name="T9" fmla="*/ 0 h 1233"/>
                  <a:gd name="T10" fmla="*/ 1184 w 1577"/>
                  <a:gd name="T11" fmla="*/ 3 h 1233"/>
                  <a:gd name="T12" fmla="*/ 1258 w 1577"/>
                  <a:gd name="T13" fmla="*/ 12 h 1233"/>
                  <a:gd name="T14" fmla="*/ 1339 w 1577"/>
                  <a:gd name="T15" fmla="*/ 25 h 1233"/>
                  <a:gd name="T16" fmla="*/ 1433 w 1577"/>
                  <a:gd name="T17" fmla="*/ 46 h 1233"/>
                  <a:gd name="T18" fmla="*/ 1461 w 1577"/>
                  <a:gd name="T19" fmla="*/ 58 h 1233"/>
                  <a:gd name="T20" fmla="*/ 1490 w 1577"/>
                  <a:gd name="T21" fmla="*/ 74 h 1233"/>
                  <a:gd name="T22" fmla="*/ 1515 w 1577"/>
                  <a:gd name="T23" fmla="*/ 87 h 1233"/>
                  <a:gd name="T24" fmla="*/ 1538 w 1577"/>
                  <a:gd name="T25" fmla="*/ 104 h 1233"/>
                  <a:gd name="T26" fmla="*/ 1554 w 1577"/>
                  <a:gd name="T27" fmla="*/ 119 h 1233"/>
                  <a:gd name="T28" fmla="*/ 1567 w 1577"/>
                  <a:gd name="T29" fmla="*/ 135 h 1233"/>
                  <a:gd name="T30" fmla="*/ 1574 w 1577"/>
                  <a:gd name="T31" fmla="*/ 151 h 1233"/>
                  <a:gd name="T32" fmla="*/ 1577 w 1577"/>
                  <a:gd name="T33" fmla="*/ 168 h 1233"/>
                  <a:gd name="T34" fmla="*/ 1493 w 1577"/>
                  <a:gd name="T35" fmla="*/ 274 h 1233"/>
                  <a:gd name="T36" fmla="*/ 1428 w 1577"/>
                  <a:gd name="T37" fmla="*/ 384 h 1233"/>
                  <a:gd name="T38" fmla="*/ 1378 w 1577"/>
                  <a:gd name="T39" fmla="*/ 493 h 1233"/>
                  <a:gd name="T40" fmla="*/ 1343 w 1577"/>
                  <a:gd name="T41" fmla="*/ 609 h 1233"/>
                  <a:gd name="T42" fmla="*/ 1316 w 1577"/>
                  <a:gd name="T43" fmla="*/ 724 h 1233"/>
                  <a:gd name="T44" fmla="*/ 1298 w 1577"/>
                  <a:gd name="T45" fmla="*/ 845 h 1233"/>
                  <a:gd name="T46" fmla="*/ 1287 w 1577"/>
                  <a:gd name="T47" fmla="*/ 970 h 1233"/>
                  <a:gd name="T48" fmla="*/ 1282 w 1577"/>
                  <a:gd name="T49" fmla="*/ 1101 h 1233"/>
                  <a:gd name="T50" fmla="*/ 1218 w 1577"/>
                  <a:gd name="T51" fmla="*/ 1154 h 1233"/>
                  <a:gd name="T52" fmla="*/ 1131 w 1577"/>
                  <a:gd name="T53" fmla="*/ 1195 h 1233"/>
                  <a:gd name="T54" fmla="*/ 1024 w 1577"/>
                  <a:gd name="T55" fmla="*/ 1220 h 1233"/>
                  <a:gd name="T56" fmla="*/ 900 w 1577"/>
                  <a:gd name="T57" fmla="*/ 1233 h 1233"/>
                  <a:gd name="T58" fmla="*/ 762 w 1577"/>
                  <a:gd name="T59" fmla="*/ 1229 h 1233"/>
                  <a:gd name="T60" fmla="*/ 618 w 1577"/>
                  <a:gd name="T61" fmla="*/ 1213 h 1233"/>
                  <a:gd name="T62" fmla="*/ 467 w 1577"/>
                  <a:gd name="T63" fmla="*/ 1183 h 1233"/>
                  <a:gd name="T64" fmla="*/ 318 w 1577"/>
                  <a:gd name="T65" fmla="*/ 1140 h 1233"/>
                  <a:gd name="T66" fmla="*/ 260 w 1577"/>
                  <a:gd name="T67" fmla="*/ 1108 h 1233"/>
                  <a:gd name="T68" fmla="*/ 209 w 1577"/>
                  <a:gd name="T69" fmla="*/ 1079 h 1233"/>
                  <a:gd name="T70" fmla="*/ 161 w 1577"/>
                  <a:gd name="T71" fmla="*/ 1049 h 1233"/>
                  <a:gd name="T72" fmla="*/ 121 w 1577"/>
                  <a:gd name="T73" fmla="*/ 1022 h 1233"/>
                  <a:gd name="T74" fmla="*/ 83 w 1577"/>
                  <a:gd name="T75" fmla="*/ 988 h 1233"/>
                  <a:gd name="T76" fmla="*/ 51 w 1577"/>
                  <a:gd name="T77" fmla="*/ 951 h 1233"/>
                  <a:gd name="T78" fmla="*/ 22 w 1577"/>
                  <a:gd name="T79" fmla="*/ 906 h 1233"/>
                  <a:gd name="T80" fmla="*/ 0 w 1577"/>
                  <a:gd name="T81" fmla="*/ 853 h 1233"/>
                  <a:gd name="T82" fmla="*/ 23 w 1577"/>
                  <a:gd name="T83" fmla="*/ 689 h 1233"/>
                  <a:gd name="T84" fmla="*/ 86 w 1577"/>
                  <a:gd name="T85" fmla="*/ 546 h 1233"/>
                  <a:gd name="T86" fmla="*/ 175 w 1577"/>
                  <a:gd name="T87" fmla="*/ 422 h 1233"/>
                  <a:gd name="T88" fmla="*/ 288 w 1577"/>
                  <a:gd name="T89" fmla="*/ 318 h 1233"/>
                  <a:gd name="T90" fmla="*/ 414 w 1577"/>
                  <a:gd name="T91" fmla="*/ 227 h 1233"/>
                  <a:gd name="T92" fmla="*/ 551 w 1577"/>
                  <a:gd name="T93" fmla="*/ 153 h 1233"/>
                  <a:gd name="T94" fmla="*/ 686 w 1577"/>
                  <a:gd name="T95" fmla="*/ 90 h 1233"/>
                  <a:gd name="T96" fmla="*/ 818 w 1577"/>
                  <a:gd name="T97" fmla="*/ 42 h 12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7" h="1233">
                    <a:moveTo>
                      <a:pt x="818" y="42"/>
                    </a:moveTo>
                    <a:lnTo>
                      <a:pt x="903" y="21"/>
                    </a:lnTo>
                    <a:lnTo>
                      <a:pt x="980" y="8"/>
                    </a:lnTo>
                    <a:lnTo>
                      <a:pt x="1049" y="0"/>
                    </a:lnTo>
                    <a:lnTo>
                      <a:pt x="1117" y="0"/>
                    </a:lnTo>
                    <a:lnTo>
                      <a:pt x="1184" y="3"/>
                    </a:lnTo>
                    <a:lnTo>
                      <a:pt x="1258" y="12"/>
                    </a:lnTo>
                    <a:lnTo>
                      <a:pt x="1339" y="25"/>
                    </a:lnTo>
                    <a:lnTo>
                      <a:pt x="1433" y="46"/>
                    </a:lnTo>
                    <a:lnTo>
                      <a:pt x="1461" y="58"/>
                    </a:lnTo>
                    <a:lnTo>
                      <a:pt x="1490" y="74"/>
                    </a:lnTo>
                    <a:lnTo>
                      <a:pt x="1515" y="87"/>
                    </a:lnTo>
                    <a:lnTo>
                      <a:pt x="1538" y="104"/>
                    </a:lnTo>
                    <a:lnTo>
                      <a:pt x="1554" y="119"/>
                    </a:lnTo>
                    <a:lnTo>
                      <a:pt x="1567" y="135"/>
                    </a:lnTo>
                    <a:lnTo>
                      <a:pt x="1574" y="151"/>
                    </a:lnTo>
                    <a:lnTo>
                      <a:pt x="1577" y="168"/>
                    </a:lnTo>
                    <a:lnTo>
                      <a:pt x="1493" y="274"/>
                    </a:lnTo>
                    <a:lnTo>
                      <a:pt x="1428" y="384"/>
                    </a:lnTo>
                    <a:lnTo>
                      <a:pt x="1378" y="493"/>
                    </a:lnTo>
                    <a:lnTo>
                      <a:pt x="1343" y="609"/>
                    </a:lnTo>
                    <a:lnTo>
                      <a:pt x="1316" y="724"/>
                    </a:lnTo>
                    <a:lnTo>
                      <a:pt x="1298" y="845"/>
                    </a:lnTo>
                    <a:lnTo>
                      <a:pt x="1287" y="970"/>
                    </a:lnTo>
                    <a:lnTo>
                      <a:pt x="1282" y="1101"/>
                    </a:lnTo>
                    <a:lnTo>
                      <a:pt x="1218" y="1154"/>
                    </a:lnTo>
                    <a:lnTo>
                      <a:pt x="1131" y="1195"/>
                    </a:lnTo>
                    <a:lnTo>
                      <a:pt x="1024" y="1220"/>
                    </a:lnTo>
                    <a:lnTo>
                      <a:pt x="900" y="1233"/>
                    </a:lnTo>
                    <a:lnTo>
                      <a:pt x="762" y="1229"/>
                    </a:lnTo>
                    <a:lnTo>
                      <a:pt x="618" y="1213"/>
                    </a:lnTo>
                    <a:lnTo>
                      <a:pt x="467" y="1183"/>
                    </a:lnTo>
                    <a:lnTo>
                      <a:pt x="318" y="1140"/>
                    </a:lnTo>
                    <a:lnTo>
                      <a:pt x="260" y="1108"/>
                    </a:lnTo>
                    <a:lnTo>
                      <a:pt x="209" y="1079"/>
                    </a:lnTo>
                    <a:lnTo>
                      <a:pt x="161" y="1049"/>
                    </a:lnTo>
                    <a:lnTo>
                      <a:pt x="121" y="1022"/>
                    </a:lnTo>
                    <a:lnTo>
                      <a:pt x="83" y="988"/>
                    </a:lnTo>
                    <a:lnTo>
                      <a:pt x="51" y="951"/>
                    </a:lnTo>
                    <a:lnTo>
                      <a:pt x="22" y="906"/>
                    </a:lnTo>
                    <a:lnTo>
                      <a:pt x="0" y="853"/>
                    </a:lnTo>
                    <a:lnTo>
                      <a:pt x="23" y="689"/>
                    </a:lnTo>
                    <a:lnTo>
                      <a:pt x="86" y="546"/>
                    </a:lnTo>
                    <a:lnTo>
                      <a:pt x="175" y="422"/>
                    </a:lnTo>
                    <a:lnTo>
                      <a:pt x="288" y="318"/>
                    </a:lnTo>
                    <a:lnTo>
                      <a:pt x="414" y="227"/>
                    </a:lnTo>
                    <a:lnTo>
                      <a:pt x="551" y="153"/>
                    </a:lnTo>
                    <a:lnTo>
                      <a:pt x="686" y="90"/>
                    </a:lnTo>
                    <a:lnTo>
                      <a:pt x="818" y="42"/>
                    </a:lnTo>
                    <a:close/>
                  </a:path>
                </a:pathLst>
              </a:custGeom>
              <a:solidFill>
                <a:srgbClr val="63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4" name="Freeform 265"/>
              <p:cNvSpPr>
                <a:spLocks/>
              </p:cNvSpPr>
              <p:nvPr/>
            </p:nvSpPr>
            <p:spPr bwMode="auto">
              <a:xfrm>
                <a:off x="280" y="1063"/>
                <a:ext cx="524" cy="394"/>
              </a:xfrm>
              <a:custGeom>
                <a:avLst/>
                <a:gdLst>
                  <a:gd name="T0" fmla="*/ 802 w 1572"/>
                  <a:gd name="T1" fmla="*/ 50 h 1181"/>
                  <a:gd name="T2" fmla="*/ 888 w 1572"/>
                  <a:gd name="T3" fmla="*/ 29 h 1181"/>
                  <a:gd name="T4" fmla="*/ 964 w 1572"/>
                  <a:gd name="T5" fmla="*/ 15 h 1181"/>
                  <a:gd name="T6" fmla="*/ 1032 w 1572"/>
                  <a:gd name="T7" fmla="*/ 5 h 1181"/>
                  <a:gd name="T8" fmla="*/ 1099 w 1572"/>
                  <a:gd name="T9" fmla="*/ 1 h 1181"/>
                  <a:gd name="T10" fmla="*/ 1165 w 1572"/>
                  <a:gd name="T11" fmla="*/ 0 h 1181"/>
                  <a:gd name="T12" fmla="*/ 1239 w 1572"/>
                  <a:gd name="T13" fmla="*/ 4 h 1181"/>
                  <a:gd name="T14" fmla="*/ 1324 w 1572"/>
                  <a:gd name="T15" fmla="*/ 12 h 1181"/>
                  <a:gd name="T16" fmla="*/ 1427 w 1572"/>
                  <a:gd name="T17" fmla="*/ 25 h 1181"/>
                  <a:gd name="T18" fmla="*/ 1460 w 1572"/>
                  <a:gd name="T19" fmla="*/ 37 h 1181"/>
                  <a:gd name="T20" fmla="*/ 1490 w 1572"/>
                  <a:gd name="T21" fmla="*/ 51 h 1181"/>
                  <a:gd name="T22" fmla="*/ 1515 w 1572"/>
                  <a:gd name="T23" fmla="*/ 62 h 1181"/>
                  <a:gd name="T24" fmla="*/ 1537 w 1572"/>
                  <a:gd name="T25" fmla="*/ 75 h 1181"/>
                  <a:gd name="T26" fmla="*/ 1552 w 1572"/>
                  <a:gd name="T27" fmla="*/ 86 h 1181"/>
                  <a:gd name="T28" fmla="*/ 1565 w 1572"/>
                  <a:gd name="T29" fmla="*/ 98 h 1181"/>
                  <a:gd name="T30" fmla="*/ 1570 w 1572"/>
                  <a:gd name="T31" fmla="*/ 112 h 1181"/>
                  <a:gd name="T32" fmla="*/ 1572 w 1572"/>
                  <a:gd name="T33" fmla="*/ 129 h 1181"/>
                  <a:gd name="T34" fmla="*/ 1491 w 1572"/>
                  <a:gd name="T35" fmla="*/ 236 h 1181"/>
                  <a:gd name="T36" fmla="*/ 1430 w 1572"/>
                  <a:gd name="T37" fmla="*/ 344 h 1181"/>
                  <a:gd name="T38" fmla="*/ 1382 w 1572"/>
                  <a:gd name="T39" fmla="*/ 453 h 1181"/>
                  <a:gd name="T40" fmla="*/ 1349 w 1572"/>
                  <a:gd name="T41" fmla="*/ 565 h 1181"/>
                  <a:gd name="T42" fmla="*/ 1324 w 1572"/>
                  <a:gd name="T43" fmla="*/ 679 h 1181"/>
                  <a:gd name="T44" fmla="*/ 1309 w 1572"/>
                  <a:gd name="T45" fmla="*/ 798 h 1181"/>
                  <a:gd name="T46" fmla="*/ 1298 w 1572"/>
                  <a:gd name="T47" fmla="*/ 920 h 1181"/>
                  <a:gd name="T48" fmla="*/ 1291 w 1572"/>
                  <a:gd name="T49" fmla="*/ 1048 h 1181"/>
                  <a:gd name="T50" fmla="*/ 1227 w 1572"/>
                  <a:gd name="T51" fmla="*/ 1102 h 1181"/>
                  <a:gd name="T52" fmla="*/ 1139 w 1572"/>
                  <a:gd name="T53" fmla="*/ 1144 h 1181"/>
                  <a:gd name="T54" fmla="*/ 1028 w 1572"/>
                  <a:gd name="T55" fmla="*/ 1169 h 1181"/>
                  <a:gd name="T56" fmla="*/ 899 w 1572"/>
                  <a:gd name="T57" fmla="*/ 1181 h 1181"/>
                  <a:gd name="T58" fmla="*/ 758 w 1572"/>
                  <a:gd name="T59" fmla="*/ 1177 h 1181"/>
                  <a:gd name="T60" fmla="*/ 607 w 1572"/>
                  <a:gd name="T61" fmla="*/ 1159 h 1181"/>
                  <a:gd name="T62" fmla="*/ 451 w 1572"/>
                  <a:gd name="T63" fmla="*/ 1126 h 1181"/>
                  <a:gd name="T64" fmla="*/ 300 w 1572"/>
                  <a:gd name="T65" fmla="*/ 1080 h 1181"/>
                  <a:gd name="T66" fmla="*/ 238 w 1572"/>
                  <a:gd name="T67" fmla="*/ 1042 h 1181"/>
                  <a:gd name="T68" fmla="*/ 187 w 1572"/>
                  <a:gd name="T69" fmla="*/ 1012 h 1181"/>
                  <a:gd name="T70" fmla="*/ 142 w 1572"/>
                  <a:gd name="T71" fmla="*/ 983 h 1181"/>
                  <a:gd name="T72" fmla="*/ 105 w 1572"/>
                  <a:gd name="T73" fmla="*/ 955 h 1181"/>
                  <a:gd name="T74" fmla="*/ 71 w 1572"/>
                  <a:gd name="T75" fmla="*/ 923 h 1181"/>
                  <a:gd name="T76" fmla="*/ 45 w 1572"/>
                  <a:gd name="T77" fmla="*/ 885 h 1181"/>
                  <a:gd name="T78" fmla="*/ 20 w 1572"/>
                  <a:gd name="T79" fmla="*/ 839 h 1181"/>
                  <a:gd name="T80" fmla="*/ 0 w 1572"/>
                  <a:gd name="T81" fmla="*/ 782 h 1181"/>
                  <a:gd name="T82" fmla="*/ 44 w 1572"/>
                  <a:gd name="T83" fmla="*/ 628 h 1181"/>
                  <a:gd name="T84" fmla="*/ 116 w 1572"/>
                  <a:gd name="T85" fmla="*/ 499 h 1181"/>
                  <a:gd name="T86" fmla="*/ 209 w 1572"/>
                  <a:gd name="T87" fmla="*/ 389 h 1181"/>
                  <a:gd name="T88" fmla="*/ 321 w 1572"/>
                  <a:gd name="T89" fmla="*/ 299 h 1181"/>
                  <a:gd name="T90" fmla="*/ 439 w 1572"/>
                  <a:gd name="T91" fmla="*/ 221 h 1181"/>
                  <a:gd name="T92" fmla="*/ 564 w 1572"/>
                  <a:gd name="T93" fmla="*/ 155 h 1181"/>
                  <a:gd name="T94" fmla="*/ 685 w 1572"/>
                  <a:gd name="T95" fmla="*/ 98 h 1181"/>
                  <a:gd name="T96" fmla="*/ 802 w 1572"/>
                  <a:gd name="T97" fmla="*/ 50 h 1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2" h="1181">
                    <a:moveTo>
                      <a:pt x="802" y="50"/>
                    </a:moveTo>
                    <a:lnTo>
                      <a:pt x="888" y="29"/>
                    </a:lnTo>
                    <a:lnTo>
                      <a:pt x="964" y="15"/>
                    </a:lnTo>
                    <a:lnTo>
                      <a:pt x="1032" y="5"/>
                    </a:lnTo>
                    <a:lnTo>
                      <a:pt x="1099" y="1"/>
                    </a:lnTo>
                    <a:lnTo>
                      <a:pt x="1165" y="0"/>
                    </a:lnTo>
                    <a:lnTo>
                      <a:pt x="1239" y="4"/>
                    </a:lnTo>
                    <a:lnTo>
                      <a:pt x="1324" y="12"/>
                    </a:lnTo>
                    <a:lnTo>
                      <a:pt x="1427" y="25"/>
                    </a:lnTo>
                    <a:lnTo>
                      <a:pt x="1460" y="37"/>
                    </a:lnTo>
                    <a:lnTo>
                      <a:pt x="1490" y="51"/>
                    </a:lnTo>
                    <a:lnTo>
                      <a:pt x="1515" y="62"/>
                    </a:lnTo>
                    <a:lnTo>
                      <a:pt x="1537" y="75"/>
                    </a:lnTo>
                    <a:lnTo>
                      <a:pt x="1552" y="86"/>
                    </a:lnTo>
                    <a:lnTo>
                      <a:pt x="1565" y="98"/>
                    </a:lnTo>
                    <a:lnTo>
                      <a:pt x="1570" y="112"/>
                    </a:lnTo>
                    <a:lnTo>
                      <a:pt x="1572" y="129"/>
                    </a:lnTo>
                    <a:lnTo>
                      <a:pt x="1491" y="236"/>
                    </a:lnTo>
                    <a:lnTo>
                      <a:pt x="1430" y="344"/>
                    </a:lnTo>
                    <a:lnTo>
                      <a:pt x="1382" y="453"/>
                    </a:lnTo>
                    <a:lnTo>
                      <a:pt x="1349" y="565"/>
                    </a:lnTo>
                    <a:lnTo>
                      <a:pt x="1324" y="679"/>
                    </a:lnTo>
                    <a:lnTo>
                      <a:pt x="1309" y="798"/>
                    </a:lnTo>
                    <a:lnTo>
                      <a:pt x="1298" y="920"/>
                    </a:lnTo>
                    <a:lnTo>
                      <a:pt x="1291" y="1048"/>
                    </a:lnTo>
                    <a:lnTo>
                      <a:pt x="1227" y="1102"/>
                    </a:lnTo>
                    <a:lnTo>
                      <a:pt x="1139" y="1144"/>
                    </a:lnTo>
                    <a:lnTo>
                      <a:pt x="1028" y="1169"/>
                    </a:lnTo>
                    <a:lnTo>
                      <a:pt x="899" y="1181"/>
                    </a:lnTo>
                    <a:lnTo>
                      <a:pt x="758" y="1177"/>
                    </a:lnTo>
                    <a:lnTo>
                      <a:pt x="607" y="1159"/>
                    </a:lnTo>
                    <a:lnTo>
                      <a:pt x="451" y="1126"/>
                    </a:lnTo>
                    <a:lnTo>
                      <a:pt x="300" y="1080"/>
                    </a:lnTo>
                    <a:lnTo>
                      <a:pt x="238" y="1042"/>
                    </a:lnTo>
                    <a:lnTo>
                      <a:pt x="187" y="1012"/>
                    </a:lnTo>
                    <a:lnTo>
                      <a:pt x="142" y="983"/>
                    </a:lnTo>
                    <a:lnTo>
                      <a:pt x="105" y="955"/>
                    </a:lnTo>
                    <a:lnTo>
                      <a:pt x="71" y="923"/>
                    </a:lnTo>
                    <a:lnTo>
                      <a:pt x="45" y="885"/>
                    </a:lnTo>
                    <a:lnTo>
                      <a:pt x="20" y="839"/>
                    </a:lnTo>
                    <a:lnTo>
                      <a:pt x="0" y="782"/>
                    </a:lnTo>
                    <a:lnTo>
                      <a:pt x="44" y="628"/>
                    </a:lnTo>
                    <a:lnTo>
                      <a:pt x="116" y="499"/>
                    </a:lnTo>
                    <a:lnTo>
                      <a:pt x="209" y="389"/>
                    </a:lnTo>
                    <a:lnTo>
                      <a:pt x="321" y="299"/>
                    </a:lnTo>
                    <a:lnTo>
                      <a:pt x="439" y="221"/>
                    </a:lnTo>
                    <a:lnTo>
                      <a:pt x="564" y="155"/>
                    </a:lnTo>
                    <a:lnTo>
                      <a:pt x="685" y="98"/>
                    </a:lnTo>
                    <a:lnTo>
                      <a:pt x="802" y="50"/>
                    </a:lnTo>
                    <a:close/>
                  </a:path>
                </a:pathLst>
              </a:custGeom>
              <a:solidFill>
                <a:srgbClr val="52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5" name="Freeform 266"/>
              <p:cNvSpPr>
                <a:spLocks/>
              </p:cNvSpPr>
              <p:nvPr/>
            </p:nvSpPr>
            <p:spPr bwMode="auto">
              <a:xfrm>
                <a:off x="278" y="1079"/>
                <a:ext cx="522" cy="378"/>
              </a:xfrm>
              <a:custGeom>
                <a:avLst/>
                <a:gdLst>
                  <a:gd name="T0" fmla="*/ 784 w 1568"/>
                  <a:gd name="T1" fmla="*/ 60 h 1134"/>
                  <a:gd name="T2" fmla="*/ 869 w 1568"/>
                  <a:gd name="T3" fmla="*/ 39 h 1134"/>
                  <a:gd name="T4" fmla="*/ 944 w 1568"/>
                  <a:gd name="T5" fmla="*/ 24 h 1134"/>
                  <a:gd name="T6" fmla="*/ 1009 w 1568"/>
                  <a:gd name="T7" fmla="*/ 13 h 1134"/>
                  <a:gd name="T8" fmla="*/ 1076 w 1568"/>
                  <a:gd name="T9" fmla="*/ 6 h 1134"/>
                  <a:gd name="T10" fmla="*/ 1143 w 1568"/>
                  <a:gd name="T11" fmla="*/ 0 h 1134"/>
                  <a:gd name="T12" fmla="*/ 1221 w 1568"/>
                  <a:gd name="T13" fmla="*/ 0 h 1134"/>
                  <a:gd name="T14" fmla="*/ 1310 w 1568"/>
                  <a:gd name="T15" fmla="*/ 3 h 1134"/>
                  <a:gd name="T16" fmla="*/ 1420 w 1568"/>
                  <a:gd name="T17" fmla="*/ 10 h 1134"/>
                  <a:gd name="T18" fmla="*/ 1455 w 1568"/>
                  <a:gd name="T19" fmla="*/ 22 h 1134"/>
                  <a:gd name="T20" fmla="*/ 1487 w 1568"/>
                  <a:gd name="T21" fmla="*/ 33 h 1134"/>
                  <a:gd name="T22" fmla="*/ 1512 w 1568"/>
                  <a:gd name="T23" fmla="*/ 43 h 1134"/>
                  <a:gd name="T24" fmla="*/ 1534 w 1568"/>
                  <a:gd name="T25" fmla="*/ 53 h 1134"/>
                  <a:gd name="T26" fmla="*/ 1548 w 1568"/>
                  <a:gd name="T27" fmla="*/ 61 h 1134"/>
                  <a:gd name="T28" fmla="*/ 1559 w 1568"/>
                  <a:gd name="T29" fmla="*/ 72 h 1134"/>
                  <a:gd name="T30" fmla="*/ 1565 w 1568"/>
                  <a:gd name="T31" fmla="*/ 83 h 1134"/>
                  <a:gd name="T32" fmla="*/ 1568 w 1568"/>
                  <a:gd name="T33" fmla="*/ 100 h 1134"/>
                  <a:gd name="T34" fmla="*/ 1490 w 1568"/>
                  <a:gd name="T35" fmla="*/ 207 h 1134"/>
                  <a:gd name="T36" fmla="*/ 1430 w 1568"/>
                  <a:gd name="T37" fmla="*/ 314 h 1134"/>
                  <a:gd name="T38" fmla="*/ 1385 w 1568"/>
                  <a:gd name="T39" fmla="*/ 421 h 1134"/>
                  <a:gd name="T40" fmla="*/ 1355 w 1568"/>
                  <a:gd name="T41" fmla="*/ 531 h 1134"/>
                  <a:gd name="T42" fmla="*/ 1331 w 1568"/>
                  <a:gd name="T43" fmla="*/ 641 h 1134"/>
                  <a:gd name="T44" fmla="*/ 1317 w 1568"/>
                  <a:gd name="T45" fmla="*/ 756 h 1134"/>
                  <a:gd name="T46" fmla="*/ 1305 w 1568"/>
                  <a:gd name="T47" fmla="*/ 874 h 1134"/>
                  <a:gd name="T48" fmla="*/ 1295 w 1568"/>
                  <a:gd name="T49" fmla="*/ 1001 h 1134"/>
                  <a:gd name="T50" fmla="*/ 1232 w 1568"/>
                  <a:gd name="T51" fmla="*/ 1056 h 1134"/>
                  <a:gd name="T52" fmla="*/ 1143 w 1568"/>
                  <a:gd name="T53" fmla="*/ 1098 h 1134"/>
                  <a:gd name="T54" fmla="*/ 1029 w 1568"/>
                  <a:gd name="T55" fmla="*/ 1123 h 1134"/>
                  <a:gd name="T56" fmla="*/ 898 w 1568"/>
                  <a:gd name="T57" fmla="*/ 1134 h 1134"/>
                  <a:gd name="T58" fmla="*/ 751 w 1568"/>
                  <a:gd name="T59" fmla="*/ 1129 h 1134"/>
                  <a:gd name="T60" fmla="*/ 595 w 1568"/>
                  <a:gd name="T61" fmla="*/ 1109 h 1134"/>
                  <a:gd name="T62" fmla="*/ 435 w 1568"/>
                  <a:gd name="T63" fmla="*/ 1072 h 1134"/>
                  <a:gd name="T64" fmla="*/ 277 w 1568"/>
                  <a:gd name="T65" fmla="*/ 1022 h 1134"/>
                  <a:gd name="T66" fmla="*/ 213 w 1568"/>
                  <a:gd name="T67" fmla="*/ 981 h 1134"/>
                  <a:gd name="T68" fmla="*/ 162 w 1568"/>
                  <a:gd name="T69" fmla="*/ 949 h 1134"/>
                  <a:gd name="T70" fmla="*/ 119 w 1568"/>
                  <a:gd name="T71" fmla="*/ 920 h 1134"/>
                  <a:gd name="T72" fmla="*/ 85 w 1568"/>
                  <a:gd name="T73" fmla="*/ 894 h 1134"/>
                  <a:gd name="T74" fmla="*/ 58 w 1568"/>
                  <a:gd name="T75" fmla="*/ 862 h 1134"/>
                  <a:gd name="T76" fmla="*/ 35 w 1568"/>
                  <a:gd name="T77" fmla="*/ 826 h 1134"/>
                  <a:gd name="T78" fmla="*/ 16 w 1568"/>
                  <a:gd name="T79" fmla="*/ 780 h 1134"/>
                  <a:gd name="T80" fmla="*/ 0 w 1568"/>
                  <a:gd name="T81" fmla="*/ 721 h 1134"/>
                  <a:gd name="T82" fmla="*/ 62 w 1568"/>
                  <a:gd name="T83" fmla="*/ 575 h 1134"/>
                  <a:gd name="T84" fmla="*/ 144 w 1568"/>
                  <a:gd name="T85" fmla="*/ 457 h 1134"/>
                  <a:gd name="T86" fmla="*/ 240 w 1568"/>
                  <a:gd name="T87" fmla="*/ 361 h 1134"/>
                  <a:gd name="T88" fmla="*/ 348 w 1568"/>
                  <a:gd name="T89" fmla="*/ 284 h 1134"/>
                  <a:gd name="T90" fmla="*/ 461 w 1568"/>
                  <a:gd name="T91" fmla="*/ 218 h 1134"/>
                  <a:gd name="T92" fmla="*/ 575 w 1568"/>
                  <a:gd name="T93" fmla="*/ 161 h 1134"/>
                  <a:gd name="T94" fmla="*/ 684 w 1568"/>
                  <a:gd name="T95" fmla="*/ 110 h 1134"/>
                  <a:gd name="T96" fmla="*/ 784 w 1568"/>
                  <a:gd name="T97" fmla="*/ 60 h 1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68" h="1134">
                    <a:moveTo>
                      <a:pt x="784" y="60"/>
                    </a:moveTo>
                    <a:lnTo>
                      <a:pt x="869" y="39"/>
                    </a:lnTo>
                    <a:lnTo>
                      <a:pt x="944" y="24"/>
                    </a:lnTo>
                    <a:lnTo>
                      <a:pt x="1009" y="13"/>
                    </a:lnTo>
                    <a:lnTo>
                      <a:pt x="1076" y="6"/>
                    </a:lnTo>
                    <a:lnTo>
                      <a:pt x="1143" y="0"/>
                    </a:lnTo>
                    <a:lnTo>
                      <a:pt x="1221" y="0"/>
                    </a:lnTo>
                    <a:lnTo>
                      <a:pt x="1310" y="3"/>
                    </a:lnTo>
                    <a:lnTo>
                      <a:pt x="1420" y="10"/>
                    </a:lnTo>
                    <a:lnTo>
                      <a:pt x="1455" y="22"/>
                    </a:lnTo>
                    <a:lnTo>
                      <a:pt x="1487" y="33"/>
                    </a:lnTo>
                    <a:lnTo>
                      <a:pt x="1512" y="43"/>
                    </a:lnTo>
                    <a:lnTo>
                      <a:pt x="1534" y="53"/>
                    </a:lnTo>
                    <a:lnTo>
                      <a:pt x="1548" y="61"/>
                    </a:lnTo>
                    <a:lnTo>
                      <a:pt x="1559" y="72"/>
                    </a:lnTo>
                    <a:lnTo>
                      <a:pt x="1565" y="83"/>
                    </a:lnTo>
                    <a:lnTo>
                      <a:pt x="1568" y="100"/>
                    </a:lnTo>
                    <a:lnTo>
                      <a:pt x="1490" y="207"/>
                    </a:lnTo>
                    <a:lnTo>
                      <a:pt x="1430" y="314"/>
                    </a:lnTo>
                    <a:lnTo>
                      <a:pt x="1385" y="421"/>
                    </a:lnTo>
                    <a:lnTo>
                      <a:pt x="1355" y="531"/>
                    </a:lnTo>
                    <a:lnTo>
                      <a:pt x="1331" y="641"/>
                    </a:lnTo>
                    <a:lnTo>
                      <a:pt x="1317" y="756"/>
                    </a:lnTo>
                    <a:lnTo>
                      <a:pt x="1305" y="874"/>
                    </a:lnTo>
                    <a:lnTo>
                      <a:pt x="1295" y="1001"/>
                    </a:lnTo>
                    <a:lnTo>
                      <a:pt x="1232" y="1056"/>
                    </a:lnTo>
                    <a:lnTo>
                      <a:pt x="1143" y="1098"/>
                    </a:lnTo>
                    <a:lnTo>
                      <a:pt x="1029" y="1123"/>
                    </a:lnTo>
                    <a:lnTo>
                      <a:pt x="898" y="1134"/>
                    </a:lnTo>
                    <a:lnTo>
                      <a:pt x="751" y="1129"/>
                    </a:lnTo>
                    <a:lnTo>
                      <a:pt x="595" y="1109"/>
                    </a:lnTo>
                    <a:lnTo>
                      <a:pt x="435" y="1072"/>
                    </a:lnTo>
                    <a:lnTo>
                      <a:pt x="277" y="1022"/>
                    </a:lnTo>
                    <a:lnTo>
                      <a:pt x="213" y="981"/>
                    </a:lnTo>
                    <a:lnTo>
                      <a:pt x="162" y="949"/>
                    </a:lnTo>
                    <a:lnTo>
                      <a:pt x="119" y="920"/>
                    </a:lnTo>
                    <a:lnTo>
                      <a:pt x="85" y="894"/>
                    </a:lnTo>
                    <a:lnTo>
                      <a:pt x="58" y="862"/>
                    </a:lnTo>
                    <a:lnTo>
                      <a:pt x="35" y="826"/>
                    </a:lnTo>
                    <a:lnTo>
                      <a:pt x="16" y="780"/>
                    </a:lnTo>
                    <a:lnTo>
                      <a:pt x="0" y="721"/>
                    </a:lnTo>
                    <a:lnTo>
                      <a:pt x="62" y="575"/>
                    </a:lnTo>
                    <a:lnTo>
                      <a:pt x="144" y="457"/>
                    </a:lnTo>
                    <a:lnTo>
                      <a:pt x="240" y="361"/>
                    </a:lnTo>
                    <a:lnTo>
                      <a:pt x="348" y="284"/>
                    </a:lnTo>
                    <a:lnTo>
                      <a:pt x="461" y="218"/>
                    </a:lnTo>
                    <a:lnTo>
                      <a:pt x="575" y="161"/>
                    </a:lnTo>
                    <a:lnTo>
                      <a:pt x="684" y="110"/>
                    </a:lnTo>
                    <a:lnTo>
                      <a:pt x="784" y="60"/>
                    </a:lnTo>
                    <a:close/>
                  </a:path>
                </a:pathLst>
              </a:custGeom>
              <a:solidFill>
                <a:srgbClr val="40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6" name="Freeform 267"/>
              <p:cNvSpPr>
                <a:spLocks/>
              </p:cNvSpPr>
              <p:nvPr/>
            </p:nvSpPr>
            <p:spPr bwMode="auto">
              <a:xfrm>
                <a:off x="653" y="1093"/>
                <a:ext cx="145" cy="101"/>
              </a:xfrm>
              <a:custGeom>
                <a:avLst/>
                <a:gdLst>
                  <a:gd name="T0" fmla="*/ 436 w 436"/>
                  <a:gd name="T1" fmla="*/ 60 h 302"/>
                  <a:gd name="T2" fmla="*/ 413 w 436"/>
                  <a:gd name="T3" fmla="*/ 86 h 302"/>
                  <a:gd name="T4" fmla="*/ 397 w 436"/>
                  <a:gd name="T5" fmla="*/ 113 h 302"/>
                  <a:gd name="T6" fmla="*/ 380 w 436"/>
                  <a:gd name="T7" fmla="*/ 138 h 302"/>
                  <a:gd name="T8" fmla="*/ 366 w 436"/>
                  <a:gd name="T9" fmla="*/ 163 h 302"/>
                  <a:gd name="T10" fmla="*/ 352 w 436"/>
                  <a:gd name="T11" fmla="*/ 188 h 302"/>
                  <a:gd name="T12" fmla="*/ 338 w 436"/>
                  <a:gd name="T13" fmla="*/ 216 h 302"/>
                  <a:gd name="T14" fmla="*/ 323 w 436"/>
                  <a:gd name="T15" fmla="*/ 243 h 302"/>
                  <a:gd name="T16" fmla="*/ 309 w 436"/>
                  <a:gd name="T17" fmla="*/ 275 h 302"/>
                  <a:gd name="T18" fmla="*/ 298 w 436"/>
                  <a:gd name="T19" fmla="*/ 284 h 302"/>
                  <a:gd name="T20" fmla="*/ 278 w 436"/>
                  <a:gd name="T21" fmla="*/ 292 h 302"/>
                  <a:gd name="T22" fmla="*/ 251 w 436"/>
                  <a:gd name="T23" fmla="*/ 298 h 302"/>
                  <a:gd name="T24" fmla="*/ 220 w 436"/>
                  <a:gd name="T25" fmla="*/ 302 h 302"/>
                  <a:gd name="T26" fmla="*/ 184 w 436"/>
                  <a:gd name="T27" fmla="*/ 300 h 302"/>
                  <a:gd name="T28" fmla="*/ 145 w 436"/>
                  <a:gd name="T29" fmla="*/ 296 h 302"/>
                  <a:gd name="T30" fmla="*/ 104 w 436"/>
                  <a:gd name="T31" fmla="*/ 288 h 302"/>
                  <a:gd name="T32" fmla="*/ 65 w 436"/>
                  <a:gd name="T33" fmla="*/ 275 h 302"/>
                  <a:gd name="T34" fmla="*/ 46 w 436"/>
                  <a:gd name="T35" fmla="*/ 263 h 302"/>
                  <a:gd name="T36" fmla="*/ 32 w 436"/>
                  <a:gd name="T37" fmla="*/ 253 h 302"/>
                  <a:gd name="T38" fmla="*/ 22 w 436"/>
                  <a:gd name="T39" fmla="*/ 243 h 302"/>
                  <a:gd name="T40" fmla="*/ 15 w 436"/>
                  <a:gd name="T41" fmla="*/ 234 h 302"/>
                  <a:gd name="T42" fmla="*/ 10 w 436"/>
                  <a:gd name="T43" fmla="*/ 221 h 302"/>
                  <a:gd name="T44" fmla="*/ 6 w 436"/>
                  <a:gd name="T45" fmla="*/ 209 h 302"/>
                  <a:gd name="T46" fmla="*/ 1 w 436"/>
                  <a:gd name="T47" fmla="*/ 192 h 302"/>
                  <a:gd name="T48" fmla="*/ 0 w 436"/>
                  <a:gd name="T49" fmla="*/ 175 h 302"/>
                  <a:gd name="T50" fmla="*/ 33 w 436"/>
                  <a:gd name="T51" fmla="*/ 92 h 302"/>
                  <a:gd name="T52" fmla="*/ 92 w 436"/>
                  <a:gd name="T53" fmla="*/ 39 h 302"/>
                  <a:gd name="T54" fmla="*/ 163 w 436"/>
                  <a:gd name="T55" fmla="*/ 10 h 302"/>
                  <a:gd name="T56" fmla="*/ 242 w 436"/>
                  <a:gd name="T57" fmla="*/ 0 h 302"/>
                  <a:gd name="T58" fmla="*/ 316 w 436"/>
                  <a:gd name="T59" fmla="*/ 4 h 302"/>
                  <a:gd name="T60" fmla="*/ 379 w 436"/>
                  <a:gd name="T61" fmla="*/ 18 h 302"/>
                  <a:gd name="T62" fmla="*/ 422 w 436"/>
                  <a:gd name="T63" fmla="*/ 38 h 302"/>
                  <a:gd name="T64" fmla="*/ 436 w 436"/>
                  <a:gd name="T65" fmla="*/ 60 h 3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36" h="302">
                    <a:moveTo>
                      <a:pt x="436" y="60"/>
                    </a:moveTo>
                    <a:lnTo>
                      <a:pt x="413" y="86"/>
                    </a:lnTo>
                    <a:lnTo>
                      <a:pt x="397" y="113"/>
                    </a:lnTo>
                    <a:lnTo>
                      <a:pt x="380" y="138"/>
                    </a:lnTo>
                    <a:lnTo>
                      <a:pt x="366" y="163"/>
                    </a:lnTo>
                    <a:lnTo>
                      <a:pt x="352" y="188"/>
                    </a:lnTo>
                    <a:lnTo>
                      <a:pt x="338" y="216"/>
                    </a:lnTo>
                    <a:lnTo>
                      <a:pt x="323" y="243"/>
                    </a:lnTo>
                    <a:lnTo>
                      <a:pt x="309" y="275"/>
                    </a:lnTo>
                    <a:lnTo>
                      <a:pt x="298" y="284"/>
                    </a:lnTo>
                    <a:lnTo>
                      <a:pt x="278" y="292"/>
                    </a:lnTo>
                    <a:lnTo>
                      <a:pt x="251" y="298"/>
                    </a:lnTo>
                    <a:lnTo>
                      <a:pt x="220" y="302"/>
                    </a:lnTo>
                    <a:lnTo>
                      <a:pt x="184" y="300"/>
                    </a:lnTo>
                    <a:lnTo>
                      <a:pt x="145" y="296"/>
                    </a:lnTo>
                    <a:lnTo>
                      <a:pt x="104" y="288"/>
                    </a:lnTo>
                    <a:lnTo>
                      <a:pt x="65" y="275"/>
                    </a:lnTo>
                    <a:lnTo>
                      <a:pt x="46" y="263"/>
                    </a:lnTo>
                    <a:lnTo>
                      <a:pt x="32" y="253"/>
                    </a:lnTo>
                    <a:lnTo>
                      <a:pt x="22" y="243"/>
                    </a:lnTo>
                    <a:lnTo>
                      <a:pt x="15" y="234"/>
                    </a:lnTo>
                    <a:lnTo>
                      <a:pt x="10" y="221"/>
                    </a:lnTo>
                    <a:lnTo>
                      <a:pt x="6" y="209"/>
                    </a:lnTo>
                    <a:lnTo>
                      <a:pt x="1" y="192"/>
                    </a:lnTo>
                    <a:lnTo>
                      <a:pt x="0" y="175"/>
                    </a:lnTo>
                    <a:lnTo>
                      <a:pt x="33" y="92"/>
                    </a:lnTo>
                    <a:lnTo>
                      <a:pt x="92" y="39"/>
                    </a:lnTo>
                    <a:lnTo>
                      <a:pt x="163" y="10"/>
                    </a:lnTo>
                    <a:lnTo>
                      <a:pt x="242" y="0"/>
                    </a:lnTo>
                    <a:lnTo>
                      <a:pt x="316" y="4"/>
                    </a:lnTo>
                    <a:lnTo>
                      <a:pt x="379" y="18"/>
                    </a:lnTo>
                    <a:lnTo>
                      <a:pt x="422" y="38"/>
                    </a:lnTo>
                    <a:lnTo>
                      <a:pt x="436" y="6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7" name="Freeform 268"/>
              <p:cNvSpPr>
                <a:spLocks/>
              </p:cNvSpPr>
              <p:nvPr/>
            </p:nvSpPr>
            <p:spPr bwMode="auto">
              <a:xfrm>
                <a:off x="1182" y="893"/>
                <a:ext cx="213" cy="76"/>
              </a:xfrm>
              <a:custGeom>
                <a:avLst/>
                <a:gdLst>
                  <a:gd name="T0" fmla="*/ 276 w 639"/>
                  <a:gd name="T1" fmla="*/ 4 h 228"/>
                  <a:gd name="T2" fmla="*/ 322 w 639"/>
                  <a:gd name="T3" fmla="*/ 0 h 228"/>
                  <a:gd name="T4" fmla="*/ 371 w 639"/>
                  <a:gd name="T5" fmla="*/ 0 h 228"/>
                  <a:gd name="T6" fmla="*/ 418 w 639"/>
                  <a:gd name="T7" fmla="*/ 4 h 228"/>
                  <a:gd name="T8" fmla="*/ 465 w 639"/>
                  <a:gd name="T9" fmla="*/ 12 h 228"/>
                  <a:gd name="T10" fmla="*/ 510 w 639"/>
                  <a:gd name="T11" fmla="*/ 22 h 228"/>
                  <a:gd name="T12" fmla="*/ 556 w 639"/>
                  <a:gd name="T13" fmla="*/ 37 h 228"/>
                  <a:gd name="T14" fmla="*/ 597 w 639"/>
                  <a:gd name="T15" fmla="*/ 54 h 228"/>
                  <a:gd name="T16" fmla="*/ 639 w 639"/>
                  <a:gd name="T17" fmla="*/ 76 h 228"/>
                  <a:gd name="T18" fmla="*/ 639 w 639"/>
                  <a:gd name="T19" fmla="*/ 80 h 228"/>
                  <a:gd name="T20" fmla="*/ 639 w 639"/>
                  <a:gd name="T21" fmla="*/ 90 h 228"/>
                  <a:gd name="T22" fmla="*/ 565 w 639"/>
                  <a:gd name="T23" fmla="*/ 93 h 228"/>
                  <a:gd name="T24" fmla="*/ 500 w 639"/>
                  <a:gd name="T25" fmla="*/ 98 h 228"/>
                  <a:gd name="T26" fmla="*/ 439 w 639"/>
                  <a:gd name="T27" fmla="*/ 105 h 228"/>
                  <a:gd name="T28" fmla="*/ 382 w 639"/>
                  <a:gd name="T29" fmla="*/ 118 h 228"/>
                  <a:gd name="T30" fmla="*/ 325 w 639"/>
                  <a:gd name="T31" fmla="*/ 134 h 228"/>
                  <a:gd name="T32" fmla="*/ 269 w 639"/>
                  <a:gd name="T33" fmla="*/ 157 h 228"/>
                  <a:gd name="T34" fmla="*/ 211 w 639"/>
                  <a:gd name="T35" fmla="*/ 187 h 228"/>
                  <a:gd name="T36" fmla="*/ 148 w 639"/>
                  <a:gd name="T37" fmla="*/ 226 h 228"/>
                  <a:gd name="T38" fmla="*/ 126 w 639"/>
                  <a:gd name="T39" fmla="*/ 228 h 228"/>
                  <a:gd name="T40" fmla="*/ 103 w 639"/>
                  <a:gd name="T41" fmla="*/ 226 h 228"/>
                  <a:gd name="T42" fmla="*/ 80 w 639"/>
                  <a:gd name="T43" fmla="*/ 222 h 228"/>
                  <a:gd name="T44" fmla="*/ 59 w 639"/>
                  <a:gd name="T45" fmla="*/ 214 h 228"/>
                  <a:gd name="T46" fmla="*/ 38 w 639"/>
                  <a:gd name="T47" fmla="*/ 201 h 228"/>
                  <a:gd name="T48" fmla="*/ 21 w 639"/>
                  <a:gd name="T49" fmla="*/ 184 h 228"/>
                  <a:gd name="T50" fmla="*/ 7 w 639"/>
                  <a:gd name="T51" fmla="*/ 164 h 228"/>
                  <a:gd name="T52" fmla="*/ 0 w 639"/>
                  <a:gd name="T53" fmla="*/ 140 h 228"/>
                  <a:gd name="T54" fmla="*/ 32 w 639"/>
                  <a:gd name="T55" fmla="*/ 112 h 228"/>
                  <a:gd name="T56" fmla="*/ 64 w 639"/>
                  <a:gd name="T57" fmla="*/ 89 h 228"/>
                  <a:gd name="T58" fmla="*/ 98 w 639"/>
                  <a:gd name="T59" fmla="*/ 68 h 228"/>
                  <a:gd name="T60" fmla="*/ 133 w 639"/>
                  <a:gd name="T61" fmla="*/ 51 h 228"/>
                  <a:gd name="T62" fmla="*/ 166 w 639"/>
                  <a:gd name="T63" fmla="*/ 34 h 228"/>
                  <a:gd name="T64" fmla="*/ 202 w 639"/>
                  <a:gd name="T65" fmla="*/ 22 h 228"/>
                  <a:gd name="T66" fmla="*/ 238 w 639"/>
                  <a:gd name="T67" fmla="*/ 11 h 228"/>
                  <a:gd name="T68" fmla="*/ 276 w 639"/>
                  <a:gd name="T69" fmla="*/ 4 h 2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39" h="228">
                    <a:moveTo>
                      <a:pt x="276" y="4"/>
                    </a:moveTo>
                    <a:lnTo>
                      <a:pt x="322" y="0"/>
                    </a:lnTo>
                    <a:lnTo>
                      <a:pt x="371" y="0"/>
                    </a:lnTo>
                    <a:lnTo>
                      <a:pt x="418" y="4"/>
                    </a:lnTo>
                    <a:lnTo>
                      <a:pt x="465" y="12"/>
                    </a:lnTo>
                    <a:lnTo>
                      <a:pt x="510" y="22"/>
                    </a:lnTo>
                    <a:lnTo>
                      <a:pt x="556" y="37"/>
                    </a:lnTo>
                    <a:lnTo>
                      <a:pt x="597" y="54"/>
                    </a:lnTo>
                    <a:lnTo>
                      <a:pt x="639" y="76"/>
                    </a:lnTo>
                    <a:lnTo>
                      <a:pt x="639" y="80"/>
                    </a:lnTo>
                    <a:lnTo>
                      <a:pt x="639" y="90"/>
                    </a:lnTo>
                    <a:lnTo>
                      <a:pt x="565" y="93"/>
                    </a:lnTo>
                    <a:lnTo>
                      <a:pt x="500" y="98"/>
                    </a:lnTo>
                    <a:lnTo>
                      <a:pt x="439" y="105"/>
                    </a:lnTo>
                    <a:lnTo>
                      <a:pt x="382" y="118"/>
                    </a:lnTo>
                    <a:lnTo>
                      <a:pt x="325" y="134"/>
                    </a:lnTo>
                    <a:lnTo>
                      <a:pt x="269" y="157"/>
                    </a:lnTo>
                    <a:lnTo>
                      <a:pt x="211" y="187"/>
                    </a:lnTo>
                    <a:lnTo>
                      <a:pt x="148" y="226"/>
                    </a:lnTo>
                    <a:lnTo>
                      <a:pt x="126" y="228"/>
                    </a:lnTo>
                    <a:lnTo>
                      <a:pt x="103" y="226"/>
                    </a:lnTo>
                    <a:lnTo>
                      <a:pt x="80" y="222"/>
                    </a:lnTo>
                    <a:lnTo>
                      <a:pt x="59" y="214"/>
                    </a:lnTo>
                    <a:lnTo>
                      <a:pt x="38" y="201"/>
                    </a:lnTo>
                    <a:lnTo>
                      <a:pt x="21" y="184"/>
                    </a:lnTo>
                    <a:lnTo>
                      <a:pt x="7" y="164"/>
                    </a:lnTo>
                    <a:lnTo>
                      <a:pt x="0" y="140"/>
                    </a:lnTo>
                    <a:lnTo>
                      <a:pt x="32" y="112"/>
                    </a:lnTo>
                    <a:lnTo>
                      <a:pt x="64" y="89"/>
                    </a:lnTo>
                    <a:lnTo>
                      <a:pt x="98" y="68"/>
                    </a:lnTo>
                    <a:lnTo>
                      <a:pt x="133" y="51"/>
                    </a:lnTo>
                    <a:lnTo>
                      <a:pt x="166" y="34"/>
                    </a:lnTo>
                    <a:lnTo>
                      <a:pt x="202" y="22"/>
                    </a:lnTo>
                    <a:lnTo>
                      <a:pt x="238" y="11"/>
                    </a:lnTo>
                    <a:lnTo>
                      <a:pt x="276" y="4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8" name="Freeform 269"/>
              <p:cNvSpPr>
                <a:spLocks/>
              </p:cNvSpPr>
              <p:nvPr/>
            </p:nvSpPr>
            <p:spPr bwMode="auto">
              <a:xfrm>
                <a:off x="1079" y="980"/>
                <a:ext cx="42" cy="47"/>
              </a:xfrm>
              <a:custGeom>
                <a:avLst/>
                <a:gdLst>
                  <a:gd name="T0" fmla="*/ 98 w 126"/>
                  <a:gd name="T1" fmla="*/ 0 h 141"/>
                  <a:gd name="T2" fmla="*/ 111 w 126"/>
                  <a:gd name="T3" fmla="*/ 11 h 141"/>
                  <a:gd name="T4" fmla="*/ 119 w 126"/>
                  <a:gd name="T5" fmla="*/ 27 h 141"/>
                  <a:gd name="T6" fmla="*/ 123 w 126"/>
                  <a:gd name="T7" fmla="*/ 43 h 141"/>
                  <a:gd name="T8" fmla="*/ 126 w 126"/>
                  <a:gd name="T9" fmla="*/ 64 h 141"/>
                  <a:gd name="T10" fmla="*/ 123 w 126"/>
                  <a:gd name="T11" fmla="*/ 82 h 141"/>
                  <a:gd name="T12" fmla="*/ 122 w 126"/>
                  <a:gd name="T13" fmla="*/ 102 h 141"/>
                  <a:gd name="T14" fmla="*/ 118 w 126"/>
                  <a:gd name="T15" fmla="*/ 120 h 141"/>
                  <a:gd name="T16" fmla="*/ 117 w 126"/>
                  <a:gd name="T17" fmla="*/ 137 h 141"/>
                  <a:gd name="T18" fmla="*/ 68 w 126"/>
                  <a:gd name="T19" fmla="*/ 141 h 141"/>
                  <a:gd name="T20" fmla="*/ 32 w 126"/>
                  <a:gd name="T21" fmla="*/ 134 h 141"/>
                  <a:gd name="T22" fmla="*/ 8 w 126"/>
                  <a:gd name="T23" fmla="*/ 118 h 141"/>
                  <a:gd name="T24" fmla="*/ 0 w 126"/>
                  <a:gd name="T25" fmla="*/ 98 h 141"/>
                  <a:gd name="T26" fmla="*/ 2 w 126"/>
                  <a:gd name="T27" fmla="*/ 71 h 141"/>
                  <a:gd name="T28" fmla="*/ 19 w 126"/>
                  <a:gd name="T29" fmla="*/ 45 h 141"/>
                  <a:gd name="T30" fmla="*/ 51 w 126"/>
                  <a:gd name="T31" fmla="*/ 20 h 141"/>
                  <a:gd name="T32" fmla="*/ 98 w 126"/>
                  <a:gd name="T33" fmla="*/ 0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6" h="141">
                    <a:moveTo>
                      <a:pt x="98" y="0"/>
                    </a:moveTo>
                    <a:lnTo>
                      <a:pt x="111" y="11"/>
                    </a:lnTo>
                    <a:lnTo>
                      <a:pt x="119" y="27"/>
                    </a:lnTo>
                    <a:lnTo>
                      <a:pt x="123" y="43"/>
                    </a:lnTo>
                    <a:lnTo>
                      <a:pt x="126" y="64"/>
                    </a:lnTo>
                    <a:lnTo>
                      <a:pt x="123" y="82"/>
                    </a:lnTo>
                    <a:lnTo>
                      <a:pt x="122" y="102"/>
                    </a:lnTo>
                    <a:lnTo>
                      <a:pt x="118" y="120"/>
                    </a:lnTo>
                    <a:lnTo>
                      <a:pt x="117" y="137"/>
                    </a:lnTo>
                    <a:lnTo>
                      <a:pt x="68" y="141"/>
                    </a:lnTo>
                    <a:lnTo>
                      <a:pt x="32" y="134"/>
                    </a:lnTo>
                    <a:lnTo>
                      <a:pt x="8" y="118"/>
                    </a:lnTo>
                    <a:lnTo>
                      <a:pt x="0" y="98"/>
                    </a:lnTo>
                    <a:lnTo>
                      <a:pt x="2" y="71"/>
                    </a:lnTo>
                    <a:lnTo>
                      <a:pt x="19" y="45"/>
                    </a:lnTo>
                    <a:lnTo>
                      <a:pt x="51" y="20"/>
                    </a:lnTo>
                    <a:lnTo>
                      <a:pt x="98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9" name="Freeform 270"/>
              <p:cNvSpPr>
                <a:spLocks/>
              </p:cNvSpPr>
              <p:nvPr/>
            </p:nvSpPr>
            <p:spPr bwMode="auto">
              <a:xfrm>
                <a:off x="821" y="1030"/>
                <a:ext cx="22" cy="33"/>
              </a:xfrm>
              <a:custGeom>
                <a:avLst/>
                <a:gdLst>
                  <a:gd name="T0" fmla="*/ 46 w 68"/>
                  <a:gd name="T1" fmla="*/ 0 h 98"/>
                  <a:gd name="T2" fmla="*/ 51 w 68"/>
                  <a:gd name="T3" fmla="*/ 13 h 98"/>
                  <a:gd name="T4" fmla="*/ 58 w 68"/>
                  <a:gd name="T5" fmla="*/ 28 h 98"/>
                  <a:gd name="T6" fmla="*/ 64 w 68"/>
                  <a:gd name="T7" fmla="*/ 42 h 98"/>
                  <a:gd name="T8" fmla="*/ 68 w 68"/>
                  <a:gd name="T9" fmla="*/ 57 h 98"/>
                  <a:gd name="T10" fmla="*/ 67 w 68"/>
                  <a:gd name="T11" fmla="*/ 70 h 98"/>
                  <a:gd name="T12" fmla="*/ 62 w 68"/>
                  <a:gd name="T13" fmla="*/ 82 h 98"/>
                  <a:gd name="T14" fmla="*/ 53 w 68"/>
                  <a:gd name="T15" fmla="*/ 91 h 98"/>
                  <a:gd name="T16" fmla="*/ 36 w 68"/>
                  <a:gd name="T17" fmla="*/ 98 h 98"/>
                  <a:gd name="T18" fmla="*/ 26 w 68"/>
                  <a:gd name="T19" fmla="*/ 85 h 98"/>
                  <a:gd name="T20" fmla="*/ 18 w 68"/>
                  <a:gd name="T21" fmla="*/ 74 h 98"/>
                  <a:gd name="T22" fmla="*/ 8 w 68"/>
                  <a:gd name="T23" fmla="*/ 62 h 98"/>
                  <a:gd name="T24" fmla="*/ 0 w 68"/>
                  <a:gd name="T25" fmla="*/ 50 h 98"/>
                  <a:gd name="T26" fmla="*/ 7 w 68"/>
                  <a:gd name="T27" fmla="*/ 37 h 98"/>
                  <a:gd name="T28" fmla="*/ 15 w 68"/>
                  <a:gd name="T29" fmla="*/ 25 h 98"/>
                  <a:gd name="T30" fmla="*/ 22 w 68"/>
                  <a:gd name="T31" fmla="*/ 13 h 98"/>
                  <a:gd name="T32" fmla="*/ 29 w 68"/>
                  <a:gd name="T33" fmla="*/ 0 h 98"/>
                  <a:gd name="T34" fmla="*/ 37 w 68"/>
                  <a:gd name="T35" fmla="*/ 0 h 98"/>
                  <a:gd name="T36" fmla="*/ 46 w 68"/>
                  <a:gd name="T37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8" h="98">
                    <a:moveTo>
                      <a:pt x="46" y="0"/>
                    </a:moveTo>
                    <a:lnTo>
                      <a:pt x="51" y="13"/>
                    </a:lnTo>
                    <a:lnTo>
                      <a:pt x="58" y="28"/>
                    </a:lnTo>
                    <a:lnTo>
                      <a:pt x="64" y="42"/>
                    </a:lnTo>
                    <a:lnTo>
                      <a:pt x="68" y="57"/>
                    </a:lnTo>
                    <a:lnTo>
                      <a:pt x="67" y="70"/>
                    </a:lnTo>
                    <a:lnTo>
                      <a:pt x="62" y="82"/>
                    </a:lnTo>
                    <a:lnTo>
                      <a:pt x="53" y="91"/>
                    </a:lnTo>
                    <a:lnTo>
                      <a:pt x="36" y="98"/>
                    </a:lnTo>
                    <a:lnTo>
                      <a:pt x="26" y="85"/>
                    </a:lnTo>
                    <a:lnTo>
                      <a:pt x="18" y="74"/>
                    </a:lnTo>
                    <a:lnTo>
                      <a:pt x="8" y="62"/>
                    </a:lnTo>
                    <a:lnTo>
                      <a:pt x="0" y="50"/>
                    </a:lnTo>
                    <a:lnTo>
                      <a:pt x="7" y="37"/>
                    </a:lnTo>
                    <a:lnTo>
                      <a:pt x="15" y="25"/>
                    </a:lnTo>
                    <a:lnTo>
                      <a:pt x="22" y="13"/>
                    </a:lnTo>
                    <a:lnTo>
                      <a:pt x="29" y="0"/>
                    </a:lnTo>
                    <a:lnTo>
                      <a:pt x="37" y="0"/>
                    </a:lnTo>
                    <a:lnTo>
                      <a:pt x="46" y="0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0" name="Freeform 271"/>
              <p:cNvSpPr>
                <a:spLocks/>
              </p:cNvSpPr>
              <p:nvPr/>
            </p:nvSpPr>
            <p:spPr bwMode="auto">
              <a:xfrm>
                <a:off x="1242" y="930"/>
                <a:ext cx="256" cy="113"/>
              </a:xfrm>
              <a:custGeom>
                <a:avLst/>
                <a:gdLst>
                  <a:gd name="T0" fmla="*/ 302 w 768"/>
                  <a:gd name="T1" fmla="*/ 4 h 338"/>
                  <a:gd name="T2" fmla="*/ 395 w 768"/>
                  <a:gd name="T3" fmla="*/ 0 h 338"/>
                  <a:gd name="T4" fmla="*/ 475 w 768"/>
                  <a:gd name="T5" fmla="*/ 8 h 338"/>
                  <a:gd name="T6" fmla="*/ 539 w 768"/>
                  <a:gd name="T7" fmla="*/ 29 h 338"/>
                  <a:gd name="T8" fmla="*/ 594 w 768"/>
                  <a:gd name="T9" fmla="*/ 62 h 338"/>
                  <a:gd name="T10" fmla="*/ 640 w 768"/>
                  <a:gd name="T11" fmla="*/ 105 h 338"/>
                  <a:gd name="T12" fmla="*/ 683 w 768"/>
                  <a:gd name="T13" fmla="*/ 162 h 338"/>
                  <a:gd name="T14" fmla="*/ 724 w 768"/>
                  <a:gd name="T15" fmla="*/ 231 h 338"/>
                  <a:gd name="T16" fmla="*/ 765 w 768"/>
                  <a:gd name="T17" fmla="*/ 313 h 338"/>
                  <a:gd name="T18" fmla="*/ 765 w 768"/>
                  <a:gd name="T19" fmla="*/ 317 h 338"/>
                  <a:gd name="T20" fmla="*/ 767 w 768"/>
                  <a:gd name="T21" fmla="*/ 325 h 338"/>
                  <a:gd name="T22" fmla="*/ 767 w 768"/>
                  <a:gd name="T23" fmla="*/ 331 h 338"/>
                  <a:gd name="T24" fmla="*/ 768 w 768"/>
                  <a:gd name="T25" fmla="*/ 338 h 338"/>
                  <a:gd name="T26" fmla="*/ 757 w 768"/>
                  <a:gd name="T27" fmla="*/ 336 h 338"/>
                  <a:gd name="T28" fmla="*/ 745 w 768"/>
                  <a:gd name="T29" fmla="*/ 335 h 338"/>
                  <a:gd name="T30" fmla="*/ 731 w 768"/>
                  <a:gd name="T31" fmla="*/ 331 h 338"/>
                  <a:gd name="T32" fmla="*/ 718 w 768"/>
                  <a:gd name="T33" fmla="*/ 326 h 338"/>
                  <a:gd name="T34" fmla="*/ 703 w 768"/>
                  <a:gd name="T35" fmla="*/ 320 h 338"/>
                  <a:gd name="T36" fmla="*/ 690 w 768"/>
                  <a:gd name="T37" fmla="*/ 313 h 338"/>
                  <a:gd name="T38" fmla="*/ 676 w 768"/>
                  <a:gd name="T39" fmla="*/ 306 h 338"/>
                  <a:gd name="T40" fmla="*/ 664 w 768"/>
                  <a:gd name="T41" fmla="*/ 301 h 338"/>
                  <a:gd name="T42" fmla="*/ 601 w 768"/>
                  <a:gd name="T43" fmla="*/ 283 h 338"/>
                  <a:gd name="T44" fmla="*/ 545 w 768"/>
                  <a:gd name="T45" fmla="*/ 271 h 338"/>
                  <a:gd name="T46" fmla="*/ 493 w 768"/>
                  <a:gd name="T47" fmla="*/ 263 h 338"/>
                  <a:gd name="T48" fmla="*/ 442 w 768"/>
                  <a:gd name="T49" fmla="*/ 258 h 338"/>
                  <a:gd name="T50" fmla="*/ 391 w 768"/>
                  <a:gd name="T51" fmla="*/ 257 h 338"/>
                  <a:gd name="T52" fmla="*/ 337 w 768"/>
                  <a:gd name="T53" fmla="*/ 260 h 338"/>
                  <a:gd name="T54" fmla="*/ 277 w 768"/>
                  <a:gd name="T55" fmla="*/ 264 h 338"/>
                  <a:gd name="T56" fmla="*/ 211 w 768"/>
                  <a:gd name="T57" fmla="*/ 274 h 338"/>
                  <a:gd name="T58" fmla="*/ 192 w 768"/>
                  <a:gd name="T59" fmla="*/ 268 h 338"/>
                  <a:gd name="T60" fmla="*/ 166 w 768"/>
                  <a:gd name="T61" fmla="*/ 258 h 338"/>
                  <a:gd name="T62" fmla="*/ 132 w 768"/>
                  <a:gd name="T63" fmla="*/ 244 h 338"/>
                  <a:gd name="T64" fmla="*/ 99 w 768"/>
                  <a:gd name="T65" fmla="*/ 229 h 338"/>
                  <a:gd name="T66" fmla="*/ 64 w 768"/>
                  <a:gd name="T67" fmla="*/ 210 h 338"/>
                  <a:gd name="T68" fmla="*/ 35 w 768"/>
                  <a:gd name="T69" fmla="*/ 192 h 338"/>
                  <a:gd name="T70" fmla="*/ 11 w 768"/>
                  <a:gd name="T71" fmla="*/ 171 h 338"/>
                  <a:gd name="T72" fmla="*/ 0 w 768"/>
                  <a:gd name="T73" fmla="*/ 154 h 338"/>
                  <a:gd name="T74" fmla="*/ 29 w 768"/>
                  <a:gd name="T75" fmla="*/ 114 h 338"/>
                  <a:gd name="T76" fmla="*/ 60 w 768"/>
                  <a:gd name="T77" fmla="*/ 83 h 338"/>
                  <a:gd name="T78" fmla="*/ 93 w 768"/>
                  <a:gd name="T79" fmla="*/ 60 h 338"/>
                  <a:gd name="T80" fmla="*/ 129 w 768"/>
                  <a:gd name="T81" fmla="*/ 43 h 338"/>
                  <a:gd name="T82" fmla="*/ 166 w 768"/>
                  <a:gd name="T83" fmla="*/ 29 h 338"/>
                  <a:gd name="T84" fmla="*/ 207 w 768"/>
                  <a:gd name="T85" fmla="*/ 21 h 338"/>
                  <a:gd name="T86" fmla="*/ 252 w 768"/>
                  <a:gd name="T87" fmla="*/ 12 h 338"/>
                  <a:gd name="T88" fmla="*/ 302 w 768"/>
                  <a:gd name="T89" fmla="*/ 4 h 3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768" h="338">
                    <a:moveTo>
                      <a:pt x="302" y="4"/>
                    </a:moveTo>
                    <a:lnTo>
                      <a:pt x="395" y="0"/>
                    </a:lnTo>
                    <a:lnTo>
                      <a:pt x="475" y="8"/>
                    </a:lnTo>
                    <a:lnTo>
                      <a:pt x="539" y="29"/>
                    </a:lnTo>
                    <a:lnTo>
                      <a:pt x="594" y="62"/>
                    </a:lnTo>
                    <a:lnTo>
                      <a:pt x="640" y="105"/>
                    </a:lnTo>
                    <a:lnTo>
                      <a:pt x="683" y="162"/>
                    </a:lnTo>
                    <a:lnTo>
                      <a:pt x="724" y="231"/>
                    </a:lnTo>
                    <a:lnTo>
                      <a:pt x="765" y="313"/>
                    </a:lnTo>
                    <a:lnTo>
                      <a:pt x="765" y="317"/>
                    </a:lnTo>
                    <a:lnTo>
                      <a:pt x="767" y="325"/>
                    </a:lnTo>
                    <a:lnTo>
                      <a:pt x="767" y="331"/>
                    </a:lnTo>
                    <a:lnTo>
                      <a:pt x="768" y="338"/>
                    </a:lnTo>
                    <a:lnTo>
                      <a:pt x="757" y="336"/>
                    </a:lnTo>
                    <a:lnTo>
                      <a:pt x="745" y="335"/>
                    </a:lnTo>
                    <a:lnTo>
                      <a:pt x="731" y="331"/>
                    </a:lnTo>
                    <a:lnTo>
                      <a:pt x="718" y="326"/>
                    </a:lnTo>
                    <a:lnTo>
                      <a:pt x="703" y="320"/>
                    </a:lnTo>
                    <a:lnTo>
                      <a:pt x="690" y="313"/>
                    </a:lnTo>
                    <a:lnTo>
                      <a:pt x="676" y="306"/>
                    </a:lnTo>
                    <a:lnTo>
                      <a:pt x="664" y="301"/>
                    </a:lnTo>
                    <a:lnTo>
                      <a:pt x="601" y="283"/>
                    </a:lnTo>
                    <a:lnTo>
                      <a:pt x="545" y="271"/>
                    </a:lnTo>
                    <a:lnTo>
                      <a:pt x="493" y="263"/>
                    </a:lnTo>
                    <a:lnTo>
                      <a:pt x="442" y="258"/>
                    </a:lnTo>
                    <a:lnTo>
                      <a:pt x="391" y="257"/>
                    </a:lnTo>
                    <a:lnTo>
                      <a:pt x="337" y="260"/>
                    </a:lnTo>
                    <a:lnTo>
                      <a:pt x="277" y="264"/>
                    </a:lnTo>
                    <a:lnTo>
                      <a:pt x="211" y="274"/>
                    </a:lnTo>
                    <a:lnTo>
                      <a:pt x="192" y="268"/>
                    </a:lnTo>
                    <a:lnTo>
                      <a:pt x="166" y="258"/>
                    </a:lnTo>
                    <a:lnTo>
                      <a:pt x="132" y="244"/>
                    </a:lnTo>
                    <a:lnTo>
                      <a:pt x="99" y="229"/>
                    </a:lnTo>
                    <a:lnTo>
                      <a:pt x="64" y="210"/>
                    </a:lnTo>
                    <a:lnTo>
                      <a:pt x="35" y="192"/>
                    </a:lnTo>
                    <a:lnTo>
                      <a:pt x="11" y="171"/>
                    </a:lnTo>
                    <a:lnTo>
                      <a:pt x="0" y="154"/>
                    </a:lnTo>
                    <a:lnTo>
                      <a:pt x="29" y="114"/>
                    </a:lnTo>
                    <a:lnTo>
                      <a:pt x="60" y="83"/>
                    </a:lnTo>
                    <a:lnTo>
                      <a:pt x="93" y="60"/>
                    </a:lnTo>
                    <a:lnTo>
                      <a:pt x="129" y="43"/>
                    </a:lnTo>
                    <a:lnTo>
                      <a:pt x="166" y="29"/>
                    </a:lnTo>
                    <a:lnTo>
                      <a:pt x="207" y="21"/>
                    </a:lnTo>
                    <a:lnTo>
                      <a:pt x="252" y="12"/>
                    </a:lnTo>
                    <a:lnTo>
                      <a:pt x="302" y="4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1" name="Freeform 272"/>
              <p:cNvSpPr>
                <a:spLocks/>
              </p:cNvSpPr>
              <p:nvPr/>
            </p:nvSpPr>
            <p:spPr bwMode="auto">
              <a:xfrm>
                <a:off x="1161" y="966"/>
                <a:ext cx="46" cy="98"/>
              </a:xfrm>
              <a:custGeom>
                <a:avLst/>
                <a:gdLst>
                  <a:gd name="T0" fmla="*/ 47 w 138"/>
                  <a:gd name="T1" fmla="*/ 0 h 295"/>
                  <a:gd name="T2" fmla="*/ 96 w 138"/>
                  <a:gd name="T3" fmla="*/ 16 h 295"/>
                  <a:gd name="T4" fmla="*/ 125 w 138"/>
                  <a:gd name="T5" fmla="*/ 43 h 295"/>
                  <a:gd name="T6" fmla="*/ 136 w 138"/>
                  <a:gd name="T7" fmla="*/ 75 h 295"/>
                  <a:gd name="T8" fmla="*/ 138 w 138"/>
                  <a:gd name="T9" fmla="*/ 116 h 295"/>
                  <a:gd name="T10" fmla="*/ 127 w 138"/>
                  <a:gd name="T11" fmla="*/ 157 h 295"/>
                  <a:gd name="T12" fmla="*/ 110 w 138"/>
                  <a:gd name="T13" fmla="*/ 202 h 295"/>
                  <a:gd name="T14" fmla="*/ 92 w 138"/>
                  <a:gd name="T15" fmla="*/ 245 h 295"/>
                  <a:gd name="T16" fmla="*/ 75 w 138"/>
                  <a:gd name="T17" fmla="*/ 287 h 295"/>
                  <a:gd name="T18" fmla="*/ 70 w 138"/>
                  <a:gd name="T19" fmla="*/ 291 h 295"/>
                  <a:gd name="T20" fmla="*/ 61 w 138"/>
                  <a:gd name="T21" fmla="*/ 295 h 295"/>
                  <a:gd name="T22" fmla="*/ 39 w 138"/>
                  <a:gd name="T23" fmla="*/ 270 h 295"/>
                  <a:gd name="T24" fmla="*/ 22 w 138"/>
                  <a:gd name="T25" fmla="*/ 234 h 295"/>
                  <a:gd name="T26" fmla="*/ 10 w 138"/>
                  <a:gd name="T27" fmla="*/ 189 h 295"/>
                  <a:gd name="T28" fmla="*/ 3 w 138"/>
                  <a:gd name="T29" fmla="*/ 141 h 295"/>
                  <a:gd name="T30" fmla="*/ 0 w 138"/>
                  <a:gd name="T31" fmla="*/ 92 h 295"/>
                  <a:gd name="T32" fmla="*/ 7 w 138"/>
                  <a:gd name="T33" fmla="*/ 50 h 295"/>
                  <a:gd name="T34" fmla="*/ 21 w 138"/>
                  <a:gd name="T35" fmla="*/ 17 h 295"/>
                  <a:gd name="T36" fmla="*/ 47 w 138"/>
                  <a:gd name="T37" fmla="*/ 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8" h="295">
                    <a:moveTo>
                      <a:pt x="47" y="0"/>
                    </a:moveTo>
                    <a:lnTo>
                      <a:pt x="96" y="16"/>
                    </a:lnTo>
                    <a:lnTo>
                      <a:pt x="125" y="43"/>
                    </a:lnTo>
                    <a:lnTo>
                      <a:pt x="136" y="75"/>
                    </a:lnTo>
                    <a:lnTo>
                      <a:pt x="138" y="116"/>
                    </a:lnTo>
                    <a:lnTo>
                      <a:pt x="127" y="157"/>
                    </a:lnTo>
                    <a:lnTo>
                      <a:pt x="110" y="202"/>
                    </a:lnTo>
                    <a:lnTo>
                      <a:pt x="92" y="245"/>
                    </a:lnTo>
                    <a:lnTo>
                      <a:pt x="75" y="287"/>
                    </a:lnTo>
                    <a:lnTo>
                      <a:pt x="70" y="291"/>
                    </a:lnTo>
                    <a:lnTo>
                      <a:pt x="61" y="295"/>
                    </a:lnTo>
                    <a:lnTo>
                      <a:pt x="39" y="270"/>
                    </a:lnTo>
                    <a:lnTo>
                      <a:pt x="22" y="234"/>
                    </a:lnTo>
                    <a:lnTo>
                      <a:pt x="10" y="189"/>
                    </a:lnTo>
                    <a:lnTo>
                      <a:pt x="3" y="141"/>
                    </a:lnTo>
                    <a:lnTo>
                      <a:pt x="0" y="92"/>
                    </a:lnTo>
                    <a:lnTo>
                      <a:pt x="7" y="50"/>
                    </a:lnTo>
                    <a:lnTo>
                      <a:pt x="21" y="17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2" name="Freeform 273"/>
              <p:cNvSpPr>
                <a:spLocks/>
              </p:cNvSpPr>
              <p:nvPr/>
            </p:nvSpPr>
            <p:spPr bwMode="auto">
              <a:xfrm>
                <a:off x="725" y="1016"/>
                <a:ext cx="361" cy="507"/>
              </a:xfrm>
              <a:custGeom>
                <a:avLst/>
                <a:gdLst>
                  <a:gd name="T0" fmla="*/ 783 w 1085"/>
                  <a:gd name="T1" fmla="*/ 1 h 1521"/>
                  <a:gd name="T2" fmla="*/ 813 w 1085"/>
                  <a:gd name="T3" fmla="*/ 0 h 1521"/>
                  <a:gd name="T4" fmla="*/ 856 w 1085"/>
                  <a:gd name="T5" fmla="*/ 3 h 1521"/>
                  <a:gd name="T6" fmla="*/ 904 w 1085"/>
                  <a:gd name="T7" fmla="*/ 6 h 1521"/>
                  <a:gd name="T8" fmla="*/ 957 w 1085"/>
                  <a:gd name="T9" fmla="*/ 14 h 1521"/>
                  <a:gd name="T10" fmla="*/ 1005 w 1085"/>
                  <a:gd name="T11" fmla="*/ 22 h 1521"/>
                  <a:gd name="T12" fmla="*/ 1046 w 1085"/>
                  <a:gd name="T13" fmla="*/ 36 h 1521"/>
                  <a:gd name="T14" fmla="*/ 1074 w 1085"/>
                  <a:gd name="T15" fmla="*/ 54 h 1521"/>
                  <a:gd name="T16" fmla="*/ 1085 w 1085"/>
                  <a:gd name="T17" fmla="*/ 76 h 1521"/>
                  <a:gd name="T18" fmla="*/ 978 w 1085"/>
                  <a:gd name="T19" fmla="*/ 107 h 1521"/>
                  <a:gd name="T20" fmla="*/ 888 w 1085"/>
                  <a:gd name="T21" fmla="*/ 143 h 1521"/>
                  <a:gd name="T22" fmla="*/ 807 w 1085"/>
                  <a:gd name="T23" fmla="*/ 181 h 1521"/>
                  <a:gd name="T24" fmla="*/ 737 w 1085"/>
                  <a:gd name="T25" fmla="*/ 227 h 1521"/>
                  <a:gd name="T26" fmla="*/ 671 w 1085"/>
                  <a:gd name="T27" fmla="*/ 278 h 1521"/>
                  <a:gd name="T28" fmla="*/ 609 w 1085"/>
                  <a:gd name="T29" fmla="*/ 342 h 1521"/>
                  <a:gd name="T30" fmla="*/ 547 w 1085"/>
                  <a:gd name="T31" fmla="*/ 418 h 1521"/>
                  <a:gd name="T32" fmla="*/ 481 w 1085"/>
                  <a:gd name="T33" fmla="*/ 511 h 1521"/>
                  <a:gd name="T34" fmla="*/ 421 w 1085"/>
                  <a:gd name="T35" fmla="*/ 625 h 1521"/>
                  <a:gd name="T36" fmla="*/ 375 w 1085"/>
                  <a:gd name="T37" fmla="*/ 744 h 1521"/>
                  <a:gd name="T38" fmla="*/ 337 w 1085"/>
                  <a:gd name="T39" fmla="*/ 863 h 1521"/>
                  <a:gd name="T40" fmla="*/ 311 w 1085"/>
                  <a:gd name="T41" fmla="*/ 986 h 1521"/>
                  <a:gd name="T42" fmla="*/ 295 w 1085"/>
                  <a:gd name="T43" fmla="*/ 1109 h 1521"/>
                  <a:gd name="T44" fmla="*/ 291 w 1085"/>
                  <a:gd name="T45" fmla="*/ 1234 h 1521"/>
                  <a:gd name="T46" fmla="*/ 295 w 1085"/>
                  <a:gd name="T47" fmla="*/ 1362 h 1521"/>
                  <a:gd name="T48" fmla="*/ 313 w 1085"/>
                  <a:gd name="T49" fmla="*/ 1491 h 1521"/>
                  <a:gd name="T50" fmla="*/ 272 w 1085"/>
                  <a:gd name="T51" fmla="*/ 1518 h 1521"/>
                  <a:gd name="T52" fmla="*/ 231 w 1085"/>
                  <a:gd name="T53" fmla="*/ 1521 h 1521"/>
                  <a:gd name="T54" fmla="*/ 186 w 1085"/>
                  <a:gd name="T55" fmla="*/ 1501 h 1521"/>
                  <a:gd name="T56" fmla="*/ 144 w 1085"/>
                  <a:gd name="T57" fmla="*/ 1471 h 1521"/>
                  <a:gd name="T58" fmla="*/ 105 w 1085"/>
                  <a:gd name="T59" fmla="*/ 1429 h 1521"/>
                  <a:gd name="T60" fmla="*/ 75 w 1085"/>
                  <a:gd name="T61" fmla="*/ 1387 h 1521"/>
                  <a:gd name="T62" fmla="*/ 53 w 1085"/>
                  <a:gd name="T63" fmla="*/ 1346 h 1521"/>
                  <a:gd name="T64" fmla="*/ 43 w 1085"/>
                  <a:gd name="T65" fmla="*/ 1312 h 1521"/>
                  <a:gd name="T66" fmla="*/ 8 w 1085"/>
                  <a:gd name="T67" fmla="*/ 1159 h 1521"/>
                  <a:gd name="T68" fmla="*/ 0 w 1085"/>
                  <a:gd name="T69" fmla="*/ 999 h 1521"/>
                  <a:gd name="T70" fmla="*/ 15 w 1085"/>
                  <a:gd name="T71" fmla="*/ 834 h 1521"/>
                  <a:gd name="T72" fmla="*/ 54 w 1085"/>
                  <a:gd name="T73" fmla="*/ 671 h 1521"/>
                  <a:gd name="T74" fmla="*/ 112 w 1085"/>
                  <a:gd name="T75" fmla="*/ 513 h 1521"/>
                  <a:gd name="T76" fmla="*/ 192 w 1085"/>
                  <a:gd name="T77" fmla="*/ 368 h 1521"/>
                  <a:gd name="T78" fmla="*/ 288 w 1085"/>
                  <a:gd name="T79" fmla="*/ 239 h 1521"/>
                  <a:gd name="T80" fmla="*/ 403 w 1085"/>
                  <a:gd name="T81" fmla="*/ 135 h 1521"/>
                  <a:gd name="T82" fmla="*/ 448 w 1085"/>
                  <a:gd name="T83" fmla="*/ 107 h 1521"/>
                  <a:gd name="T84" fmla="*/ 494 w 1085"/>
                  <a:gd name="T85" fmla="*/ 85 h 1521"/>
                  <a:gd name="T86" fmla="*/ 541 w 1085"/>
                  <a:gd name="T87" fmla="*/ 64 h 1521"/>
                  <a:gd name="T88" fmla="*/ 590 w 1085"/>
                  <a:gd name="T89" fmla="*/ 49 h 1521"/>
                  <a:gd name="T90" fmla="*/ 639 w 1085"/>
                  <a:gd name="T91" fmla="*/ 33 h 1521"/>
                  <a:gd name="T92" fmla="*/ 687 w 1085"/>
                  <a:gd name="T93" fmla="*/ 21 h 1521"/>
                  <a:gd name="T94" fmla="*/ 735 w 1085"/>
                  <a:gd name="T95" fmla="*/ 10 h 1521"/>
                  <a:gd name="T96" fmla="*/ 783 w 1085"/>
                  <a:gd name="T97" fmla="*/ 1 h 15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85" h="1521">
                    <a:moveTo>
                      <a:pt x="783" y="1"/>
                    </a:moveTo>
                    <a:lnTo>
                      <a:pt x="813" y="0"/>
                    </a:lnTo>
                    <a:lnTo>
                      <a:pt x="856" y="3"/>
                    </a:lnTo>
                    <a:lnTo>
                      <a:pt x="904" y="6"/>
                    </a:lnTo>
                    <a:lnTo>
                      <a:pt x="957" y="14"/>
                    </a:lnTo>
                    <a:lnTo>
                      <a:pt x="1005" y="22"/>
                    </a:lnTo>
                    <a:lnTo>
                      <a:pt x="1046" y="36"/>
                    </a:lnTo>
                    <a:lnTo>
                      <a:pt x="1074" y="54"/>
                    </a:lnTo>
                    <a:lnTo>
                      <a:pt x="1085" y="76"/>
                    </a:lnTo>
                    <a:lnTo>
                      <a:pt x="978" y="107"/>
                    </a:lnTo>
                    <a:lnTo>
                      <a:pt x="888" y="143"/>
                    </a:lnTo>
                    <a:lnTo>
                      <a:pt x="807" y="181"/>
                    </a:lnTo>
                    <a:lnTo>
                      <a:pt x="737" y="227"/>
                    </a:lnTo>
                    <a:lnTo>
                      <a:pt x="671" y="278"/>
                    </a:lnTo>
                    <a:lnTo>
                      <a:pt x="609" y="342"/>
                    </a:lnTo>
                    <a:lnTo>
                      <a:pt x="547" y="418"/>
                    </a:lnTo>
                    <a:lnTo>
                      <a:pt x="481" y="511"/>
                    </a:lnTo>
                    <a:lnTo>
                      <a:pt x="421" y="625"/>
                    </a:lnTo>
                    <a:lnTo>
                      <a:pt x="375" y="744"/>
                    </a:lnTo>
                    <a:lnTo>
                      <a:pt x="337" y="863"/>
                    </a:lnTo>
                    <a:lnTo>
                      <a:pt x="311" y="986"/>
                    </a:lnTo>
                    <a:lnTo>
                      <a:pt x="295" y="1109"/>
                    </a:lnTo>
                    <a:lnTo>
                      <a:pt x="291" y="1234"/>
                    </a:lnTo>
                    <a:lnTo>
                      <a:pt x="295" y="1362"/>
                    </a:lnTo>
                    <a:lnTo>
                      <a:pt x="313" y="1491"/>
                    </a:lnTo>
                    <a:lnTo>
                      <a:pt x="272" y="1518"/>
                    </a:lnTo>
                    <a:lnTo>
                      <a:pt x="231" y="1521"/>
                    </a:lnTo>
                    <a:lnTo>
                      <a:pt x="186" y="1501"/>
                    </a:lnTo>
                    <a:lnTo>
                      <a:pt x="144" y="1471"/>
                    </a:lnTo>
                    <a:lnTo>
                      <a:pt x="105" y="1429"/>
                    </a:lnTo>
                    <a:lnTo>
                      <a:pt x="75" y="1387"/>
                    </a:lnTo>
                    <a:lnTo>
                      <a:pt x="53" y="1346"/>
                    </a:lnTo>
                    <a:lnTo>
                      <a:pt x="43" y="1312"/>
                    </a:lnTo>
                    <a:lnTo>
                      <a:pt x="8" y="1159"/>
                    </a:lnTo>
                    <a:lnTo>
                      <a:pt x="0" y="999"/>
                    </a:lnTo>
                    <a:lnTo>
                      <a:pt x="15" y="834"/>
                    </a:lnTo>
                    <a:lnTo>
                      <a:pt x="54" y="671"/>
                    </a:lnTo>
                    <a:lnTo>
                      <a:pt x="112" y="513"/>
                    </a:lnTo>
                    <a:lnTo>
                      <a:pt x="192" y="368"/>
                    </a:lnTo>
                    <a:lnTo>
                      <a:pt x="288" y="239"/>
                    </a:lnTo>
                    <a:lnTo>
                      <a:pt x="403" y="135"/>
                    </a:lnTo>
                    <a:lnTo>
                      <a:pt x="448" y="107"/>
                    </a:lnTo>
                    <a:lnTo>
                      <a:pt x="494" y="85"/>
                    </a:lnTo>
                    <a:lnTo>
                      <a:pt x="541" y="64"/>
                    </a:lnTo>
                    <a:lnTo>
                      <a:pt x="590" y="49"/>
                    </a:lnTo>
                    <a:lnTo>
                      <a:pt x="639" y="33"/>
                    </a:lnTo>
                    <a:lnTo>
                      <a:pt x="687" y="21"/>
                    </a:lnTo>
                    <a:lnTo>
                      <a:pt x="735" y="10"/>
                    </a:lnTo>
                    <a:lnTo>
                      <a:pt x="783" y="1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3" name="Freeform 274"/>
              <p:cNvSpPr>
                <a:spLocks/>
              </p:cNvSpPr>
              <p:nvPr/>
            </p:nvSpPr>
            <p:spPr bwMode="auto">
              <a:xfrm>
                <a:off x="1198" y="995"/>
                <a:ext cx="93" cy="115"/>
              </a:xfrm>
              <a:custGeom>
                <a:avLst/>
                <a:gdLst>
                  <a:gd name="T0" fmla="*/ 116 w 280"/>
                  <a:gd name="T1" fmla="*/ 0 h 345"/>
                  <a:gd name="T2" fmla="*/ 187 w 280"/>
                  <a:gd name="T3" fmla="*/ 30 h 345"/>
                  <a:gd name="T4" fmla="*/ 238 w 280"/>
                  <a:gd name="T5" fmla="*/ 62 h 345"/>
                  <a:gd name="T6" fmla="*/ 268 w 280"/>
                  <a:gd name="T7" fmla="*/ 94 h 345"/>
                  <a:gd name="T8" fmla="*/ 280 w 280"/>
                  <a:gd name="T9" fmla="*/ 131 h 345"/>
                  <a:gd name="T10" fmla="*/ 273 w 280"/>
                  <a:gd name="T11" fmla="*/ 173 h 345"/>
                  <a:gd name="T12" fmla="*/ 254 w 280"/>
                  <a:gd name="T13" fmla="*/ 220 h 345"/>
                  <a:gd name="T14" fmla="*/ 217 w 280"/>
                  <a:gd name="T15" fmla="*/ 274 h 345"/>
                  <a:gd name="T16" fmla="*/ 170 w 280"/>
                  <a:gd name="T17" fmla="*/ 338 h 345"/>
                  <a:gd name="T18" fmla="*/ 160 w 280"/>
                  <a:gd name="T19" fmla="*/ 340 h 345"/>
                  <a:gd name="T20" fmla="*/ 152 w 280"/>
                  <a:gd name="T21" fmla="*/ 341 h 345"/>
                  <a:gd name="T22" fmla="*/ 142 w 280"/>
                  <a:gd name="T23" fmla="*/ 341 h 345"/>
                  <a:gd name="T24" fmla="*/ 134 w 280"/>
                  <a:gd name="T25" fmla="*/ 345 h 345"/>
                  <a:gd name="T26" fmla="*/ 84 w 280"/>
                  <a:gd name="T27" fmla="*/ 303 h 345"/>
                  <a:gd name="T28" fmla="*/ 48 w 280"/>
                  <a:gd name="T29" fmla="*/ 271 h 345"/>
                  <a:gd name="T30" fmla="*/ 21 w 280"/>
                  <a:gd name="T31" fmla="*/ 242 h 345"/>
                  <a:gd name="T32" fmla="*/ 6 w 280"/>
                  <a:gd name="T33" fmla="*/ 214 h 345"/>
                  <a:gd name="T34" fmla="*/ 0 w 280"/>
                  <a:gd name="T35" fmla="*/ 183 h 345"/>
                  <a:gd name="T36" fmla="*/ 7 w 280"/>
                  <a:gd name="T37" fmla="*/ 145 h 345"/>
                  <a:gd name="T38" fmla="*/ 23 w 280"/>
                  <a:gd name="T39" fmla="*/ 96 h 345"/>
                  <a:gd name="T40" fmla="*/ 50 w 280"/>
                  <a:gd name="T41" fmla="*/ 37 h 345"/>
                  <a:gd name="T42" fmla="*/ 57 w 280"/>
                  <a:gd name="T43" fmla="*/ 28 h 345"/>
                  <a:gd name="T44" fmla="*/ 66 w 280"/>
                  <a:gd name="T45" fmla="*/ 21 h 345"/>
                  <a:gd name="T46" fmla="*/ 73 w 280"/>
                  <a:gd name="T47" fmla="*/ 16 h 345"/>
                  <a:gd name="T48" fmla="*/ 80 w 280"/>
                  <a:gd name="T49" fmla="*/ 12 h 345"/>
                  <a:gd name="T50" fmla="*/ 87 w 280"/>
                  <a:gd name="T51" fmla="*/ 7 h 345"/>
                  <a:gd name="T52" fmla="*/ 95 w 280"/>
                  <a:gd name="T53" fmla="*/ 5 h 345"/>
                  <a:gd name="T54" fmla="*/ 103 w 280"/>
                  <a:gd name="T55" fmla="*/ 2 h 345"/>
                  <a:gd name="T56" fmla="*/ 116 w 280"/>
                  <a:gd name="T57" fmla="*/ 0 h 3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0" h="345">
                    <a:moveTo>
                      <a:pt x="116" y="0"/>
                    </a:moveTo>
                    <a:lnTo>
                      <a:pt x="187" y="30"/>
                    </a:lnTo>
                    <a:lnTo>
                      <a:pt x="238" y="62"/>
                    </a:lnTo>
                    <a:lnTo>
                      <a:pt x="268" y="94"/>
                    </a:lnTo>
                    <a:lnTo>
                      <a:pt x="280" y="131"/>
                    </a:lnTo>
                    <a:lnTo>
                      <a:pt x="273" y="173"/>
                    </a:lnTo>
                    <a:lnTo>
                      <a:pt x="254" y="220"/>
                    </a:lnTo>
                    <a:lnTo>
                      <a:pt x="217" y="274"/>
                    </a:lnTo>
                    <a:lnTo>
                      <a:pt x="170" y="338"/>
                    </a:lnTo>
                    <a:lnTo>
                      <a:pt x="160" y="340"/>
                    </a:lnTo>
                    <a:lnTo>
                      <a:pt x="152" y="341"/>
                    </a:lnTo>
                    <a:lnTo>
                      <a:pt x="142" y="341"/>
                    </a:lnTo>
                    <a:lnTo>
                      <a:pt x="134" y="345"/>
                    </a:lnTo>
                    <a:lnTo>
                      <a:pt x="84" y="303"/>
                    </a:lnTo>
                    <a:lnTo>
                      <a:pt x="48" y="271"/>
                    </a:lnTo>
                    <a:lnTo>
                      <a:pt x="21" y="242"/>
                    </a:lnTo>
                    <a:lnTo>
                      <a:pt x="6" y="214"/>
                    </a:lnTo>
                    <a:lnTo>
                      <a:pt x="0" y="183"/>
                    </a:lnTo>
                    <a:lnTo>
                      <a:pt x="7" y="145"/>
                    </a:lnTo>
                    <a:lnTo>
                      <a:pt x="23" y="96"/>
                    </a:lnTo>
                    <a:lnTo>
                      <a:pt x="50" y="37"/>
                    </a:lnTo>
                    <a:lnTo>
                      <a:pt x="57" y="28"/>
                    </a:lnTo>
                    <a:lnTo>
                      <a:pt x="66" y="21"/>
                    </a:lnTo>
                    <a:lnTo>
                      <a:pt x="73" y="16"/>
                    </a:lnTo>
                    <a:lnTo>
                      <a:pt x="80" y="12"/>
                    </a:lnTo>
                    <a:lnTo>
                      <a:pt x="87" y="7"/>
                    </a:lnTo>
                    <a:lnTo>
                      <a:pt x="95" y="5"/>
                    </a:lnTo>
                    <a:lnTo>
                      <a:pt x="103" y="2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4" name="Freeform 275"/>
              <p:cNvSpPr>
                <a:spLocks/>
              </p:cNvSpPr>
              <p:nvPr/>
            </p:nvSpPr>
            <p:spPr bwMode="auto">
              <a:xfrm>
                <a:off x="838" y="1052"/>
                <a:ext cx="459" cy="548"/>
              </a:xfrm>
              <a:custGeom>
                <a:avLst/>
                <a:gdLst>
                  <a:gd name="T0" fmla="*/ 726 w 1376"/>
                  <a:gd name="T1" fmla="*/ 0 h 1644"/>
                  <a:gd name="T2" fmla="*/ 840 w 1376"/>
                  <a:gd name="T3" fmla="*/ 7 h 1644"/>
                  <a:gd name="T4" fmla="*/ 942 w 1376"/>
                  <a:gd name="T5" fmla="*/ 32 h 1644"/>
                  <a:gd name="T6" fmla="*/ 1031 w 1376"/>
                  <a:gd name="T7" fmla="*/ 69 h 1644"/>
                  <a:gd name="T8" fmla="*/ 1112 w 1376"/>
                  <a:gd name="T9" fmla="*/ 123 h 1644"/>
                  <a:gd name="T10" fmla="*/ 1180 w 1376"/>
                  <a:gd name="T11" fmla="*/ 187 h 1644"/>
                  <a:gd name="T12" fmla="*/ 1243 w 1376"/>
                  <a:gd name="T13" fmla="*/ 265 h 1644"/>
                  <a:gd name="T14" fmla="*/ 1298 w 1376"/>
                  <a:gd name="T15" fmla="*/ 354 h 1644"/>
                  <a:gd name="T16" fmla="*/ 1351 w 1376"/>
                  <a:gd name="T17" fmla="*/ 456 h 1644"/>
                  <a:gd name="T18" fmla="*/ 1368 w 1376"/>
                  <a:gd name="T19" fmla="*/ 543 h 1644"/>
                  <a:gd name="T20" fmla="*/ 1376 w 1376"/>
                  <a:gd name="T21" fmla="*/ 631 h 1644"/>
                  <a:gd name="T22" fmla="*/ 1376 w 1376"/>
                  <a:gd name="T23" fmla="*/ 717 h 1644"/>
                  <a:gd name="T24" fmla="*/ 1369 w 1376"/>
                  <a:gd name="T25" fmla="*/ 802 h 1644"/>
                  <a:gd name="T26" fmla="*/ 1355 w 1376"/>
                  <a:gd name="T27" fmla="*/ 880 h 1644"/>
                  <a:gd name="T28" fmla="*/ 1340 w 1376"/>
                  <a:gd name="T29" fmla="*/ 955 h 1644"/>
                  <a:gd name="T30" fmla="*/ 1322 w 1376"/>
                  <a:gd name="T31" fmla="*/ 1024 h 1644"/>
                  <a:gd name="T32" fmla="*/ 1305 w 1376"/>
                  <a:gd name="T33" fmla="*/ 1087 h 1644"/>
                  <a:gd name="T34" fmla="*/ 1259 w 1376"/>
                  <a:gd name="T35" fmla="*/ 1158 h 1644"/>
                  <a:gd name="T36" fmla="*/ 1205 w 1376"/>
                  <a:gd name="T37" fmla="*/ 1227 h 1644"/>
                  <a:gd name="T38" fmla="*/ 1144 w 1376"/>
                  <a:gd name="T39" fmla="*/ 1293 h 1644"/>
                  <a:gd name="T40" fmla="*/ 1078 w 1376"/>
                  <a:gd name="T41" fmla="*/ 1355 h 1644"/>
                  <a:gd name="T42" fmla="*/ 1006 w 1376"/>
                  <a:gd name="T43" fmla="*/ 1413 h 1644"/>
                  <a:gd name="T44" fmla="*/ 931 w 1376"/>
                  <a:gd name="T45" fmla="*/ 1469 h 1644"/>
                  <a:gd name="T46" fmla="*/ 853 w 1376"/>
                  <a:gd name="T47" fmla="*/ 1520 h 1644"/>
                  <a:gd name="T48" fmla="*/ 776 w 1376"/>
                  <a:gd name="T49" fmla="*/ 1568 h 1644"/>
                  <a:gd name="T50" fmla="*/ 677 w 1376"/>
                  <a:gd name="T51" fmla="*/ 1601 h 1644"/>
                  <a:gd name="T52" fmla="*/ 579 w 1376"/>
                  <a:gd name="T53" fmla="*/ 1628 h 1644"/>
                  <a:gd name="T54" fmla="*/ 480 w 1376"/>
                  <a:gd name="T55" fmla="*/ 1641 h 1644"/>
                  <a:gd name="T56" fmla="*/ 384 w 1376"/>
                  <a:gd name="T57" fmla="*/ 1644 h 1644"/>
                  <a:gd name="T58" fmla="*/ 288 w 1376"/>
                  <a:gd name="T59" fmla="*/ 1629 h 1644"/>
                  <a:gd name="T60" fmla="*/ 197 w 1376"/>
                  <a:gd name="T61" fmla="*/ 1596 h 1644"/>
                  <a:gd name="T62" fmla="*/ 111 w 1376"/>
                  <a:gd name="T63" fmla="*/ 1540 h 1644"/>
                  <a:gd name="T64" fmla="*/ 33 w 1376"/>
                  <a:gd name="T65" fmla="*/ 1461 h 1644"/>
                  <a:gd name="T66" fmla="*/ 1 w 1376"/>
                  <a:gd name="T67" fmla="*/ 1245 h 1644"/>
                  <a:gd name="T68" fmla="*/ 0 w 1376"/>
                  <a:gd name="T69" fmla="*/ 1019 h 1644"/>
                  <a:gd name="T70" fmla="*/ 30 w 1376"/>
                  <a:gd name="T71" fmla="*/ 792 h 1644"/>
                  <a:gd name="T72" fmla="*/ 96 w 1376"/>
                  <a:gd name="T73" fmla="*/ 574 h 1644"/>
                  <a:gd name="T74" fmla="*/ 196 w 1376"/>
                  <a:gd name="T75" fmla="*/ 374 h 1644"/>
                  <a:gd name="T76" fmla="*/ 334 w 1376"/>
                  <a:gd name="T77" fmla="*/ 206 h 1644"/>
                  <a:gd name="T78" fmla="*/ 509 w 1376"/>
                  <a:gd name="T79" fmla="*/ 76 h 1644"/>
                  <a:gd name="T80" fmla="*/ 726 w 1376"/>
                  <a:gd name="T81" fmla="*/ 0 h 16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76" h="1644">
                    <a:moveTo>
                      <a:pt x="726" y="0"/>
                    </a:moveTo>
                    <a:lnTo>
                      <a:pt x="840" y="7"/>
                    </a:lnTo>
                    <a:lnTo>
                      <a:pt x="942" y="32"/>
                    </a:lnTo>
                    <a:lnTo>
                      <a:pt x="1031" y="69"/>
                    </a:lnTo>
                    <a:lnTo>
                      <a:pt x="1112" y="123"/>
                    </a:lnTo>
                    <a:lnTo>
                      <a:pt x="1180" y="187"/>
                    </a:lnTo>
                    <a:lnTo>
                      <a:pt x="1243" y="265"/>
                    </a:lnTo>
                    <a:lnTo>
                      <a:pt x="1298" y="354"/>
                    </a:lnTo>
                    <a:lnTo>
                      <a:pt x="1351" y="456"/>
                    </a:lnTo>
                    <a:lnTo>
                      <a:pt x="1368" y="543"/>
                    </a:lnTo>
                    <a:lnTo>
                      <a:pt x="1376" y="631"/>
                    </a:lnTo>
                    <a:lnTo>
                      <a:pt x="1376" y="717"/>
                    </a:lnTo>
                    <a:lnTo>
                      <a:pt x="1369" y="802"/>
                    </a:lnTo>
                    <a:lnTo>
                      <a:pt x="1355" y="880"/>
                    </a:lnTo>
                    <a:lnTo>
                      <a:pt x="1340" y="955"/>
                    </a:lnTo>
                    <a:lnTo>
                      <a:pt x="1322" y="1024"/>
                    </a:lnTo>
                    <a:lnTo>
                      <a:pt x="1305" y="1087"/>
                    </a:lnTo>
                    <a:lnTo>
                      <a:pt x="1259" y="1158"/>
                    </a:lnTo>
                    <a:lnTo>
                      <a:pt x="1205" y="1227"/>
                    </a:lnTo>
                    <a:lnTo>
                      <a:pt x="1144" y="1293"/>
                    </a:lnTo>
                    <a:lnTo>
                      <a:pt x="1078" y="1355"/>
                    </a:lnTo>
                    <a:lnTo>
                      <a:pt x="1006" y="1413"/>
                    </a:lnTo>
                    <a:lnTo>
                      <a:pt x="931" y="1469"/>
                    </a:lnTo>
                    <a:lnTo>
                      <a:pt x="853" y="1520"/>
                    </a:lnTo>
                    <a:lnTo>
                      <a:pt x="776" y="1568"/>
                    </a:lnTo>
                    <a:lnTo>
                      <a:pt x="677" y="1601"/>
                    </a:lnTo>
                    <a:lnTo>
                      <a:pt x="579" y="1628"/>
                    </a:lnTo>
                    <a:lnTo>
                      <a:pt x="480" y="1641"/>
                    </a:lnTo>
                    <a:lnTo>
                      <a:pt x="384" y="1644"/>
                    </a:lnTo>
                    <a:lnTo>
                      <a:pt x="288" y="1629"/>
                    </a:lnTo>
                    <a:lnTo>
                      <a:pt x="197" y="1596"/>
                    </a:lnTo>
                    <a:lnTo>
                      <a:pt x="111" y="1540"/>
                    </a:lnTo>
                    <a:lnTo>
                      <a:pt x="33" y="1461"/>
                    </a:lnTo>
                    <a:lnTo>
                      <a:pt x="1" y="1245"/>
                    </a:lnTo>
                    <a:lnTo>
                      <a:pt x="0" y="1019"/>
                    </a:lnTo>
                    <a:lnTo>
                      <a:pt x="30" y="792"/>
                    </a:lnTo>
                    <a:lnTo>
                      <a:pt x="96" y="574"/>
                    </a:lnTo>
                    <a:lnTo>
                      <a:pt x="196" y="374"/>
                    </a:lnTo>
                    <a:lnTo>
                      <a:pt x="334" y="206"/>
                    </a:lnTo>
                    <a:lnTo>
                      <a:pt x="509" y="76"/>
                    </a:lnTo>
                    <a:lnTo>
                      <a:pt x="726" y="0"/>
                    </a:lnTo>
                    <a:close/>
                  </a:path>
                </a:pathLst>
              </a:custGeom>
              <a:solidFill>
                <a:srgbClr val="9E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5" name="Freeform 276"/>
              <p:cNvSpPr>
                <a:spLocks/>
              </p:cNvSpPr>
              <p:nvPr/>
            </p:nvSpPr>
            <p:spPr bwMode="auto">
              <a:xfrm>
                <a:off x="850" y="1059"/>
                <a:ext cx="449" cy="541"/>
              </a:xfrm>
              <a:custGeom>
                <a:avLst/>
                <a:gdLst>
                  <a:gd name="T0" fmla="*/ 733 w 1348"/>
                  <a:gd name="T1" fmla="*/ 0 h 1623"/>
                  <a:gd name="T2" fmla="*/ 843 w 1348"/>
                  <a:gd name="T3" fmla="*/ 7 h 1623"/>
                  <a:gd name="T4" fmla="*/ 940 w 1348"/>
                  <a:gd name="T5" fmla="*/ 32 h 1623"/>
                  <a:gd name="T6" fmla="*/ 1025 w 1348"/>
                  <a:gd name="T7" fmla="*/ 69 h 1623"/>
                  <a:gd name="T8" fmla="*/ 1101 w 1348"/>
                  <a:gd name="T9" fmla="*/ 122 h 1623"/>
                  <a:gd name="T10" fmla="*/ 1165 w 1348"/>
                  <a:gd name="T11" fmla="*/ 185 h 1623"/>
                  <a:gd name="T12" fmla="*/ 1225 w 1348"/>
                  <a:gd name="T13" fmla="*/ 261 h 1623"/>
                  <a:gd name="T14" fmla="*/ 1277 w 1348"/>
                  <a:gd name="T15" fmla="*/ 347 h 1623"/>
                  <a:gd name="T16" fmla="*/ 1325 w 1348"/>
                  <a:gd name="T17" fmla="*/ 444 h 1623"/>
                  <a:gd name="T18" fmla="*/ 1342 w 1348"/>
                  <a:gd name="T19" fmla="*/ 529 h 1623"/>
                  <a:gd name="T20" fmla="*/ 1348 w 1348"/>
                  <a:gd name="T21" fmla="*/ 615 h 1623"/>
                  <a:gd name="T22" fmla="*/ 1345 w 1348"/>
                  <a:gd name="T23" fmla="*/ 700 h 1623"/>
                  <a:gd name="T24" fmla="*/ 1338 w 1348"/>
                  <a:gd name="T25" fmla="*/ 784 h 1623"/>
                  <a:gd name="T26" fmla="*/ 1323 w 1348"/>
                  <a:gd name="T27" fmla="*/ 861 h 1623"/>
                  <a:gd name="T28" fmla="*/ 1306 w 1348"/>
                  <a:gd name="T29" fmla="*/ 937 h 1623"/>
                  <a:gd name="T30" fmla="*/ 1288 w 1348"/>
                  <a:gd name="T31" fmla="*/ 1003 h 1623"/>
                  <a:gd name="T32" fmla="*/ 1271 w 1348"/>
                  <a:gd name="T33" fmla="*/ 1063 h 1623"/>
                  <a:gd name="T34" fmla="*/ 1227 w 1348"/>
                  <a:gd name="T35" fmla="*/ 1131 h 1623"/>
                  <a:gd name="T36" fmla="*/ 1175 w 1348"/>
                  <a:gd name="T37" fmla="*/ 1199 h 1623"/>
                  <a:gd name="T38" fmla="*/ 1114 w 1348"/>
                  <a:gd name="T39" fmla="*/ 1265 h 1623"/>
                  <a:gd name="T40" fmla="*/ 1048 w 1348"/>
                  <a:gd name="T41" fmla="*/ 1330 h 1623"/>
                  <a:gd name="T42" fmla="*/ 976 w 1348"/>
                  <a:gd name="T43" fmla="*/ 1388 h 1623"/>
                  <a:gd name="T44" fmla="*/ 902 w 1348"/>
                  <a:gd name="T45" fmla="*/ 1445 h 1623"/>
                  <a:gd name="T46" fmla="*/ 827 w 1348"/>
                  <a:gd name="T47" fmla="*/ 1495 h 1623"/>
                  <a:gd name="T48" fmla="*/ 753 w 1348"/>
                  <a:gd name="T49" fmla="*/ 1543 h 1623"/>
                  <a:gd name="T50" fmla="*/ 643 w 1348"/>
                  <a:gd name="T51" fmla="*/ 1582 h 1623"/>
                  <a:gd name="T52" fmla="*/ 538 w 1348"/>
                  <a:gd name="T53" fmla="*/ 1609 h 1623"/>
                  <a:gd name="T54" fmla="*/ 436 w 1348"/>
                  <a:gd name="T55" fmla="*/ 1623 h 1623"/>
                  <a:gd name="T56" fmla="*/ 340 w 1348"/>
                  <a:gd name="T57" fmla="*/ 1623 h 1623"/>
                  <a:gd name="T58" fmla="*/ 248 w 1348"/>
                  <a:gd name="T59" fmla="*/ 1602 h 1623"/>
                  <a:gd name="T60" fmla="*/ 166 w 1348"/>
                  <a:gd name="T61" fmla="*/ 1563 h 1623"/>
                  <a:gd name="T62" fmla="*/ 91 w 1348"/>
                  <a:gd name="T63" fmla="*/ 1502 h 1623"/>
                  <a:gd name="T64" fmla="*/ 24 w 1348"/>
                  <a:gd name="T65" fmla="*/ 1417 h 1623"/>
                  <a:gd name="T66" fmla="*/ 0 w 1348"/>
                  <a:gd name="T67" fmla="*/ 1206 h 1623"/>
                  <a:gd name="T68" fmla="*/ 9 w 1348"/>
                  <a:gd name="T69" fmla="*/ 985 h 1623"/>
                  <a:gd name="T70" fmla="*/ 46 w 1348"/>
                  <a:gd name="T71" fmla="*/ 763 h 1623"/>
                  <a:gd name="T72" fmla="*/ 119 w 1348"/>
                  <a:gd name="T73" fmla="*/ 551 h 1623"/>
                  <a:gd name="T74" fmla="*/ 220 w 1348"/>
                  <a:gd name="T75" fmla="*/ 358 h 1623"/>
                  <a:gd name="T76" fmla="*/ 357 w 1348"/>
                  <a:gd name="T77" fmla="*/ 194 h 1623"/>
                  <a:gd name="T78" fmla="*/ 527 w 1348"/>
                  <a:gd name="T79" fmla="*/ 72 h 1623"/>
                  <a:gd name="T80" fmla="*/ 733 w 1348"/>
                  <a:gd name="T81" fmla="*/ 0 h 16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8" h="1623">
                    <a:moveTo>
                      <a:pt x="733" y="0"/>
                    </a:moveTo>
                    <a:lnTo>
                      <a:pt x="843" y="7"/>
                    </a:lnTo>
                    <a:lnTo>
                      <a:pt x="940" y="32"/>
                    </a:lnTo>
                    <a:lnTo>
                      <a:pt x="1025" y="69"/>
                    </a:lnTo>
                    <a:lnTo>
                      <a:pt x="1101" y="122"/>
                    </a:lnTo>
                    <a:lnTo>
                      <a:pt x="1165" y="185"/>
                    </a:lnTo>
                    <a:lnTo>
                      <a:pt x="1225" y="261"/>
                    </a:lnTo>
                    <a:lnTo>
                      <a:pt x="1277" y="347"/>
                    </a:lnTo>
                    <a:lnTo>
                      <a:pt x="1325" y="444"/>
                    </a:lnTo>
                    <a:lnTo>
                      <a:pt x="1342" y="529"/>
                    </a:lnTo>
                    <a:lnTo>
                      <a:pt x="1348" y="615"/>
                    </a:lnTo>
                    <a:lnTo>
                      <a:pt x="1345" y="700"/>
                    </a:lnTo>
                    <a:lnTo>
                      <a:pt x="1338" y="784"/>
                    </a:lnTo>
                    <a:lnTo>
                      <a:pt x="1323" y="861"/>
                    </a:lnTo>
                    <a:lnTo>
                      <a:pt x="1306" y="937"/>
                    </a:lnTo>
                    <a:lnTo>
                      <a:pt x="1288" y="1003"/>
                    </a:lnTo>
                    <a:lnTo>
                      <a:pt x="1271" y="1063"/>
                    </a:lnTo>
                    <a:lnTo>
                      <a:pt x="1227" y="1131"/>
                    </a:lnTo>
                    <a:lnTo>
                      <a:pt x="1175" y="1199"/>
                    </a:lnTo>
                    <a:lnTo>
                      <a:pt x="1114" y="1265"/>
                    </a:lnTo>
                    <a:lnTo>
                      <a:pt x="1048" y="1330"/>
                    </a:lnTo>
                    <a:lnTo>
                      <a:pt x="976" y="1388"/>
                    </a:lnTo>
                    <a:lnTo>
                      <a:pt x="902" y="1445"/>
                    </a:lnTo>
                    <a:lnTo>
                      <a:pt x="827" y="1495"/>
                    </a:lnTo>
                    <a:lnTo>
                      <a:pt x="753" y="1543"/>
                    </a:lnTo>
                    <a:lnTo>
                      <a:pt x="643" y="1582"/>
                    </a:lnTo>
                    <a:lnTo>
                      <a:pt x="538" y="1609"/>
                    </a:lnTo>
                    <a:lnTo>
                      <a:pt x="436" y="1623"/>
                    </a:lnTo>
                    <a:lnTo>
                      <a:pt x="340" y="1623"/>
                    </a:lnTo>
                    <a:lnTo>
                      <a:pt x="248" y="1602"/>
                    </a:lnTo>
                    <a:lnTo>
                      <a:pt x="166" y="1563"/>
                    </a:lnTo>
                    <a:lnTo>
                      <a:pt x="91" y="1502"/>
                    </a:lnTo>
                    <a:lnTo>
                      <a:pt x="24" y="1417"/>
                    </a:lnTo>
                    <a:lnTo>
                      <a:pt x="0" y="1206"/>
                    </a:lnTo>
                    <a:lnTo>
                      <a:pt x="9" y="985"/>
                    </a:lnTo>
                    <a:lnTo>
                      <a:pt x="46" y="763"/>
                    </a:lnTo>
                    <a:lnTo>
                      <a:pt x="119" y="551"/>
                    </a:lnTo>
                    <a:lnTo>
                      <a:pt x="220" y="358"/>
                    </a:lnTo>
                    <a:lnTo>
                      <a:pt x="357" y="194"/>
                    </a:lnTo>
                    <a:lnTo>
                      <a:pt x="527" y="72"/>
                    </a:lnTo>
                    <a:lnTo>
                      <a:pt x="733" y="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6" name="Freeform 277"/>
              <p:cNvSpPr>
                <a:spLocks/>
              </p:cNvSpPr>
              <p:nvPr/>
            </p:nvSpPr>
            <p:spPr bwMode="auto">
              <a:xfrm>
                <a:off x="860" y="1067"/>
                <a:ext cx="440" cy="534"/>
              </a:xfrm>
              <a:custGeom>
                <a:avLst/>
                <a:gdLst>
                  <a:gd name="T0" fmla="*/ 740 w 1320"/>
                  <a:gd name="T1" fmla="*/ 0 h 1603"/>
                  <a:gd name="T2" fmla="*/ 845 w 1320"/>
                  <a:gd name="T3" fmla="*/ 7 h 1603"/>
                  <a:gd name="T4" fmla="*/ 939 w 1320"/>
                  <a:gd name="T5" fmla="*/ 32 h 1603"/>
                  <a:gd name="T6" fmla="*/ 1019 w 1320"/>
                  <a:gd name="T7" fmla="*/ 69 h 1603"/>
                  <a:gd name="T8" fmla="*/ 1092 w 1320"/>
                  <a:gd name="T9" fmla="*/ 122 h 1603"/>
                  <a:gd name="T10" fmla="*/ 1153 w 1320"/>
                  <a:gd name="T11" fmla="*/ 185 h 1603"/>
                  <a:gd name="T12" fmla="*/ 1209 w 1320"/>
                  <a:gd name="T13" fmla="*/ 260 h 1603"/>
                  <a:gd name="T14" fmla="*/ 1256 w 1320"/>
                  <a:gd name="T15" fmla="*/ 343 h 1603"/>
                  <a:gd name="T16" fmla="*/ 1300 w 1320"/>
                  <a:gd name="T17" fmla="*/ 438 h 1603"/>
                  <a:gd name="T18" fmla="*/ 1314 w 1320"/>
                  <a:gd name="T19" fmla="*/ 518 h 1603"/>
                  <a:gd name="T20" fmla="*/ 1320 w 1320"/>
                  <a:gd name="T21" fmla="*/ 602 h 1603"/>
                  <a:gd name="T22" fmla="*/ 1316 w 1320"/>
                  <a:gd name="T23" fmla="*/ 685 h 1603"/>
                  <a:gd name="T24" fmla="*/ 1307 w 1320"/>
                  <a:gd name="T25" fmla="*/ 769 h 1603"/>
                  <a:gd name="T26" fmla="*/ 1292 w 1320"/>
                  <a:gd name="T27" fmla="*/ 845 h 1603"/>
                  <a:gd name="T28" fmla="*/ 1275 w 1320"/>
                  <a:gd name="T29" fmla="*/ 919 h 1603"/>
                  <a:gd name="T30" fmla="*/ 1257 w 1320"/>
                  <a:gd name="T31" fmla="*/ 984 h 1603"/>
                  <a:gd name="T32" fmla="*/ 1242 w 1320"/>
                  <a:gd name="T33" fmla="*/ 1041 h 1603"/>
                  <a:gd name="T34" fmla="*/ 1199 w 1320"/>
                  <a:gd name="T35" fmla="*/ 1105 h 1603"/>
                  <a:gd name="T36" fmla="*/ 1147 w 1320"/>
                  <a:gd name="T37" fmla="*/ 1172 h 1603"/>
                  <a:gd name="T38" fmla="*/ 1086 w 1320"/>
                  <a:gd name="T39" fmla="*/ 1237 h 1603"/>
                  <a:gd name="T40" fmla="*/ 1021 w 1320"/>
                  <a:gd name="T41" fmla="*/ 1302 h 1603"/>
                  <a:gd name="T42" fmla="*/ 950 w 1320"/>
                  <a:gd name="T43" fmla="*/ 1362 h 1603"/>
                  <a:gd name="T44" fmla="*/ 877 w 1320"/>
                  <a:gd name="T45" fmla="*/ 1419 h 1603"/>
                  <a:gd name="T46" fmla="*/ 805 w 1320"/>
                  <a:gd name="T47" fmla="*/ 1469 h 1603"/>
                  <a:gd name="T48" fmla="*/ 735 w 1320"/>
                  <a:gd name="T49" fmla="*/ 1514 h 1603"/>
                  <a:gd name="T50" fmla="*/ 613 w 1320"/>
                  <a:gd name="T51" fmla="*/ 1558 h 1603"/>
                  <a:gd name="T52" fmla="*/ 500 w 1320"/>
                  <a:gd name="T53" fmla="*/ 1589 h 1603"/>
                  <a:gd name="T54" fmla="*/ 394 w 1320"/>
                  <a:gd name="T55" fmla="*/ 1603 h 1603"/>
                  <a:gd name="T56" fmla="*/ 298 w 1320"/>
                  <a:gd name="T57" fmla="*/ 1600 h 1603"/>
                  <a:gd name="T58" fmla="*/ 211 w 1320"/>
                  <a:gd name="T59" fmla="*/ 1576 h 1603"/>
                  <a:gd name="T60" fmla="*/ 134 w 1320"/>
                  <a:gd name="T61" fmla="*/ 1532 h 1603"/>
                  <a:gd name="T62" fmla="*/ 67 w 1320"/>
                  <a:gd name="T63" fmla="*/ 1464 h 1603"/>
                  <a:gd name="T64" fmla="*/ 13 w 1320"/>
                  <a:gd name="T65" fmla="*/ 1370 h 1603"/>
                  <a:gd name="T66" fmla="*/ 0 w 1320"/>
                  <a:gd name="T67" fmla="*/ 1166 h 1603"/>
                  <a:gd name="T68" fmla="*/ 19 w 1320"/>
                  <a:gd name="T69" fmla="*/ 953 h 1603"/>
                  <a:gd name="T70" fmla="*/ 66 w 1320"/>
                  <a:gd name="T71" fmla="*/ 738 h 1603"/>
                  <a:gd name="T72" fmla="*/ 142 w 1320"/>
                  <a:gd name="T73" fmla="*/ 532 h 1603"/>
                  <a:gd name="T74" fmla="*/ 247 w 1320"/>
                  <a:gd name="T75" fmla="*/ 345 h 1603"/>
                  <a:gd name="T76" fmla="*/ 382 w 1320"/>
                  <a:gd name="T77" fmla="*/ 188 h 1603"/>
                  <a:gd name="T78" fmla="*/ 546 w 1320"/>
                  <a:gd name="T79" fmla="*/ 68 h 1603"/>
                  <a:gd name="T80" fmla="*/ 740 w 1320"/>
                  <a:gd name="T81" fmla="*/ 0 h 16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20" h="1603">
                    <a:moveTo>
                      <a:pt x="740" y="0"/>
                    </a:moveTo>
                    <a:lnTo>
                      <a:pt x="845" y="7"/>
                    </a:lnTo>
                    <a:lnTo>
                      <a:pt x="939" y="32"/>
                    </a:lnTo>
                    <a:lnTo>
                      <a:pt x="1019" y="69"/>
                    </a:lnTo>
                    <a:lnTo>
                      <a:pt x="1092" y="122"/>
                    </a:lnTo>
                    <a:lnTo>
                      <a:pt x="1153" y="185"/>
                    </a:lnTo>
                    <a:lnTo>
                      <a:pt x="1209" y="260"/>
                    </a:lnTo>
                    <a:lnTo>
                      <a:pt x="1256" y="343"/>
                    </a:lnTo>
                    <a:lnTo>
                      <a:pt x="1300" y="438"/>
                    </a:lnTo>
                    <a:lnTo>
                      <a:pt x="1314" y="518"/>
                    </a:lnTo>
                    <a:lnTo>
                      <a:pt x="1320" y="602"/>
                    </a:lnTo>
                    <a:lnTo>
                      <a:pt x="1316" y="685"/>
                    </a:lnTo>
                    <a:lnTo>
                      <a:pt x="1307" y="769"/>
                    </a:lnTo>
                    <a:lnTo>
                      <a:pt x="1292" y="845"/>
                    </a:lnTo>
                    <a:lnTo>
                      <a:pt x="1275" y="919"/>
                    </a:lnTo>
                    <a:lnTo>
                      <a:pt x="1257" y="984"/>
                    </a:lnTo>
                    <a:lnTo>
                      <a:pt x="1242" y="1041"/>
                    </a:lnTo>
                    <a:lnTo>
                      <a:pt x="1199" y="1105"/>
                    </a:lnTo>
                    <a:lnTo>
                      <a:pt x="1147" y="1172"/>
                    </a:lnTo>
                    <a:lnTo>
                      <a:pt x="1086" y="1237"/>
                    </a:lnTo>
                    <a:lnTo>
                      <a:pt x="1021" y="1302"/>
                    </a:lnTo>
                    <a:lnTo>
                      <a:pt x="950" y="1362"/>
                    </a:lnTo>
                    <a:lnTo>
                      <a:pt x="877" y="1419"/>
                    </a:lnTo>
                    <a:lnTo>
                      <a:pt x="805" y="1469"/>
                    </a:lnTo>
                    <a:lnTo>
                      <a:pt x="735" y="1514"/>
                    </a:lnTo>
                    <a:lnTo>
                      <a:pt x="613" y="1558"/>
                    </a:lnTo>
                    <a:lnTo>
                      <a:pt x="500" y="1589"/>
                    </a:lnTo>
                    <a:lnTo>
                      <a:pt x="394" y="1603"/>
                    </a:lnTo>
                    <a:lnTo>
                      <a:pt x="298" y="1600"/>
                    </a:lnTo>
                    <a:lnTo>
                      <a:pt x="211" y="1576"/>
                    </a:lnTo>
                    <a:lnTo>
                      <a:pt x="134" y="1532"/>
                    </a:lnTo>
                    <a:lnTo>
                      <a:pt x="67" y="1464"/>
                    </a:lnTo>
                    <a:lnTo>
                      <a:pt x="13" y="1370"/>
                    </a:lnTo>
                    <a:lnTo>
                      <a:pt x="0" y="1166"/>
                    </a:lnTo>
                    <a:lnTo>
                      <a:pt x="19" y="953"/>
                    </a:lnTo>
                    <a:lnTo>
                      <a:pt x="66" y="738"/>
                    </a:lnTo>
                    <a:lnTo>
                      <a:pt x="142" y="532"/>
                    </a:lnTo>
                    <a:lnTo>
                      <a:pt x="247" y="345"/>
                    </a:lnTo>
                    <a:lnTo>
                      <a:pt x="382" y="188"/>
                    </a:lnTo>
                    <a:lnTo>
                      <a:pt x="546" y="68"/>
                    </a:lnTo>
                    <a:lnTo>
                      <a:pt x="740" y="0"/>
                    </a:lnTo>
                    <a:close/>
                  </a:path>
                </a:pathLst>
              </a:custGeom>
              <a:solidFill>
                <a:srgbClr val="78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7" name="Freeform 278"/>
              <p:cNvSpPr>
                <a:spLocks/>
              </p:cNvSpPr>
              <p:nvPr/>
            </p:nvSpPr>
            <p:spPr bwMode="auto">
              <a:xfrm>
                <a:off x="871" y="1073"/>
                <a:ext cx="431" cy="529"/>
              </a:xfrm>
              <a:custGeom>
                <a:avLst/>
                <a:gdLst>
                  <a:gd name="T0" fmla="*/ 750 w 1292"/>
                  <a:gd name="T1" fmla="*/ 0 h 1587"/>
                  <a:gd name="T2" fmla="*/ 850 w 1292"/>
                  <a:gd name="T3" fmla="*/ 8 h 1587"/>
                  <a:gd name="T4" fmla="*/ 939 w 1292"/>
                  <a:gd name="T5" fmla="*/ 35 h 1587"/>
                  <a:gd name="T6" fmla="*/ 1014 w 1292"/>
                  <a:gd name="T7" fmla="*/ 72 h 1587"/>
                  <a:gd name="T8" fmla="*/ 1082 w 1292"/>
                  <a:gd name="T9" fmla="*/ 125 h 1587"/>
                  <a:gd name="T10" fmla="*/ 1139 w 1292"/>
                  <a:gd name="T11" fmla="*/ 186 h 1587"/>
                  <a:gd name="T12" fmla="*/ 1191 w 1292"/>
                  <a:gd name="T13" fmla="*/ 260 h 1587"/>
                  <a:gd name="T14" fmla="*/ 1234 w 1292"/>
                  <a:gd name="T15" fmla="*/ 342 h 1587"/>
                  <a:gd name="T16" fmla="*/ 1274 w 1292"/>
                  <a:gd name="T17" fmla="*/ 434 h 1587"/>
                  <a:gd name="T18" fmla="*/ 1287 w 1292"/>
                  <a:gd name="T19" fmla="*/ 507 h 1587"/>
                  <a:gd name="T20" fmla="*/ 1292 w 1292"/>
                  <a:gd name="T21" fmla="*/ 588 h 1587"/>
                  <a:gd name="T22" fmla="*/ 1287 w 1292"/>
                  <a:gd name="T23" fmla="*/ 670 h 1587"/>
                  <a:gd name="T24" fmla="*/ 1277 w 1292"/>
                  <a:gd name="T25" fmla="*/ 753 h 1587"/>
                  <a:gd name="T26" fmla="*/ 1260 w 1292"/>
                  <a:gd name="T27" fmla="*/ 830 h 1587"/>
                  <a:gd name="T28" fmla="*/ 1242 w 1292"/>
                  <a:gd name="T29" fmla="*/ 903 h 1587"/>
                  <a:gd name="T30" fmla="*/ 1224 w 1292"/>
                  <a:gd name="T31" fmla="*/ 967 h 1587"/>
                  <a:gd name="T32" fmla="*/ 1209 w 1292"/>
                  <a:gd name="T33" fmla="*/ 1023 h 1587"/>
                  <a:gd name="T34" fmla="*/ 1169 w 1292"/>
                  <a:gd name="T35" fmla="*/ 1084 h 1587"/>
                  <a:gd name="T36" fmla="*/ 1117 w 1292"/>
                  <a:gd name="T37" fmla="*/ 1150 h 1587"/>
                  <a:gd name="T38" fmla="*/ 1057 w 1292"/>
                  <a:gd name="T39" fmla="*/ 1213 h 1587"/>
                  <a:gd name="T40" fmla="*/ 992 w 1292"/>
                  <a:gd name="T41" fmla="*/ 1279 h 1587"/>
                  <a:gd name="T42" fmla="*/ 921 w 1292"/>
                  <a:gd name="T43" fmla="*/ 1340 h 1587"/>
                  <a:gd name="T44" fmla="*/ 851 w 1292"/>
                  <a:gd name="T45" fmla="*/ 1397 h 1587"/>
                  <a:gd name="T46" fmla="*/ 782 w 1292"/>
                  <a:gd name="T47" fmla="*/ 1447 h 1587"/>
                  <a:gd name="T48" fmla="*/ 718 w 1292"/>
                  <a:gd name="T49" fmla="*/ 1489 h 1587"/>
                  <a:gd name="T50" fmla="*/ 581 w 1292"/>
                  <a:gd name="T51" fmla="*/ 1539 h 1587"/>
                  <a:gd name="T52" fmla="*/ 459 w 1292"/>
                  <a:gd name="T53" fmla="*/ 1573 h 1587"/>
                  <a:gd name="T54" fmla="*/ 350 w 1292"/>
                  <a:gd name="T55" fmla="*/ 1587 h 1587"/>
                  <a:gd name="T56" fmla="*/ 254 w 1292"/>
                  <a:gd name="T57" fmla="*/ 1582 h 1587"/>
                  <a:gd name="T58" fmla="*/ 171 w 1292"/>
                  <a:gd name="T59" fmla="*/ 1553 h 1587"/>
                  <a:gd name="T60" fmla="*/ 101 w 1292"/>
                  <a:gd name="T61" fmla="*/ 1504 h 1587"/>
                  <a:gd name="T62" fmla="*/ 44 w 1292"/>
                  <a:gd name="T63" fmla="*/ 1429 h 1587"/>
                  <a:gd name="T64" fmla="*/ 2 w 1292"/>
                  <a:gd name="T65" fmla="*/ 1332 h 1587"/>
                  <a:gd name="T66" fmla="*/ 0 w 1292"/>
                  <a:gd name="T67" fmla="*/ 1131 h 1587"/>
                  <a:gd name="T68" fmla="*/ 27 w 1292"/>
                  <a:gd name="T69" fmla="*/ 923 h 1587"/>
                  <a:gd name="T70" fmla="*/ 82 w 1292"/>
                  <a:gd name="T71" fmla="*/ 713 h 1587"/>
                  <a:gd name="T72" fmla="*/ 165 w 1292"/>
                  <a:gd name="T73" fmla="*/ 514 h 1587"/>
                  <a:gd name="T74" fmla="*/ 274 w 1292"/>
                  <a:gd name="T75" fmla="*/ 332 h 1587"/>
                  <a:gd name="T76" fmla="*/ 407 w 1292"/>
                  <a:gd name="T77" fmla="*/ 179 h 1587"/>
                  <a:gd name="T78" fmla="*/ 566 w 1292"/>
                  <a:gd name="T79" fmla="*/ 64 h 1587"/>
                  <a:gd name="T80" fmla="*/ 750 w 1292"/>
                  <a:gd name="T81" fmla="*/ 0 h 15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92" h="1587">
                    <a:moveTo>
                      <a:pt x="750" y="0"/>
                    </a:moveTo>
                    <a:lnTo>
                      <a:pt x="850" y="8"/>
                    </a:lnTo>
                    <a:lnTo>
                      <a:pt x="939" y="35"/>
                    </a:lnTo>
                    <a:lnTo>
                      <a:pt x="1014" y="72"/>
                    </a:lnTo>
                    <a:lnTo>
                      <a:pt x="1082" y="125"/>
                    </a:lnTo>
                    <a:lnTo>
                      <a:pt x="1139" y="186"/>
                    </a:lnTo>
                    <a:lnTo>
                      <a:pt x="1191" y="260"/>
                    </a:lnTo>
                    <a:lnTo>
                      <a:pt x="1234" y="342"/>
                    </a:lnTo>
                    <a:lnTo>
                      <a:pt x="1274" y="434"/>
                    </a:lnTo>
                    <a:lnTo>
                      <a:pt x="1287" y="507"/>
                    </a:lnTo>
                    <a:lnTo>
                      <a:pt x="1292" y="588"/>
                    </a:lnTo>
                    <a:lnTo>
                      <a:pt x="1287" y="670"/>
                    </a:lnTo>
                    <a:lnTo>
                      <a:pt x="1277" y="753"/>
                    </a:lnTo>
                    <a:lnTo>
                      <a:pt x="1260" y="830"/>
                    </a:lnTo>
                    <a:lnTo>
                      <a:pt x="1242" y="903"/>
                    </a:lnTo>
                    <a:lnTo>
                      <a:pt x="1224" y="967"/>
                    </a:lnTo>
                    <a:lnTo>
                      <a:pt x="1209" y="1023"/>
                    </a:lnTo>
                    <a:lnTo>
                      <a:pt x="1169" y="1084"/>
                    </a:lnTo>
                    <a:lnTo>
                      <a:pt x="1117" y="1150"/>
                    </a:lnTo>
                    <a:lnTo>
                      <a:pt x="1057" y="1213"/>
                    </a:lnTo>
                    <a:lnTo>
                      <a:pt x="992" y="1279"/>
                    </a:lnTo>
                    <a:lnTo>
                      <a:pt x="921" y="1340"/>
                    </a:lnTo>
                    <a:lnTo>
                      <a:pt x="851" y="1397"/>
                    </a:lnTo>
                    <a:lnTo>
                      <a:pt x="782" y="1447"/>
                    </a:lnTo>
                    <a:lnTo>
                      <a:pt x="718" y="1489"/>
                    </a:lnTo>
                    <a:lnTo>
                      <a:pt x="581" y="1539"/>
                    </a:lnTo>
                    <a:lnTo>
                      <a:pt x="459" y="1573"/>
                    </a:lnTo>
                    <a:lnTo>
                      <a:pt x="350" y="1587"/>
                    </a:lnTo>
                    <a:lnTo>
                      <a:pt x="254" y="1582"/>
                    </a:lnTo>
                    <a:lnTo>
                      <a:pt x="171" y="1553"/>
                    </a:lnTo>
                    <a:lnTo>
                      <a:pt x="101" y="1504"/>
                    </a:lnTo>
                    <a:lnTo>
                      <a:pt x="44" y="1429"/>
                    </a:lnTo>
                    <a:lnTo>
                      <a:pt x="2" y="1332"/>
                    </a:lnTo>
                    <a:lnTo>
                      <a:pt x="0" y="1131"/>
                    </a:lnTo>
                    <a:lnTo>
                      <a:pt x="27" y="923"/>
                    </a:lnTo>
                    <a:lnTo>
                      <a:pt x="82" y="713"/>
                    </a:lnTo>
                    <a:lnTo>
                      <a:pt x="165" y="514"/>
                    </a:lnTo>
                    <a:lnTo>
                      <a:pt x="274" y="332"/>
                    </a:lnTo>
                    <a:lnTo>
                      <a:pt x="407" y="179"/>
                    </a:lnTo>
                    <a:lnTo>
                      <a:pt x="566" y="64"/>
                    </a:lnTo>
                    <a:lnTo>
                      <a:pt x="750" y="0"/>
                    </a:lnTo>
                    <a:close/>
                  </a:path>
                </a:pathLst>
              </a:custGeom>
              <a:solidFill>
                <a:srgbClr val="63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8" name="Freeform 279"/>
              <p:cNvSpPr>
                <a:spLocks/>
              </p:cNvSpPr>
              <p:nvPr/>
            </p:nvSpPr>
            <p:spPr bwMode="auto">
              <a:xfrm>
                <a:off x="880" y="1080"/>
                <a:ext cx="423" cy="523"/>
              </a:xfrm>
              <a:custGeom>
                <a:avLst/>
                <a:gdLst>
                  <a:gd name="T0" fmla="*/ 762 w 1267"/>
                  <a:gd name="T1" fmla="*/ 0 h 1569"/>
                  <a:gd name="T2" fmla="*/ 859 w 1267"/>
                  <a:gd name="T3" fmla="*/ 11 h 1569"/>
                  <a:gd name="T4" fmla="*/ 944 w 1267"/>
                  <a:gd name="T5" fmla="*/ 36 h 1569"/>
                  <a:gd name="T6" fmla="*/ 1015 w 1267"/>
                  <a:gd name="T7" fmla="*/ 73 h 1569"/>
                  <a:gd name="T8" fmla="*/ 1079 w 1267"/>
                  <a:gd name="T9" fmla="*/ 125 h 1569"/>
                  <a:gd name="T10" fmla="*/ 1132 w 1267"/>
                  <a:gd name="T11" fmla="*/ 186 h 1569"/>
                  <a:gd name="T12" fmla="*/ 1179 w 1267"/>
                  <a:gd name="T13" fmla="*/ 257 h 1569"/>
                  <a:gd name="T14" fmla="*/ 1218 w 1267"/>
                  <a:gd name="T15" fmla="*/ 338 h 1569"/>
                  <a:gd name="T16" fmla="*/ 1254 w 1267"/>
                  <a:gd name="T17" fmla="*/ 427 h 1569"/>
                  <a:gd name="T18" fmla="*/ 1265 w 1267"/>
                  <a:gd name="T19" fmla="*/ 496 h 1569"/>
                  <a:gd name="T20" fmla="*/ 1267 w 1267"/>
                  <a:gd name="T21" fmla="*/ 575 h 1569"/>
                  <a:gd name="T22" fmla="*/ 1260 w 1267"/>
                  <a:gd name="T23" fmla="*/ 656 h 1569"/>
                  <a:gd name="T24" fmla="*/ 1249 w 1267"/>
                  <a:gd name="T25" fmla="*/ 738 h 1569"/>
                  <a:gd name="T26" fmla="*/ 1232 w 1267"/>
                  <a:gd name="T27" fmla="*/ 814 h 1569"/>
                  <a:gd name="T28" fmla="*/ 1214 w 1267"/>
                  <a:gd name="T29" fmla="*/ 888 h 1569"/>
                  <a:gd name="T30" fmla="*/ 1196 w 1267"/>
                  <a:gd name="T31" fmla="*/ 951 h 1569"/>
                  <a:gd name="T32" fmla="*/ 1182 w 1267"/>
                  <a:gd name="T33" fmla="*/ 1002 h 1569"/>
                  <a:gd name="T34" fmla="*/ 1143 w 1267"/>
                  <a:gd name="T35" fmla="*/ 1059 h 1569"/>
                  <a:gd name="T36" fmla="*/ 1093 w 1267"/>
                  <a:gd name="T37" fmla="*/ 1122 h 1569"/>
                  <a:gd name="T38" fmla="*/ 1033 w 1267"/>
                  <a:gd name="T39" fmla="*/ 1187 h 1569"/>
                  <a:gd name="T40" fmla="*/ 969 w 1267"/>
                  <a:gd name="T41" fmla="*/ 1254 h 1569"/>
                  <a:gd name="T42" fmla="*/ 899 w 1267"/>
                  <a:gd name="T43" fmla="*/ 1315 h 1569"/>
                  <a:gd name="T44" fmla="*/ 830 w 1267"/>
                  <a:gd name="T45" fmla="*/ 1373 h 1569"/>
                  <a:gd name="T46" fmla="*/ 762 w 1267"/>
                  <a:gd name="T47" fmla="*/ 1423 h 1569"/>
                  <a:gd name="T48" fmla="*/ 700 w 1267"/>
                  <a:gd name="T49" fmla="*/ 1465 h 1569"/>
                  <a:gd name="T50" fmla="*/ 554 w 1267"/>
                  <a:gd name="T51" fmla="*/ 1521 h 1569"/>
                  <a:gd name="T52" fmla="*/ 425 w 1267"/>
                  <a:gd name="T53" fmla="*/ 1557 h 1569"/>
                  <a:gd name="T54" fmla="*/ 313 w 1267"/>
                  <a:gd name="T55" fmla="*/ 1569 h 1569"/>
                  <a:gd name="T56" fmla="*/ 219 w 1267"/>
                  <a:gd name="T57" fmla="*/ 1562 h 1569"/>
                  <a:gd name="T58" fmla="*/ 140 w 1267"/>
                  <a:gd name="T59" fmla="*/ 1529 h 1569"/>
                  <a:gd name="T60" fmla="*/ 77 w 1267"/>
                  <a:gd name="T61" fmla="*/ 1473 h 1569"/>
                  <a:gd name="T62" fmla="*/ 30 w 1267"/>
                  <a:gd name="T63" fmla="*/ 1393 h 1569"/>
                  <a:gd name="T64" fmla="*/ 0 w 1267"/>
                  <a:gd name="T65" fmla="*/ 1288 h 1569"/>
                  <a:gd name="T66" fmla="*/ 7 w 1267"/>
                  <a:gd name="T67" fmla="*/ 1094 h 1569"/>
                  <a:gd name="T68" fmla="*/ 43 w 1267"/>
                  <a:gd name="T69" fmla="*/ 891 h 1569"/>
                  <a:gd name="T70" fmla="*/ 106 w 1267"/>
                  <a:gd name="T71" fmla="*/ 688 h 1569"/>
                  <a:gd name="T72" fmla="*/ 195 w 1267"/>
                  <a:gd name="T73" fmla="*/ 495 h 1569"/>
                  <a:gd name="T74" fmla="*/ 305 w 1267"/>
                  <a:gd name="T75" fmla="*/ 318 h 1569"/>
                  <a:gd name="T76" fmla="*/ 437 w 1267"/>
                  <a:gd name="T77" fmla="*/ 172 h 1569"/>
                  <a:gd name="T78" fmla="*/ 590 w 1267"/>
                  <a:gd name="T79" fmla="*/ 61 h 1569"/>
                  <a:gd name="T80" fmla="*/ 762 w 1267"/>
                  <a:gd name="T81" fmla="*/ 0 h 15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67" h="1569">
                    <a:moveTo>
                      <a:pt x="762" y="0"/>
                    </a:moveTo>
                    <a:lnTo>
                      <a:pt x="859" y="11"/>
                    </a:lnTo>
                    <a:lnTo>
                      <a:pt x="944" y="36"/>
                    </a:lnTo>
                    <a:lnTo>
                      <a:pt x="1015" y="73"/>
                    </a:lnTo>
                    <a:lnTo>
                      <a:pt x="1079" y="125"/>
                    </a:lnTo>
                    <a:lnTo>
                      <a:pt x="1132" y="186"/>
                    </a:lnTo>
                    <a:lnTo>
                      <a:pt x="1179" y="257"/>
                    </a:lnTo>
                    <a:lnTo>
                      <a:pt x="1218" y="338"/>
                    </a:lnTo>
                    <a:lnTo>
                      <a:pt x="1254" y="427"/>
                    </a:lnTo>
                    <a:lnTo>
                      <a:pt x="1265" y="496"/>
                    </a:lnTo>
                    <a:lnTo>
                      <a:pt x="1267" y="575"/>
                    </a:lnTo>
                    <a:lnTo>
                      <a:pt x="1260" y="656"/>
                    </a:lnTo>
                    <a:lnTo>
                      <a:pt x="1249" y="738"/>
                    </a:lnTo>
                    <a:lnTo>
                      <a:pt x="1232" y="814"/>
                    </a:lnTo>
                    <a:lnTo>
                      <a:pt x="1214" y="888"/>
                    </a:lnTo>
                    <a:lnTo>
                      <a:pt x="1196" y="951"/>
                    </a:lnTo>
                    <a:lnTo>
                      <a:pt x="1182" y="1002"/>
                    </a:lnTo>
                    <a:lnTo>
                      <a:pt x="1143" y="1059"/>
                    </a:lnTo>
                    <a:lnTo>
                      <a:pt x="1093" y="1122"/>
                    </a:lnTo>
                    <a:lnTo>
                      <a:pt x="1033" y="1187"/>
                    </a:lnTo>
                    <a:lnTo>
                      <a:pt x="969" y="1254"/>
                    </a:lnTo>
                    <a:lnTo>
                      <a:pt x="899" y="1315"/>
                    </a:lnTo>
                    <a:lnTo>
                      <a:pt x="830" y="1373"/>
                    </a:lnTo>
                    <a:lnTo>
                      <a:pt x="762" y="1423"/>
                    </a:lnTo>
                    <a:lnTo>
                      <a:pt x="700" y="1465"/>
                    </a:lnTo>
                    <a:lnTo>
                      <a:pt x="554" y="1521"/>
                    </a:lnTo>
                    <a:lnTo>
                      <a:pt x="425" y="1557"/>
                    </a:lnTo>
                    <a:lnTo>
                      <a:pt x="313" y="1569"/>
                    </a:lnTo>
                    <a:lnTo>
                      <a:pt x="219" y="1562"/>
                    </a:lnTo>
                    <a:lnTo>
                      <a:pt x="140" y="1529"/>
                    </a:lnTo>
                    <a:lnTo>
                      <a:pt x="77" y="1473"/>
                    </a:lnTo>
                    <a:lnTo>
                      <a:pt x="30" y="1393"/>
                    </a:lnTo>
                    <a:lnTo>
                      <a:pt x="0" y="1288"/>
                    </a:lnTo>
                    <a:lnTo>
                      <a:pt x="7" y="1094"/>
                    </a:lnTo>
                    <a:lnTo>
                      <a:pt x="43" y="891"/>
                    </a:lnTo>
                    <a:lnTo>
                      <a:pt x="106" y="688"/>
                    </a:lnTo>
                    <a:lnTo>
                      <a:pt x="195" y="495"/>
                    </a:lnTo>
                    <a:lnTo>
                      <a:pt x="305" y="318"/>
                    </a:lnTo>
                    <a:lnTo>
                      <a:pt x="437" y="172"/>
                    </a:lnTo>
                    <a:lnTo>
                      <a:pt x="590" y="61"/>
                    </a:lnTo>
                    <a:lnTo>
                      <a:pt x="762" y="0"/>
                    </a:lnTo>
                    <a:close/>
                  </a:path>
                </a:pathLst>
              </a:custGeom>
              <a:solidFill>
                <a:srgbClr val="52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9" name="Freeform 280"/>
              <p:cNvSpPr>
                <a:spLocks/>
              </p:cNvSpPr>
              <p:nvPr/>
            </p:nvSpPr>
            <p:spPr bwMode="auto">
              <a:xfrm>
                <a:off x="887" y="1086"/>
                <a:ext cx="417" cy="517"/>
              </a:xfrm>
              <a:custGeom>
                <a:avLst/>
                <a:gdLst>
                  <a:gd name="T0" fmla="*/ 781 w 1249"/>
                  <a:gd name="T1" fmla="*/ 0 h 1553"/>
                  <a:gd name="T2" fmla="*/ 873 w 1249"/>
                  <a:gd name="T3" fmla="*/ 11 h 1553"/>
                  <a:gd name="T4" fmla="*/ 954 w 1249"/>
                  <a:gd name="T5" fmla="*/ 37 h 1553"/>
                  <a:gd name="T6" fmla="*/ 1020 w 1249"/>
                  <a:gd name="T7" fmla="*/ 75 h 1553"/>
                  <a:gd name="T8" fmla="*/ 1080 w 1249"/>
                  <a:gd name="T9" fmla="*/ 126 h 1553"/>
                  <a:gd name="T10" fmla="*/ 1128 w 1249"/>
                  <a:gd name="T11" fmla="*/ 186 h 1553"/>
                  <a:gd name="T12" fmla="*/ 1171 w 1249"/>
                  <a:gd name="T13" fmla="*/ 257 h 1553"/>
                  <a:gd name="T14" fmla="*/ 1205 w 1249"/>
                  <a:gd name="T15" fmla="*/ 333 h 1553"/>
                  <a:gd name="T16" fmla="*/ 1237 w 1249"/>
                  <a:gd name="T17" fmla="*/ 420 h 1553"/>
                  <a:gd name="T18" fmla="*/ 1247 w 1249"/>
                  <a:gd name="T19" fmla="*/ 486 h 1553"/>
                  <a:gd name="T20" fmla="*/ 1249 w 1249"/>
                  <a:gd name="T21" fmla="*/ 561 h 1553"/>
                  <a:gd name="T22" fmla="*/ 1240 w 1249"/>
                  <a:gd name="T23" fmla="*/ 642 h 1553"/>
                  <a:gd name="T24" fmla="*/ 1229 w 1249"/>
                  <a:gd name="T25" fmla="*/ 724 h 1553"/>
                  <a:gd name="T26" fmla="*/ 1211 w 1249"/>
                  <a:gd name="T27" fmla="*/ 801 h 1553"/>
                  <a:gd name="T28" fmla="*/ 1194 w 1249"/>
                  <a:gd name="T29" fmla="*/ 874 h 1553"/>
                  <a:gd name="T30" fmla="*/ 1178 w 1249"/>
                  <a:gd name="T31" fmla="*/ 935 h 1553"/>
                  <a:gd name="T32" fmla="*/ 1165 w 1249"/>
                  <a:gd name="T33" fmla="*/ 984 h 1553"/>
                  <a:gd name="T34" fmla="*/ 1126 w 1249"/>
                  <a:gd name="T35" fmla="*/ 1038 h 1553"/>
                  <a:gd name="T36" fmla="*/ 1077 w 1249"/>
                  <a:gd name="T37" fmla="*/ 1101 h 1553"/>
                  <a:gd name="T38" fmla="*/ 1018 w 1249"/>
                  <a:gd name="T39" fmla="*/ 1165 h 1553"/>
                  <a:gd name="T40" fmla="*/ 954 w 1249"/>
                  <a:gd name="T41" fmla="*/ 1231 h 1553"/>
                  <a:gd name="T42" fmla="*/ 884 w 1249"/>
                  <a:gd name="T43" fmla="*/ 1293 h 1553"/>
                  <a:gd name="T44" fmla="*/ 816 w 1249"/>
                  <a:gd name="T45" fmla="*/ 1351 h 1553"/>
                  <a:gd name="T46" fmla="*/ 750 w 1249"/>
                  <a:gd name="T47" fmla="*/ 1400 h 1553"/>
                  <a:gd name="T48" fmla="*/ 695 w 1249"/>
                  <a:gd name="T49" fmla="*/ 1439 h 1553"/>
                  <a:gd name="T50" fmla="*/ 535 w 1249"/>
                  <a:gd name="T51" fmla="*/ 1501 h 1553"/>
                  <a:gd name="T52" fmla="*/ 397 w 1249"/>
                  <a:gd name="T53" fmla="*/ 1539 h 1553"/>
                  <a:gd name="T54" fmla="*/ 280 w 1249"/>
                  <a:gd name="T55" fmla="*/ 1553 h 1553"/>
                  <a:gd name="T56" fmla="*/ 185 w 1249"/>
                  <a:gd name="T57" fmla="*/ 1543 h 1553"/>
                  <a:gd name="T58" fmla="*/ 109 w 1249"/>
                  <a:gd name="T59" fmla="*/ 1505 h 1553"/>
                  <a:gd name="T60" fmla="*/ 54 w 1249"/>
                  <a:gd name="T61" fmla="*/ 1446 h 1553"/>
                  <a:gd name="T62" fmla="*/ 17 w 1249"/>
                  <a:gd name="T63" fmla="*/ 1359 h 1553"/>
                  <a:gd name="T64" fmla="*/ 0 w 1249"/>
                  <a:gd name="T65" fmla="*/ 1250 h 1553"/>
                  <a:gd name="T66" fmla="*/ 17 w 1249"/>
                  <a:gd name="T67" fmla="*/ 1059 h 1553"/>
                  <a:gd name="T68" fmla="*/ 63 w 1249"/>
                  <a:gd name="T69" fmla="*/ 862 h 1553"/>
                  <a:gd name="T70" fmla="*/ 134 w 1249"/>
                  <a:gd name="T71" fmla="*/ 663 h 1553"/>
                  <a:gd name="T72" fmla="*/ 228 w 1249"/>
                  <a:gd name="T73" fmla="*/ 477 h 1553"/>
                  <a:gd name="T74" fmla="*/ 341 w 1249"/>
                  <a:gd name="T75" fmla="*/ 306 h 1553"/>
                  <a:gd name="T76" fmla="*/ 473 w 1249"/>
                  <a:gd name="T77" fmla="*/ 164 h 1553"/>
                  <a:gd name="T78" fmla="*/ 621 w 1249"/>
                  <a:gd name="T79" fmla="*/ 58 h 1553"/>
                  <a:gd name="T80" fmla="*/ 781 w 1249"/>
                  <a:gd name="T81" fmla="*/ 0 h 1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49" h="1553">
                    <a:moveTo>
                      <a:pt x="781" y="0"/>
                    </a:moveTo>
                    <a:lnTo>
                      <a:pt x="873" y="11"/>
                    </a:lnTo>
                    <a:lnTo>
                      <a:pt x="954" y="37"/>
                    </a:lnTo>
                    <a:lnTo>
                      <a:pt x="1020" y="75"/>
                    </a:lnTo>
                    <a:lnTo>
                      <a:pt x="1080" y="126"/>
                    </a:lnTo>
                    <a:lnTo>
                      <a:pt x="1128" y="186"/>
                    </a:lnTo>
                    <a:lnTo>
                      <a:pt x="1171" y="257"/>
                    </a:lnTo>
                    <a:lnTo>
                      <a:pt x="1205" y="333"/>
                    </a:lnTo>
                    <a:lnTo>
                      <a:pt x="1237" y="420"/>
                    </a:lnTo>
                    <a:lnTo>
                      <a:pt x="1247" y="486"/>
                    </a:lnTo>
                    <a:lnTo>
                      <a:pt x="1249" y="561"/>
                    </a:lnTo>
                    <a:lnTo>
                      <a:pt x="1240" y="642"/>
                    </a:lnTo>
                    <a:lnTo>
                      <a:pt x="1229" y="724"/>
                    </a:lnTo>
                    <a:lnTo>
                      <a:pt x="1211" y="801"/>
                    </a:lnTo>
                    <a:lnTo>
                      <a:pt x="1194" y="874"/>
                    </a:lnTo>
                    <a:lnTo>
                      <a:pt x="1178" y="935"/>
                    </a:lnTo>
                    <a:lnTo>
                      <a:pt x="1165" y="984"/>
                    </a:lnTo>
                    <a:lnTo>
                      <a:pt x="1126" y="1038"/>
                    </a:lnTo>
                    <a:lnTo>
                      <a:pt x="1077" y="1101"/>
                    </a:lnTo>
                    <a:lnTo>
                      <a:pt x="1018" y="1165"/>
                    </a:lnTo>
                    <a:lnTo>
                      <a:pt x="954" y="1231"/>
                    </a:lnTo>
                    <a:lnTo>
                      <a:pt x="884" y="1293"/>
                    </a:lnTo>
                    <a:lnTo>
                      <a:pt x="816" y="1351"/>
                    </a:lnTo>
                    <a:lnTo>
                      <a:pt x="750" y="1400"/>
                    </a:lnTo>
                    <a:lnTo>
                      <a:pt x="695" y="1439"/>
                    </a:lnTo>
                    <a:lnTo>
                      <a:pt x="535" y="1501"/>
                    </a:lnTo>
                    <a:lnTo>
                      <a:pt x="397" y="1539"/>
                    </a:lnTo>
                    <a:lnTo>
                      <a:pt x="280" y="1553"/>
                    </a:lnTo>
                    <a:lnTo>
                      <a:pt x="185" y="1543"/>
                    </a:lnTo>
                    <a:lnTo>
                      <a:pt x="109" y="1505"/>
                    </a:lnTo>
                    <a:lnTo>
                      <a:pt x="54" y="1446"/>
                    </a:lnTo>
                    <a:lnTo>
                      <a:pt x="17" y="1359"/>
                    </a:lnTo>
                    <a:lnTo>
                      <a:pt x="0" y="1250"/>
                    </a:lnTo>
                    <a:lnTo>
                      <a:pt x="17" y="1059"/>
                    </a:lnTo>
                    <a:lnTo>
                      <a:pt x="63" y="862"/>
                    </a:lnTo>
                    <a:lnTo>
                      <a:pt x="134" y="663"/>
                    </a:lnTo>
                    <a:lnTo>
                      <a:pt x="228" y="477"/>
                    </a:lnTo>
                    <a:lnTo>
                      <a:pt x="341" y="306"/>
                    </a:lnTo>
                    <a:lnTo>
                      <a:pt x="473" y="164"/>
                    </a:lnTo>
                    <a:lnTo>
                      <a:pt x="621" y="58"/>
                    </a:lnTo>
                    <a:lnTo>
                      <a:pt x="781" y="0"/>
                    </a:lnTo>
                    <a:close/>
                  </a:path>
                </a:pathLst>
              </a:custGeom>
              <a:solidFill>
                <a:srgbClr val="40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0" name="Freeform 281"/>
              <p:cNvSpPr>
                <a:spLocks/>
              </p:cNvSpPr>
              <p:nvPr/>
            </p:nvSpPr>
            <p:spPr bwMode="auto">
              <a:xfrm>
                <a:off x="1118" y="1147"/>
                <a:ext cx="135" cy="166"/>
              </a:xfrm>
              <a:custGeom>
                <a:avLst/>
                <a:gdLst>
                  <a:gd name="T0" fmla="*/ 256 w 406"/>
                  <a:gd name="T1" fmla="*/ 0 h 499"/>
                  <a:gd name="T2" fmla="*/ 336 w 406"/>
                  <a:gd name="T3" fmla="*/ 18 h 499"/>
                  <a:gd name="T4" fmla="*/ 385 w 406"/>
                  <a:gd name="T5" fmla="*/ 63 h 499"/>
                  <a:gd name="T6" fmla="*/ 406 w 406"/>
                  <a:gd name="T7" fmla="*/ 125 h 499"/>
                  <a:gd name="T8" fmla="*/ 402 w 406"/>
                  <a:gd name="T9" fmla="*/ 201 h 499"/>
                  <a:gd name="T10" fmla="*/ 377 w 406"/>
                  <a:gd name="T11" fmla="*/ 278 h 499"/>
                  <a:gd name="T12" fmla="*/ 336 w 406"/>
                  <a:gd name="T13" fmla="*/ 353 h 499"/>
                  <a:gd name="T14" fmla="*/ 285 w 406"/>
                  <a:gd name="T15" fmla="*/ 417 h 499"/>
                  <a:gd name="T16" fmla="*/ 226 w 406"/>
                  <a:gd name="T17" fmla="*/ 466 h 499"/>
                  <a:gd name="T18" fmla="*/ 174 w 406"/>
                  <a:gd name="T19" fmla="*/ 484 h 499"/>
                  <a:gd name="T20" fmla="*/ 129 w 406"/>
                  <a:gd name="T21" fmla="*/ 495 h 499"/>
                  <a:gd name="T22" fmla="*/ 90 w 406"/>
                  <a:gd name="T23" fmla="*/ 499 h 499"/>
                  <a:gd name="T24" fmla="*/ 59 w 406"/>
                  <a:gd name="T25" fmla="*/ 497 h 499"/>
                  <a:gd name="T26" fmla="*/ 33 w 406"/>
                  <a:gd name="T27" fmla="*/ 484 h 499"/>
                  <a:gd name="T28" fmla="*/ 16 w 406"/>
                  <a:gd name="T29" fmla="*/ 465 h 499"/>
                  <a:gd name="T30" fmla="*/ 4 w 406"/>
                  <a:gd name="T31" fmla="*/ 437 h 499"/>
                  <a:gd name="T32" fmla="*/ 0 w 406"/>
                  <a:gd name="T33" fmla="*/ 402 h 499"/>
                  <a:gd name="T34" fmla="*/ 4 w 406"/>
                  <a:gd name="T35" fmla="*/ 341 h 499"/>
                  <a:gd name="T36" fmla="*/ 20 w 406"/>
                  <a:gd name="T37" fmla="*/ 277 h 499"/>
                  <a:gd name="T38" fmla="*/ 43 w 406"/>
                  <a:gd name="T39" fmla="*/ 213 h 499"/>
                  <a:gd name="T40" fmla="*/ 75 w 406"/>
                  <a:gd name="T41" fmla="*/ 153 h 499"/>
                  <a:gd name="T42" fmla="*/ 111 w 406"/>
                  <a:gd name="T43" fmla="*/ 98 h 499"/>
                  <a:gd name="T44" fmla="*/ 154 w 406"/>
                  <a:gd name="T45" fmla="*/ 52 h 499"/>
                  <a:gd name="T46" fmla="*/ 203 w 406"/>
                  <a:gd name="T47" fmla="*/ 18 h 499"/>
                  <a:gd name="T48" fmla="*/ 256 w 406"/>
                  <a:gd name="T49" fmla="*/ 0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6" h="499">
                    <a:moveTo>
                      <a:pt x="256" y="0"/>
                    </a:moveTo>
                    <a:lnTo>
                      <a:pt x="336" y="18"/>
                    </a:lnTo>
                    <a:lnTo>
                      <a:pt x="385" y="63"/>
                    </a:lnTo>
                    <a:lnTo>
                      <a:pt x="406" y="125"/>
                    </a:lnTo>
                    <a:lnTo>
                      <a:pt x="402" y="201"/>
                    </a:lnTo>
                    <a:lnTo>
                      <a:pt x="377" y="278"/>
                    </a:lnTo>
                    <a:lnTo>
                      <a:pt x="336" y="353"/>
                    </a:lnTo>
                    <a:lnTo>
                      <a:pt x="285" y="417"/>
                    </a:lnTo>
                    <a:lnTo>
                      <a:pt x="226" y="466"/>
                    </a:lnTo>
                    <a:lnTo>
                      <a:pt x="174" y="484"/>
                    </a:lnTo>
                    <a:lnTo>
                      <a:pt x="129" y="495"/>
                    </a:lnTo>
                    <a:lnTo>
                      <a:pt x="90" y="499"/>
                    </a:lnTo>
                    <a:lnTo>
                      <a:pt x="59" y="497"/>
                    </a:lnTo>
                    <a:lnTo>
                      <a:pt x="33" y="484"/>
                    </a:lnTo>
                    <a:lnTo>
                      <a:pt x="16" y="465"/>
                    </a:lnTo>
                    <a:lnTo>
                      <a:pt x="4" y="437"/>
                    </a:lnTo>
                    <a:lnTo>
                      <a:pt x="0" y="402"/>
                    </a:lnTo>
                    <a:lnTo>
                      <a:pt x="4" y="341"/>
                    </a:lnTo>
                    <a:lnTo>
                      <a:pt x="20" y="277"/>
                    </a:lnTo>
                    <a:lnTo>
                      <a:pt x="43" y="213"/>
                    </a:lnTo>
                    <a:lnTo>
                      <a:pt x="75" y="153"/>
                    </a:lnTo>
                    <a:lnTo>
                      <a:pt x="111" y="98"/>
                    </a:lnTo>
                    <a:lnTo>
                      <a:pt x="154" y="52"/>
                    </a:lnTo>
                    <a:lnTo>
                      <a:pt x="203" y="18"/>
                    </a:lnTo>
                    <a:lnTo>
                      <a:pt x="256" y="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1" name="Freeform 282"/>
              <p:cNvSpPr>
                <a:spLocks/>
              </p:cNvSpPr>
              <p:nvPr/>
            </p:nvSpPr>
            <p:spPr bwMode="auto">
              <a:xfrm>
                <a:off x="1330" y="1021"/>
                <a:ext cx="182" cy="171"/>
              </a:xfrm>
              <a:custGeom>
                <a:avLst/>
                <a:gdLst>
                  <a:gd name="T0" fmla="*/ 122 w 547"/>
                  <a:gd name="T1" fmla="*/ 0 h 513"/>
                  <a:gd name="T2" fmla="*/ 175 w 547"/>
                  <a:gd name="T3" fmla="*/ 0 h 513"/>
                  <a:gd name="T4" fmla="*/ 232 w 547"/>
                  <a:gd name="T5" fmla="*/ 5 h 513"/>
                  <a:gd name="T6" fmla="*/ 286 w 547"/>
                  <a:gd name="T7" fmla="*/ 15 h 513"/>
                  <a:gd name="T8" fmla="*/ 342 w 547"/>
                  <a:gd name="T9" fmla="*/ 30 h 513"/>
                  <a:gd name="T10" fmla="*/ 395 w 547"/>
                  <a:gd name="T11" fmla="*/ 48 h 513"/>
                  <a:gd name="T12" fmla="*/ 445 w 547"/>
                  <a:gd name="T13" fmla="*/ 71 h 513"/>
                  <a:gd name="T14" fmla="*/ 489 w 547"/>
                  <a:gd name="T15" fmla="*/ 96 h 513"/>
                  <a:gd name="T16" fmla="*/ 531 w 547"/>
                  <a:gd name="T17" fmla="*/ 125 h 513"/>
                  <a:gd name="T18" fmla="*/ 541 w 547"/>
                  <a:gd name="T19" fmla="*/ 157 h 513"/>
                  <a:gd name="T20" fmla="*/ 547 w 547"/>
                  <a:gd name="T21" fmla="*/ 205 h 513"/>
                  <a:gd name="T22" fmla="*/ 547 w 547"/>
                  <a:gd name="T23" fmla="*/ 264 h 513"/>
                  <a:gd name="T24" fmla="*/ 542 w 547"/>
                  <a:gd name="T25" fmla="*/ 326 h 513"/>
                  <a:gd name="T26" fmla="*/ 530 w 547"/>
                  <a:gd name="T27" fmla="*/ 386 h 513"/>
                  <a:gd name="T28" fmla="*/ 515 w 547"/>
                  <a:gd name="T29" fmla="*/ 442 h 513"/>
                  <a:gd name="T30" fmla="*/ 491 w 547"/>
                  <a:gd name="T31" fmla="*/ 485 h 513"/>
                  <a:gd name="T32" fmla="*/ 463 w 547"/>
                  <a:gd name="T33" fmla="*/ 513 h 513"/>
                  <a:gd name="T34" fmla="*/ 430 w 547"/>
                  <a:gd name="T35" fmla="*/ 483 h 513"/>
                  <a:gd name="T36" fmla="*/ 398 w 547"/>
                  <a:gd name="T37" fmla="*/ 453 h 513"/>
                  <a:gd name="T38" fmla="*/ 364 w 547"/>
                  <a:gd name="T39" fmla="*/ 421 h 513"/>
                  <a:gd name="T40" fmla="*/ 331 w 547"/>
                  <a:gd name="T41" fmla="*/ 390 h 513"/>
                  <a:gd name="T42" fmla="*/ 295 w 547"/>
                  <a:gd name="T43" fmla="*/ 360 h 513"/>
                  <a:gd name="T44" fmla="*/ 256 w 547"/>
                  <a:gd name="T45" fmla="*/ 333 h 513"/>
                  <a:gd name="T46" fmla="*/ 213 w 547"/>
                  <a:gd name="T47" fmla="*/ 311 h 513"/>
                  <a:gd name="T48" fmla="*/ 165 w 547"/>
                  <a:gd name="T49" fmla="*/ 297 h 513"/>
                  <a:gd name="T50" fmla="*/ 148 w 547"/>
                  <a:gd name="T51" fmla="*/ 279 h 513"/>
                  <a:gd name="T52" fmla="*/ 126 w 547"/>
                  <a:gd name="T53" fmla="*/ 254 h 513"/>
                  <a:gd name="T54" fmla="*/ 100 w 547"/>
                  <a:gd name="T55" fmla="*/ 222 h 513"/>
                  <a:gd name="T56" fmla="*/ 73 w 547"/>
                  <a:gd name="T57" fmla="*/ 186 h 513"/>
                  <a:gd name="T58" fmla="*/ 47 w 547"/>
                  <a:gd name="T59" fmla="*/ 147 h 513"/>
                  <a:gd name="T60" fmla="*/ 25 w 547"/>
                  <a:gd name="T61" fmla="*/ 111 h 513"/>
                  <a:gd name="T62" fmla="*/ 8 w 547"/>
                  <a:gd name="T63" fmla="*/ 79 h 513"/>
                  <a:gd name="T64" fmla="*/ 0 w 547"/>
                  <a:gd name="T65" fmla="*/ 52 h 513"/>
                  <a:gd name="T66" fmla="*/ 13 w 547"/>
                  <a:gd name="T67" fmla="*/ 36 h 513"/>
                  <a:gd name="T68" fmla="*/ 27 w 547"/>
                  <a:gd name="T69" fmla="*/ 25 h 513"/>
                  <a:gd name="T70" fmla="*/ 40 w 547"/>
                  <a:gd name="T71" fmla="*/ 16 h 513"/>
                  <a:gd name="T72" fmla="*/ 55 w 547"/>
                  <a:gd name="T73" fmla="*/ 12 h 513"/>
                  <a:gd name="T74" fmla="*/ 68 w 547"/>
                  <a:gd name="T75" fmla="*/ 7 h 513"/>
                  <a:gd name="T76" fmla="*/ 84 w 547"/>
                  <a:gd name="T77" fmla="*/ 4 h 513"/>
                  <a:gd name="T78" fmla="*/ 101 w 547"/>
                  <a:gd name="T79" fmla="*/ 1 h 513"/>
                  <a:gd name="T80" fmla="*/ 122 w 547"/>
                  <a:gd name="T81" fmla="*/ 0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547" h="513">
                    <a:moveTo>
                      <a:pt x="122" y="0"/>
                    </a:moveTo>
                    <a:lnTo>
                      <a:pt x="175" y="0"/>
                    </a:lnTo>
                    <a:lnTo>
                      <a:pt x="232" y="5"/>
                    </a:lnTo>
                    <a:lnTo>
                      <a:pt x="286" y="15"/>
                    </a:lnTo>
                    <a:lnTo>
                      <a:pt x="342" y="30"/>
                    </a:lnTo>
                    <a:lnTo>
                      <a:pt x="395" y="48"/>
                    </a:lnTo>
                    <a:lnTo>
                      <a:pt x="445" y="71"/>
                    </a:lnTo>
                    <a:lnTo>
                      <a:pt x="489" y="96"/>
                    </a:lnTo>
                    <a:lnTo>
                      <a:pt x="531" y="125"/>
                    </a:lnTo>
                    <a:lnTo>
                      <a:pt x="541" y="157"/>
                    </a:lnTo>
                    <a:lnTo>
                      <a:pt x="547" y="205"/>
                    </a:lnTo>
                    <a:lnTo>
                      <a:pt x="547" y="264"/>
                    </a:lnTo>
                    <a:lnTo>
                      <a:pt x="542" y="326"/>
                    </a:lnTo>
                    <a:lnTo>
                      <a:pt x="530" y="386"/>
                    </a:lnTo>
                    <a:lnTo>
                      <a:pt x="515" y="442"/>
                    </a:lnTo>
                    <a:lnTo>
                      <a:pt x="491" y="485"/>
                    </a:lnTo>
                    <a:lnTo>
                      <a:pt x="463" y="513"/>
                    </a:lnTo>
                    <a:lnTo>
                      <a:pt x="430" y="483"/>
                    </a:lnTo>
                    <a:lnTo>
                      <a:pt x="398" y="453"/>
                    </a:lnTo>
                    <a:lnTo>
                      <a:pt x="364" y="421"/>
                    </a:lnTo>
                    <a:lnTo>
                      <a:pt x="331" y="390"/>
                    </a:lnTo>
                    <a:lnTo>
                      <a:pt x="295" y="360"/>
                    </a:lnTo>
                    <a:lnTo>
                      <a:pt x="256" y="333"/>
                    </a:lnTo>
                    <a:lnTo>
                      <a:pt x="213" y="311"/>
                    </a:lnTo>
                    <a:lnTo>
                      <a:pt x="165" y="297"/>
                    </a:lnTo>
                    <a:lnTo>
                      <a:pt x="148" y="279"/>
                    </a:lnTo>
                    <a:lnTo>
                      <a:pt x="126" y="254"/>
                    </a:lnTo>
                    <a:lnTo>
                      <a:pt x="100" y="222"/>
                    </a:lnTo>
                    <a:lnTo>
                      <a:pt x="73" y="186"/>
                    </a:lnTo>
                    <a:lnTo>
                      <a:pt x="47" y="147"/>
                    </a:lnTo>
                    <a:lnTo>
                      <a:pt x="25" y="111"/>
                    </a:lnTo>
                    <a:lnTo>
                      <a:pt x="8" y="79"/>
                    </a:lnTo>
                    <a:lnTo>
                      <a:pt x="0" y="52"/>
                    </a:lnTo>
                    <a:lnTo>
                      <a:pt x="13" y="36"/>
                    </a:lnTo>
                    <a:lnTo>
                      <a:pt x="27" y="25"/>
                    </a:lnTo>
                    <a:lnTo>
                      <a:pt x="40" y="16"/>
                    </a:lnTo>
                    <a:lnTo>
                      <a:pt x="55" y="12"/>
                    </a:lnTo>
                    <a:lnTo>
                      <a:pt x="68" y="7"/>
                    </a:lnTo>
                    <a:lnTo>
                      <a:pt x="84" y="4"/>
                    </a:lnTo>
                    <a:lnTo>
                      <a:pt x="101" y="1"/>
                    </a:lnTo>
                    <a:lnTo>
                      <a:pt x="122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2" name="Freeform 283"/>
              <p:cNvSpPr>
                <a:spLocks/>
              </p:cNvSpPr>
              <p:nvPr/>
            </p:nvSpPr>
            <p:spPr bwMode="auto">
              <a:xfrm>
                <a:off x="1258" y="1052"/>
                <a:ext cx="103" cy="127"/>
              </a:xfrm>
              <a:custGeom>
                <a:avLst/>
                <a:gdLst>
                  <a:gd name="T0" fmla="*/ 184 w 309"/>
                  <a:gd name="T1" fmla="*/ 0 h 379"/>
                  <a:gd name="T2" fmla="*/ 206 w 309"/>
                  <a:gd name="T3" fmla="*/ 22 h 379"/>
                  <a:gd name="T4" fmla="*/ 228 w 309"/>
                  <a:gd name="T5" fmla="*/ 46 h 379"/>
                  <a:gd name="T6" fmla="*/ 248 w 309"/>
                  <a:gd name="T7" fmla="*/ 69 h 379"/>
                  <a:gd name="T8" fmla="*/ 267 w 309"/>
                  <a:gd name="T9" fmla="*/ 93 h 379"/>
                  <a:gd name="T10" fmla="*/ 281 w 309"/>
                  <a:gd name="T11" fmla="*/ 115 h 379"/>
                  <a:gd name="T12" fmla="*/ 294 w 309"/>
                  <a:gd name="T13" fmla="*/ 137 h 379"/>
                  <a:gd name="T14" fmla="*/ 303 w 309"/>
                  <a:gd name="T15" fmla="*/ 158 h 379"/>
                  <a:gd name="T16" fmla="*/ 309 w 309"/>
                  <a:gd name="T17" fmla="*/ 179 h 379"/>
                  <a:gd name="T18" fmla="*/ 298 w 309"/>
                  <a:gd name="T19" fmla="*/ 210 h 379"/>
                  <a:gd name="T20" fmla="*/ 280 w 309"/>
                  <a:gd name="T21" fmla="*/ 242 h 379"/>
                  <a:gd name="T22" fmla="*/ 255 w 309"/>
                  <a:gd name="T23" fmla="*/ 272 h 379"/>
                  <a:gd name="T24" fmla="*/ 225 w 309"/>
                  <a:gd name="T25" fmla="*/ 303 h 379"/>
                  <a:gd name="T26" fmla="*/ 193 w 309"/>
                  <a:gd name="T27" fmla="*/ 328 h 379"/>
                  <a:gd name="T28" fmla="*/ 161 w 309"/>
                  <a:gd name="T29" fmla="*/ 351 h 379"/>
                  <a:gd name="T30" fmla="*/ 132 w 309"/>
                  <a:gd name="T31" fmla="*/ 368 h 379"/>
                  <a:gd name="T32" fmla="*/ 108 w 309"/>
                  <a:gd name="T33" fmla="*/ 379 h 379"/>
                  <a:gd name="T34" fmla="*/ 82 w 309"/>
                  <a:gd name="T35" fmla="*/ 358 h 379"/>
                  <a:gd name="T36" fmla="*/ 58 w 309"/>
                  <a:gd name="T37" fmla="*/ 335 h 379"/>
                  <a:gd name="T38" fmla="*/ 36 w 309"/>
                  <a:gd name="T39" fmla="*/ 310 h 379"/>
                  <a:gd name="T40" fmla="*/ 19 w 309"/>
                  <a:gd name="T41" fmla="*/ 283 h 379"/>
                  <a:gd name="T42" fmla="*/ 7 w 309"/>
                  <a:gd name="T43" fmla="*/ 254 h 379"/>
                  <a:gd name="T44" fmla="*/ 0 w 309"/>
                  <a:gd name="T45" fmla="*/ 228 h 379"/>
                  <a:gd name="T46" fmla="*/ 1 w 309"/>
                  <a:gd name="T47" fmla="*/ 203 h 379"/>
                  <a:gd name="T48" fmla="*/ 11 w 309"/>
                  <a:gd name="T49" fmla="*/ 182 h 379"/>
                  <a:gd name="T50" fmla="*/ 22 w 309"/>
                  <a:gd name="T51" fmla="*/ 160 h 379"/>
                  <a:gd name="T52" fmla="*/ 36 w 309"/>
                  <a:gd name="T53" fmla="*/ 133 h 379"/>
                  <a:gd name="T54" fmla="*/ 53 w 309"/>
                  <a:gd name="T55" fmla="*/ 105 h 379"/>
                  <a:gd name="T56" fmla="*/ 74 w 309"/>
                  <a:gd name="T57" fmla="*/ 78 h 379"/>
                  <a:gd name="T58" fmla="*/ 94 w 309"/>
                  <a:gd name="T59" fmla="*/ 50 h 379"/>
                  <a:gd name="T60" fmla="*/ 121 w 309"/>
                  <a:gd name="T61" fmla="*/ 28 h 379"/>
                  <a:gd name="T62" fmla="*/ 150 w 309"/>
                  <a:gd name="T63" fmla="*/ 10 h 379"/>
                  <a:gd name="T64" fmla="*/ 184 w 309"/>
                  <a:gd name="T65" fmla="*/ 0 h 3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9" h="379">
                    <a:moveTo>
                      <a:pt x="184" y="0"/>
                    </a:moveTo>
                    <a:lnTo>
                      <a:pt x="206" y="22"/>
                    </a:lnTo>
                    <a:lnTo>
                      <a:pt x="228" y="46"/>
                    </a:lnTo>
                    <a:lnTo>
                      <a:pt x="248" y="69"/>
                    </a:lnTo>
                    <a:lnTo>
                      <a:pt x="267" y="93"/>
                    </a:lnTo>
                    <a:lnTo>
                      <a:pt x="281" y="115"/>
                    </a:lnTo>
                    <a:lnTo>
                      <a:pt x="294" y="137"/>
                    </a:lnTo>
                    <a:lnTo>
                      <a:pt x="303" y="158"/>
                    </a:lnTo>
                    <a:lnTo>
                      <a:pt x="309" y="179"/>
                    </a:lnTo>
                    <a:lnTo>
                      <a:pt x="298" y="210"/>
                    </a:lnTo>
                    <a:lnTo>
                      <a:pt x="280" y="242"/>
                    </a:lnTo>
                    <a:lnTo>
                      <a:pt x="255" y="272"/>
                    </a:lnTo>
                    <a:lnTo>
                      <a:pt x="225" y="303"/>
                    </a:lnTo>
                    <a:lnTo>
                      <a:pt x="193" y="328"/>
                    </a:lnTo>
                    <a:lnTo>
                      <a:pt x="161" y="351"/>
                    </a:lnTo>
                    <a:lnTo>
                      <a:pt x="132" y="368"/>
                    </a:lnTo>
                    <a:lnTo>
                      <a:pt x="108" y="379"/>
                    </a:lnTo>
                    <a:lnTo>
                      <a:pt x="82" y="358"/>
                    </a:lnTo>
                    <a:lnTo>
                      <a:pt x="58" y="335"/>
                    </a:lnTo>
                    <a:lnTo>
                      <a:pt x="36" y="310"/>
                    </a:lnTo>
                    <a:lnTo>
                      <a:pt x="19" y="283"/>
                    </a:lnTo>
                    <a:lnTo>
                      <a:pt x="7" y="254"/>
                    </a:lnTo>
                    <a:lnTo>
                      <a:pt x="0" y="228"/>
                    </a:lnTo>
                    <a:lnTo>
                      <a:pt x="1" y="203"/>
                    </a:lnTo>
                    <a:lnTo>
                      <a:pt x="11" y="182"/>
                    </a:lnTo>
                    <a:lnTo>
                      <a:pt x="22" y="160"/>
                    </a:lnTo>
                    <a:lnTo>
                      <a:pt x="36" y="133"/>
                    </a:lnTo>
                    <a:lnTo>
                      <a:pt x="53" y="105"/>
                    </a:lnTo>
                    <a:lnTo>
                      <a:pt x="74" y="78"/>
                    </a:lnTo>
                    <a:lnTo>
                      <a:pt x="94" y="50"/>
                    </a:lnTo>
                    <a:lnTo>
                      <a:pt x="121" y="28"/>
                    </a:lnTo>
                    <a:lnTo>
                      <a:pt x="150" y="10"/>
                    </a:lnTo>
                    <a:lnTo>
                      <a:pt x="184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3" name="Freeform 284"/>
              <p:cNvSpPr>
                <a:spLocks/>
              </p:cNvSpPr>
              <p:nvPr/>
            </p:nvSpPr>
            <p:spPr bwMode="auto">
              <a:xfrm>
                <a:off x="1303" y="1139"/>
                <a:ext cx="72" cy="167"/>
              </a:xfrm>
              <a:custGeom>
                <a:avLst/>
                <a:gdLst>
                  <a:gd name="T0" fmla="*/ 166 w 215"/>
                  <a:gd name="T1" fmla="*/ 0 h 499"/>
                  <a:gd name="T2" fmla="*/ 190 w 215"/>
                  <a:gd name="T3" fmla="*/ 28 h 499"/>
                  <a:gd name="T4" fmla="*/ 205 w 215"/>
                  <a:gd name="T5" fmla="*/ 63 h 499"/>
                  <a:gd name="T6" fmla="*/ 212 w 215"/>
                  <a:gd name="T7" fmla="*/ 100 h 499"/>
                  <a:gd name="T8" fmla="*/ 215 w 215"/>
                  <a:gd name="T9" fmla="*/ 142 h 499"/>
                  <a:gd name="T10" fmla="*/ 213 w 215"/>
                  <a:gd name="T11" fmla="*/ 182 h 499"/>
                  <a:gd name="T12" fmla="*/ 212 w 215"/>
                  <a:gd name="T13" fmla="*/ 223 h 499"/>
                  <a:gd name="T14" fmla="*/ 210 w 215"/>
                  <a:gd name="T15" fmla="*/ 260 h 499"/>
                  <a:gd name="T16" fmla="*/ 213 w 215"/>
                  <a:gd name="T17" fmla="*/ 295 h 499"/>
                  <a:gd name="T18" fmla="*/ 190 w 215"/>
                  <a:gd name="T19" fmla="*/ 335 h 499"/>
                  <a:gd name="T20" fmla="*/ 166 w 215"/>
                  <a:gd name="T21" fmla="*/ 371 h 499"/>
                  <a:gd name="T22" fmla="*/ 141 w 215"/>
                  <a:gd name="T23" fmla="*/ 403 h 499"/>
                  <a:gd name="T24" fmla="*/ 117 w 215"/>
                  <a:gd name="T25" fmla="*/ 431 h 499"/>
                  <a:gd name="T26" fmla="*/ 93 w 215"/>
                  <a:gd name="T27" fmla="*/ 453 h 499"/>
                  <a:gd name="T28" fmla="*/ 74 w 215"/>
                  <a:gd name="T29" fmla="*/ 473 h 499"/>
                  <a:gd name="T30" fmla="*/ 59 w 215"/>
                  <a:gd name="T31" fmla="*/ 487 h 499"/>
                  <a:gd name="T32" fmla="*/ 52 w 215"/>
                  <a:gd name="T33" fmla="*/ 496 h 499"/>
                  <a:gd name="T34" fmla="*/ 41 w 215"/>
                  <a:gd name="T35" fmla="*/ 496 h 499"/>
                  <a:gd name="T36" fmla="*/ 34 w 215"/>
                  <a:gd name="T37" fmla="*/ 499 h 499"/>
                  <a:gd name="T38" fmla="*/ 32 w 215"/>
                  <a:gd name="T39" fmla="*/ 456 h 499"/>
                  <a:gd name="T40" fmla="*/ 29 w 215"/>
                  <a:gd name="T41" fmla="*/ 414 h 499"/>
                  <a:gd name="T42" fmla="*/ 25 w 215"/>
                  <a:gd name="T43" fmla="*/ 371 h 499"/>
                  <a:gd name="T44" fmla="*/ 21 w 215"/>
                  <a:gd name="T45" fmla="*/ 330 h 499"/>
                  <a:gd name="T46" fmla="*/ 14 w 215"/>
                  <a:gd name="T47" fmla="*/ 286 h 499"/>
                  <a:gd name="T48" fmla="*/ 10 w 215"/>
                  <a:gd name="T49" fmla="*/ 245 h 499"/>
                  <a:gd name="T50" fmla="*/ 4 w 215"/>
                  <a:gd name="T51" fmla="*/ 203 h 499"/>
                  <a:gd name="T52" fmla="*/ 0 w 215"/>
                  <a:gd name="T53" fmla="*/ 161 h 499"/>
                  <a:gd name="T54" fmla="*/ 11 w 215"/>
                  <a:gd name="T55" fmla="*/ 146 h 499"/>
                  <a:gd name="T56" fmla="*/ 31 w 215"/>
                  <a:gd name="T57" fmla="*/ 124 h 499"/>
                  <a:gd name="T58" fmla="*/ 56 w 215"/>
                  <a:gd name="T59" fmla="*/ 96 h 499"/>
                  <a:gd name="T60" fmla="*/ 85 w 215"/>
                  <a:gd name="T61" fmla="*/ 70 h 499"/>
                  <a:gd name="T62" fmla="*/ 112 w 215"/>
                  <a:gd name="T63" fmla="*/ 42 h 499"/>
                  <a:gd name="T64" fmla="*/ 137 w 215"/>
                  <a:gd name="T65" fmla="*/ 20 h 499"/>
                  <a:gd name="T66" fmla="*/ 155 w 215"/>
                  <a:gd name="T67" fmla="*/ 4 h 499"/>
                  <a:gd name="T68" fmla="*/ 166 w 215"/>
                  <a:gd name="T69" fmla="*/ 0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15" h="499">
                    <a:moveTo>
                      <a:pt x="166" y="0"/>
                    </a:moveTo>
                    <a:lnTo>
                      <a:pt x="190" y="28"/>
                    </a:lnTo>
                    <a:lnTo>
                      <a:pt x="205" y="63"/>
                    </a:lnTo>
                    <a:lnTo>
                      <a:pt x="212" y="100"/>
                    </a:lnTo>
                    <a:lnTo>
                      <a:pt x="215" y="142"/>
                    </a:lnTo>
                    <a:lnTo>
                      <a:pt x="213" y="182"/>
                    </a:lnTo>
                    <a:lnTo>
                      <a:pt x="212" y="223"/>
                    </a:lnTo>
                    <a:lnTo>
                      <a:pt x="210" y="260"/>
                    </a:lnTo>
                    <a:lnTo>
                      <a:pt x="213" y="295"/>
                    </a:lnTo>
                    <a:lnTo>
                      <a:pt x="190" y="335"/>
                    </a:lnTo>
                    <a:lnTo>
                      <a:pt x="166" y="371"/>
                    </a:lnTo>
                    <a:lnTo>
                      <a:pt x="141" y="403"/>
                    </a:lnTo>
                    <a:lnTo>
                      <a:pt x="117" y="431"/>
                    </a:lnTo>
                    <a:lnTo>
                      <a:pt x="93" y="453"/>
                    </a:lnTo>
                    <a:lnTo>
                      <a:pt x="74" y="473"/>
                    </a:lnTo>
                    <a:lnTo>
                      <a:pt x="59" y="487"/>
                    </a:lnTo>
                    <a:lnTo>
                      <a:pt x="52" y="496"/>
                    </a:lnTo>
                    <a:lnTo>
                      <a:pt x="41" y="496"/>
                    </a:lnTo>
                    <a:lnTo>
                      <a:pt x="34" y="499"/>
                    </a:lnTo>
                    <a:lnTo>
                      <a:pt x="32" y="456"/>
                    </a:lnTo>
                    <a:lnTo>
                      <a:pt x="29" y="414"/>
                    </a:lnTo>
                    <a:lnTo>
                      <a:pt x="25" y="371"/>
                    </a:lnTo>
                    <a:lnTo>
                      <a:pt x="21" y="330"/>
                    </a:lnTo>
                    <a:lnTo>
                      <a:pt x="14" y="286"/>
                    </a:lnTo>
                    <a:lnTo>
                      <a:pt x="10" y="245"/>
                    </a:lnTo>
                    <a:lnTo>
                      <a:pt x="4" y="203"/>
                    </a:lnTo>
                    <a:lnTo>
                      <a:pt x="0" y="161"/>
                    </a:lnTo>
                    <a:lnTo>
                      <a:pt x="11" y="146"/>
                    </a:lnTo>
                    <a:lnTo>
                      <a:pt x="31" y="124"/>
                    </a:lnTo>
                    <a:lnTo>
                      <a:pt x="56" y="96"/>
                    </a:lnTo>
                    <a:lnTo>
                      <a:pt x="85" y="70"/>
                    </a:lnTo>
                    <a:lnTo>
                      <a:pt x="112" y="42"/>
                    </a:lnTo>
                    <a:lnTo>
                      <a:pt x="137" y="20"/>
                    </a:lnTo>
                    <a:lnTo>
                      <a:pt x="155" y="4"/>
                    </a:lnTo>
                    <a:lnTo>
                      <a:pt x="166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4" name="Freeform 285"/>
              <p:cNvSpPr>
                <a:spLocks/>
              </p:cNvSpPr>
              <p:nvPr/>
            </p:nvSpPr>
            <p:spPr bwMode="auto">
              <a:xfrm>
                <a:off x="1378" y="1131"/>
                <a:ext cx="100" cy="141"/>
              </a:xfrm>
              <a:custGeom>
                <a:avLst/>
                <a:gdLst>
                  <a:gd name="T0" fmla="*/ 301 w 301"/>
                  <a:gd name="T1" fmla="*/ 241 h 424"/>
                  <a:gd name="T2" fmla="*/ 290 w 301"/>
                  <a:gd name="T3" fmla="*/ 259 h 424"/>
                  <a:gd name="T4" fmla="*/ 276 w 301"/>
                  <a:gd name="T5" fmla="*/ 284 h 424"/>
                  <a:gd name="T6" fmla="*/ 259 w 301"/>
                  <a:gd name="T7" fmla="*/ 313 h 424"/>
                  <a:gd name="T8" fmla="*/ 242 w 301"/>
                  <a:gd name="T9" fmla="*/ 345 h 424"/>
                  <a:gd name="T10" fmla="*/ 222 w 301"/>
                  <a:gd name="T11" fmla="*/ 373 h 424"/>
                  <a:gd name="T12" fmla="*/ 202 w 301"/>
                  <a:gd name="T13" fmla="*/ 396 h 424"/>
                  <a:gd name="T14" fmla="*/ 181 w 301"/>
                  <a:gd name="T15" fmla="*/ 414 h 424"/>
                  <a:gd name="T16" fmla="*/ 165 w 301"/>
                  <a:gd name="T17" fmla="*/ 424 h 424"/>
                  <a:gd name="T18" fmla="*/ 145 w 301"/>
                  <a:gd name="T19" fmla="*/ 409 h 424"/>
                  <a:gd name="T20" fmla="*/ 128 w 301"/>
                  <a:gd name="T21" fmla="*/ 396 h 424"/>
                  <a:gd name="T22" fmla="*/ 112 w 301"/>
                  <a:gd name="T23" fmla="*/ 381 h 424"/>
                  <a:gd name="T24" fmla="*/ 95 w 301"/>
                  <a:gd name="T25" fmla="*/ 368 h 424"/>
                  <a:gd name="T26" fmla="*/ 77 w 301"/>
                  <a:gd name="T27" fmla="*/ 353 h 424"/>
                  <a:gd name="T28" fmla="*/ 59 w 301"/>
                  <a:gd name="T29" fmla="*/ 339 h 424"/>
                  <a:gd name="T30" fmla="*/ 36 w 301"/>
                  <a:gd name="T31" fmla="*/ 325 h 424"/>
                  <a:gd name="T32" fmla="*/ 14 w 301"/>
                  <a:gd name="T33" fmla="*/ 313 h 424"/>
                  <a:gd name="T34" fmla="*/ 10 w 301"/>
                  <a:gd name="T35" fmla="*/ 279 h 424"/>
                  <a:gd name="T36" fmla="*/ 9 w 301"/>
                  <a:gd name="T37" fmla="*/ 243 h 424"/>
                  <a:gd name="T38" fmla="*/ 7 w 301"/>
                  <a:gd name="T39" fmla="*/ 204 h 424"/>
                  <a:gd name="T40" fmla="*/ 7 w 301"/>
                  <a:gd name="T41" fmla="*/ 167 h 424"/>
                  <a:gd name="T42" fmla="*/ 4 w 301"/>
                  <a:gd name="T43" fmla="*/ 127 h 424"/>
                  <a:gd name="T44" fmla="*/ 3 w 301"/>
                  <a:gd name="T45" fmla="*/ 88 h 424"/>
                  <a:gd name="T46" fmla="*/ 2 w 301"/>
                  <a:gd name="T47" fmla="*/ 50 h 424"/>
                  <a:gd name="T48" fmla="*/ 0 w 301"/>
                  <a:gd name="T49" fmla="*/ 14 h 424"/>
                  <a:gd name="T50" fmla="*/ 20 w 301"/>
                  <a:gd name="T51" fmla="*/ 0 h 424"/>
                  <a:gd name="T52" fmla="*/ 56 w 301"/>
                  <a:gd name="T53" fmla="*/ 8 h 424"/>
                  <a:gd name="T54" fmla="*/ 102 w 301"/>
                  <a:gd name="T55" fmla="*/ 32 h 424"/>
                  <a:gd name="T56" fmla="*/ 155 w 301"/>
                  <a:gd name="T57" fmla="*/ 70 h 424"/>
                  <a:gd name="T58" fmla="*/ 205 w 301"/>
                  <a:gd name="T59" fmla="*/ 111 h 424"/>
                  <a:gd name="T60" fmla="*/ 251 w 301"/>
                  <a:gd name="T61" fmla="*/ 157 h 424"/>
                  <a:gd name="T62" fmla="*/ 284 w 301"/>
                  <a:gd name="T63" fmla="*/ 202 h 424"/>
                  <a:gd name="T64" fmla="*/ 301 w 301"/>
                  <a:gd name="T65" fmla="*/ 241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1" h="424">
                    <a:moveTo>
                      <a:pt x="301" y="241"/>
                    </a:moveTo>
                    <a:lnTo>
                      <a:pt x="290" y="259"/>
                    </a:lnTo>
                    <a:lnTo>
                      <a:pt x="276" y="284"/>
                    </a:lnTo>
                    <a:lnTo>
                      <a:pt x="259" y="313"/>
                    </a:lnTo>
                    <a:lnTo>
                      <a:pt x="242" y="345"/>
                    </a:lnTo>
                    <a:lnTo>
                      <a:pt x="222" y="373"/>
                    </a:lnTo>
                    <a:lnTo>
                      <a:pt x="202" y="396"/>
                    </a:lnTo>
                    <a:lnTo>
                      <a:pt x="181" y="414"/>
                    </a:lnTo>
                    <a:lnTo>
                      <a:pt x="165" y="424"/>
                    </a:lnTo>
                    <a:lnTo>
                      <a:pt x="145" y="409"/>
                    </a:lnTo>
                    <a:lnTo>
                      <a:pt x="128" y="396"/>
                    </a:lnTo>
                    <a:lnTo>
                      <a:pt x="112" y="381"/>
                    </a:lnTo>
                    <a:lnTo>
                      <a:pt x="95" y="368"/>
                    </a:lnTo>
                    <a:lnTo>
                      <a:pt x="77" y="353"/>
                    </a:lnTo>
                    <a:lnTo>
                      <a:pt x="59" y="339"/>
                    </a:lnTo>
                    <a:lnTo>
                      <a:pt x="36" y="325"/>
                    </a:lnTo>
                    <a:lnTo>
                      <a:pt x="14" y="313"/>
                    </a:lnTo>
                    <a:lnTo>
                      <a:pt x="10" y="279"/>
                    </a:lnTo>
                    <a:lnTo>
                      <a:pt x="9" y="243"/>
                    </a:lnTo>
                    <a:lnTo>
                      <a:pt x="7" y="204"/>
                    </a:lnTo>
                    <a:lnTo>
                      <a:pt x="7" y="167"/>
                    </a:lnTo>
                    <a:lnTo>
                      <a:pt x="4" y="127"/>
                    </a:lnTo>
                    <a:lnTo>
                      <a:pt x="3" y="88"/>
                    </a:lnTo>
                    <a:lnTo>
                      <a:pt x="2" y="50"/>
                    </a:lnTo>
                    <a:lnTo>
                      <a:pt x="0" y="14"/>
                    </a:lnTo>
                    <a:lnTo>
                      <a:pt x="20" y="0"/>
                    </a:lnTo>
                    <a:lnTo>
                      <a:pt x="56" y="8"/>
                    </a:lnTo>
                    <a:lnTo>
                      <a:pt x="102" y="32"/>
                    </a:lnTo>
                    <a:lnTo>
                      <a:pt x="155" y="70"/>
                    </a:lnTo>
                    <a:lnTo>
                      <a:pt x="205" y="111"/>
                    </a:lnTo>
                    <a:lnTo>
                      <a:pt x="251" y="157"/>
                    </a:lnTo>
                    <a:lnTo>
                      <a:pt x="284" y="202"/>
                    </a:lnTo>
                    <a:lnTo>
                      <a:pt x="301" y="241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5" name="Freeform 286"/>
              <p:cNvSpPr>
                <a:spLocks/>
              </p:cNvSpPr>
              <p:nvPr/>
            </p:nvSpPr>
            <p:spPr bwMode="auto">
              <a:xfrm>
                <a:off x="1367" y="1247"/>
                <a:ext cx="56" cy="104"/>
              </a:xfrm>
              <a:custGeom>
                <a:avLst/>
                <a:gdLst>
                  <a:gd name="T0" fmla="*/ 72 w 168"/>
                  <a:gd name="T1" fmla="*/ 0 h 311"/>
                  <a:gd name="T2" fmla="*/ 124 w 168"/>
                  <a:gd name="T3" fmla="*/ 35 h 311"/>
                  <a:gd name="T4" fmla="*/ 154 w 168"/>
                  <a:gd name="T5" fmla="*/ 68 h 311"/>
                  <a:gd name="T6" fmla="*/ 168 w 168"/>
                  <a:gd name="T7" fmla="*/ 99 h 311"/>
                  <a:gd name="T8" fmla="*/ 168 w 168"/>
                  <a:gd name="T9" fmla="*/ 133 h 311"/>
                  <a:gd name="T10" fmla="*/ 156 w 168"/>
                  <a:gd name="T11" fmla="*/ 168 h 311"/>
                  <a:gd name="T12" fmla="*/ 136 w 168"/>
                  <a:gd name="T13" fmla="*/ 210 h 311"/>
                  <a:gd name="T14" fmla="*/ 110 w 168"/>
                  <a:gd name="T15" fmla="*/ 256 h 311"/>
                  <a:gd name="T16" fmla="*/ 83 w 168"/>
                  <a:gd name="T17" fmla="*/ 311 h 311"/>
                  <a:gd name="T18" fmla="*/ 74 w 168"/>
                  <a:gd name="T19" fmla="*/ 310 h 311"/>
                  <a:gd name="T20" fmla="*/ 64 w 168"/>
                  <a:gd name="T21" fmla="*/ 309 h 311"/>
                  <a:gd name="T22" fmla="*/ 54 w 168"/>
                  <a:gd name="T23" fmla="*/ 304 h 311"/>
                  <a:gd name="T24" fmla="*/ 46 w 168"/>
                  <a:gd name="T25" fmla="*/ 300 h 311"/>
                  <a:gd name="T26" fmla="*/ 35 w 168"/>
                  <a:gd name="T27" fmla="*/ 293 h 311"/>
                  <a:gd name="T28" fmla="*/ 24 w 168"/>
                  <a:gd name="T29" fmla="*/ 286 h 311"/>
                  <a:gd name="T30" fmla="*/ 11 w 168"/>
                  <a:gd name="T31" fmla="*/ 279 h 311"/>
                  <a:gd name="T32" fmla="*/ 0 w 168"/>
                  <a:gd name="T33" fmla="*/ 275 h 311"/>
                  <a:gd name="T34" fmla="*/ 5 w 168"/>
                  <a:gd name="T35" fmla="*/ 246 h 311"/>
                  <a:gd name="T36" fmla="*/ 10 w 168"/>
                  <a:gd name="T37" fmla="*/ 210 h 311"/>
                  <a:gd name="T38" fmla="*/ 12 w 168"/>
                  <a:gd name="T39" fmla="*/ 165 h 311"/>
                  <a:gd name="T40" fmla="*/ 18 w 168"/>
                  <a:gd name="T41" fmla="*/ 122 h 311"/>
                  <a:gd name="T42" fmla="*/ 24 w 168"/>
                  <a:gd name="T43" fmla="*/ 78 h 311"/>
                  <a:gd name="T44" fmla="*/ 35 w 168"/>
                  <a:gd name="T45" fmla="*/ 42 h 311"/>
                  <a:gd name="T46" fmla="*/ 49 w 168"/>
                  <a:gd name="T47" fmla="*/ 14 h 311"/>
                  <a:gd name="T48" fmla="*/ 72 w 168"/>
                  <a:gd name="T49" fmla="*/ 0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68" h="311">
                    <a:moveTo>
                      <a:pt x="72" y="0"/>
                    </a:moveTo>
                    <a:lnTo>
                      <a:pt x="124" y="35"/>
                    </a:lnTo>
                    <a:lnTo>
                      <a:pt x="154" y="68"/>
                    </a:lnTo>
                    <a:lnTo>
                      <a:pt x="168" y="99"/>
                    </a:lnTo>
                    <a:lnTo>
                      <a:pt x="168" y="133"/>
                    </a:lnTo>
                    <a:lnTo>
                      <a:pt x="156" y="168"/>
                    </a:lnTo>
                    <a:lnTo>
                      <a:pt x="136" y="210"/>
                    </a:lnTo>
                    <a:lnTo>
                      <a:pt x="110" y="256"/>
                    </a:lnTo>
                    <a:lnTo>
                      <a:pt x="83" y="311"/>
                    </a:lnTo>
                    <a:lnTo>
                      <a:pt x="74" y="310"/>
                    </a:lnTo>
                    <a:lnTo>
                      <a:pt x="64" y="309"/>
                    </a:lnTo>
                    <a:lnTo>
                      <a:pt x="54" y="304"/>
                    </a:lnTo>
                    <a:lnTo>
                      <a:pt x="46" y="300"/>
                    </a:lnTo>
                    <a:lnTo>
                      <a:pt x="35" y="293"/>
                    </a:lnTo>
                    <a:lnTo>
                      <a:pt x="24" y="286"/>
                    </a:lnTo>
                    <a:lnTo>
                      <a:pt x="11" y="279"/>
                    </a:lnTo>
                    <a:lnTo>
                      <a:pt x="0" y="275"/>
                    </a:lnTo>
                    <a:lnTo>
                      <a:pt x="5" y="246"/>
                    </a:lnTo>
                    <a:lnTo>
                      <a:pt x="10" y="210"/>
                    </a:lnTo>
                    <a:lnTo>
                      <a:pt x="12" y="165"/>
                    </a:lnTo>
                    <a:lnTo>
                      <a:pt x="18" y="122"/>
                    </a:lnTo>
                    <a:lnTo>
                      <a:pt x="24" y="78"/>
                    </a:lnTo>
                    <a:lnTo>
                      <a:pt x="35" y="42"/>
                    </a:lnTo>
                    <a:lnTo>
                      <a:pt x="49" y="14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6" name="Freeform 287"/>
              <p:cNvSpPr>
                <a:spLocks/>
              </p:cNvSpPr>
              <p:nvPr/>
            </p:nvSpPr>
            <p:spPr bwMode="auto">
              <a:xfrm>
                <a:off x="1287" y="1271"/>
                <a:ext cx="80" cy="155"/>
              </a:xfrm>
              <a:custGeom>
                <a:avLst/>
                <a:gdLst>
                  <a:gd name="T0" fmla="*/ 228 w 239"/>
                  <a:gd name="T1" fmla="*/ 0 h 464"/>
                  <a:gd name="T2" fmla="*/ 239 w 239"/>
                  <a:gd name="T3" fmla="*/ 39 h 464"/>
                  <a:gd name="T4" fmla="*/ 235 w 239"/>
                  <a:gd name="T5" fmla="*/ 94 h 464"/>
                  <a:gd name="T6" fmla="*/ 218 w 239"/>
                  <a:gd name="T7" fmla="*/ 160 h 464"/>
                  <a:gd name="T8" fmla="*/ 193 w 239"/>
                  <a:gd name="T9" fmla="*/ 232 h 464"/>
                  <a:gd name="T10" fmla="*/ 161 w 239"/>
                  <a:gd name="T11" fmla="*/ 303 h 464"/>
                  <a:gd name="T12" fmla="*/ 131 w 239"/>
                  <a:gd name="T13" fmla="*/ 370 h 464"/>
                  <a:gd name="T14" fmla="*/ 102 w 239"/>
                  <a:gd name="T15" fmla="*/ 424 h 464"/>
                  <a:gd name="T16" fmla="*/ 81 w 239"/>
                  <a:gd name="T17" fmla="*/ 463 h 464"/>
                  <a:gd name="T18" fmla="*/ 67 w 239"/>
                  <a:gd name="T19" fmla="*/ 463 h 464"/>
                  <a:gd name="T20" fmla="*/ 56 w 239"/>
                  <a:gd name="T21" fmla="*/ 464 h 464"/>
                  <a:gd name="T22" fmla="*/ 44 w 239"/>
                  <a:gd name="T23" fmla="*/ 463 h 464"/>
                  <a:gd name="T24" fmla="*/ 36 w 239"/>
                  <a:gd name="T25" fmla="*/ 460 h 464"/>
                  <a:gd name="T26" fmla="*/ 28 w 239"/>
                  <a:gd name="T27" fmla="*/ 454 h 464"/>
                  <a:gd name="T28" fmla="*/ 21 w 239"/>
                  <a:gd name="T29" fmla="*/ 450 h 464"/>
                  <a:gd name="T30" fmla="*/ 15 w 239"/>
                  <a:gd name="T31" fmla="*/ 445 h 464"/>
                  <a:gd name="T32" fmla="*/ 12 w 239"/>
                  <a:gd name="T33" fmla="*/ 438 h 464"/>
                  <a:gd name="T34" fmla="*/ 0 w 239"/>
                  <a:gd name="T35" fmla="*/ 393 h 464"/>
                  <a:gd name="T36" fmla="*/ 8 w 239"/>
                  <a:gd name="T37" fmla="*/ 332 h 464"/>
                  <a:gd name="T38" fmla="*/ 29 w 239"/>
                  <a:gd name="T39" fmla="*/ 261 h 464"/>
                  <a:gd name="T40" fmla="*/ 64 w 239"/>
                  <a:gd name="T41" fmla="*/ 188 h 464"/>
                  <a:gd name="T42" fmla="*/ 103 w 239"/>
                  <a:gd name="T43" fmla="*/ 117 h 464"/>
                  <a:gd name="T44" fmla="*/ 147 w 239"/>
                  <a:gd name="T45" fmla="*/ 58 h 464"/>
                  <a:gd name="T46" fmla="*/ 189 w 239"/>
                  <a:gd name="T47" fmla="*/ 17 h 464"/>
                  <a:gd name="T48" fmla="*/ 228 w 239"/>
                  <a:gd name="T49" fmla="*/ 0 h 4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39" h="464">
                    <a:moveTo>
                      <a:pt x="228" y="0"/>
                    </a:moveTo>
                    <a:lnTo>
                      <a:pt x="239" y="39"/>
                    </a:lnTo>
                    <a:lnTo>
                      <a:pt x="235" y="94"/>
                    </a:lnTo>
                    <a:lnTo>
                      <a:pt x="218" y="160"/>
                    </a:lnTo>
                    <a:lnTo>
                      <a:pt x="193" y="232"/>
                    </a:lnTo>
                    <a:lnTo>
                      <a:pt x="161" y="303"/>
                    </a:lnTo>
                    <a:lnTo>
                      <a:pt x="131" y="370"/>
                    </a:lnTo>
                    <a:lnTo>
                      <a:pt x="102" y="424"/>
                    </a:lnTo>
                    <a:lnTo>
                      <a:pt x="81" y="463"/>
                    </a:lnTo>
                    <a:lnTo>
                      <a:pt x="67" y="463"/>
                    </a:lnTo>
                    <a:lnTo>
                      <a:pt x="56" y="464"/>
                    </a:lnTo>
                    <a:lnTo>
                      <a:pt x="44" y="463"/>
                    </a:lnTo>
                    <a:lnTo>
                      <a:pt x="36" y="460"/>
                    </a:lnTo>
                    <a:lnTo>
                      <a:pt x="28" y="454"/>
                    </a:lnTo>
                    <a:lnTo>
                      <a:pt x="21" y="450"/>
                    </a:lnTo>
                    <a:lnTo>
                      <a:pt x="15" y="445"/>
                    </a:lnTo>
                    <a:lnTo>
                      <a:pt x="12" y="438"/>
                    </a:lnTo>
                    <a:lnTo>
                      <a:pt x="0" y="393"/>
                    </a:lnTo>
                    <a:lnTo>
                      <a:pt x="8" y="332"/>
                    </a:lnTo>
                    <a:lnTo>
                      <a:pt x="29" y="261"/>
                    </a:lnTo>
                    <a:lnTo>
                      <a:pt x="64" y="188"/>
                    </a:lnTo>
                    <a:lnTo>
                      <a:pt x="103" y="117"/>
                    </a:lnTo>
                    <a:lnTo>
                      <a:pt x="147" y="58"/>
                    </a:lnTo>
                    <a:lnTo>
                      <a:pt x="189" y="17"/>
                    </a:lnTo>
                    <a:lnTo>
                      <a:pt x="228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7" name="Freeform 288"/>
              <p:cNvSpPr>
                <a:spLocks/>
              </p:cNvSpPr>
              <p:nvPr/>
            </p:nvSpPr>
            <p:spPr bwMode="auto">
              <a:xfrm>
                <a:off x="1367" y="1351"/>
                <a:ext cx="21" cy="52"/>
              </a:xfrm>
              <a:custGeom>
                <a:avLst/>
                <a:gdLst>
                  <a:gd name="T0" fmla="*/ 32 w 64"/>
                  <a:gd name="T1" fmla="*/ 0 h 155"/>
                  <a:gd name="T2" fmla="*/ 52 w 64"/>
                  <a:gd name="T3" fmla="*/ 9 h 155"/>
                  <a:gd name="T4" fmla="*/ 63 w 64"/>
                  <a:gd name="T5" fmla="*/ 24 h 155"/>
                  <a:gd name="T6" fmla="*/ 64 w 64"/>
                  <a:gd name="T7" fmla="*/ 43 h 155"/>
                  <a:gd name="T8" fmla="*/ 62 w 64"/>
                  <a:gd name="T9" fmla="*/ 66 h 155"/>
                  <a:gd name="T10" fmla="*/ 53 w 64"/>
                  <a:gd name="T11" fmla="*/ 88 h 155"/>
                  <a:gd name="T12" fmla="*/ 43 w 64"/>
                  <a:gd name="T13" fmla="*/ 112 h 155"/>
                  <a:gd name="T14" fmla="*/ 34 w 64"/>
                  <a:gd name="T15" fmla="*/ 132 h 155"/>
                  <a:gd name="T16" fmla="*/ 28 w 64"/>
                  <a:gd name="T17" fmla="*/ 152 h 155"/>
                  <a:gd name="T18" fmla="*/ 23 w 64"/>
                  <a:gd name="T19" fmla="*/ 153 h 155"/>
                  <a:gd name="T20" fmla="*/ 17 w 64"/>
                  <a:gd name="T21" fmla="*/ 155 h 155"/>
                  <a:gd name="T22" fmla="*/ 9 w 64"/>
                  <a:gd name="T23" fmla="*/ 139 h 155"/>
                  <a:gd name="T24" fmla="*/ 4 w 64"/>
                  <a:gd name="T25" fmla="*/ 120 h 155"/>
                  <a:gd name="T26" fmla="*/ 0 w 64"/>
                  <a:gd name="T27" fmla="*/ 95 h 155"/>
                  <a:gd name="T28" fmla="*/ 2 w 64"/>
                  <a:gd name="T29" fmla="*/ 70 h 155"/>
                  <a:gd name="T30" fmla="*/ 3 w 64"/>
                  <a:gd name="T31" fmla="*/ 43 h 155"/>
                  <a:gd name="T32" fmla="*/ 9 w 64"/>
                  <a:gd name="T33" fmla="*/ 23 h 155"/>
                  <a:gd name="T34" fmla="*/ 17 w 64"/>
                  <a:gd name="T35" fmla="*/ 7 h 155"/>
                  <a:gd name="T36" fmla="*/ 32 w 64"/>
                  <a:gd name="T37" fmla="*/ 0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4" h="155">
                    <a:moveTo>
                      <a:pt x="32" y="0"/>
                    </a:moveTo>
                    <a:lnTo>
                      <a:pt x="52" y="9"/>
                    </a:lnTo>
                    <a:lnTo>
                      <a:pt x="63" y="24"/>
                    </a:lnTo>
                    <a:lnTo>
                      <a:pt x="64" y="43"/>
                    </a:lnTo>
                    <a:lnTo>
                      <a:pt x="62" y="66"/>
                    </a:lnTo>
                    <a:lnTo>
                      <a:pt x="53" y="88"/>
                    </a:lnTo>
                    <a:lnTo>
                      <a:pt x="43" y="112"/>
                    </a:lnTo>
                    <a:lnTo>
                      <a:pt x="34" y="132"/>
                    </a:lnTo>
                    <a:lnTo>
                      <a:pt x="28" y="152"/>
                    </a:lnTo>
                    <a:lnTo>
                      <a:pt x="23" y="153"/>
                    </a:lnTo>
                    <a:lnTo>
                      <a:pt x="17" y="155"/>
                    </a:lnTo>
                    <a:lnTo>
                      <a:pt x="9" y="139"/>
                    </a:lnTo>
                    <a:lnTo>
                      <a:pt x="4" y="120"/>
                    </a:lnTo>
                    <a:lnTo>
                      <a:pt x="0" y="95"/>
                    </a:lnTo>
                    <a:lnTo>
                      <a:pt x="2" y="70"/>
                    </a:lnTo>
                    <a:lnTo>
                      <a:pt x="3" y="43"/>
                    </a:lnTo>
                    <a:lnTo>
                      <a:pt x="9" y="23"/>
                    </a:lnTo>
                    <a:lnTo>
                      <a:pt x="17" y="7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8" name="Freeform 289"/>
              <p:cNvSpPr>
                <a:spLocks/>
              </p:cNvSpPr>
              <p:nvPr/>
            </p:nvSpPr>
            <p:spPr bwMode="auto">
              <a:xfrm>
                <a:off x="1324" y="1382"/>
                <a:ext cx="40" cy="63"/>
              </a:xfrm>
              <a:custGeom>
                <a:avLst/>
                <a:gdLst>
                  <a:gd name="T0" fmla="*/ 77 w 120"/>
                  <a:gd name="T1" fmla="*/ 0 h 190"/>
                  <a:gd name="T2" fmla="*/ 82 w 120"/>
                  <a:gd name="T3" fmla="*/ 6 h 190"/>
                  <a:gd name="T4" fmla="*/ 88 w 120"/>
                  <a:gd name="T5" fmla="*/ 9 h 190"/>
                  <a:gd name="T6" fmla="*/ 92 w 120"/>
                  <a:gd name="T7" fmla="*/ 34 h 190"/>
                  <a:gd name="T8" fmla="*/ 98 w 120"/>
                  <a:gd name="T9" fmla="*/ 56 h 190"/>
                  <a:gd name="T10" fmla="*/ 100 w 120"/>
                  <a:gd name="T11" fmla="*/ 74 h 190"/>
                  <a:gd name="T12" fmla="*/ 105 w 120"/>
                  <a:gd name="T13" fmla="*/ 92 h 190"/>
                  <a:gd name="T14" fmla="*/ 107 w 120"/>
                  <a:gd name="T15" fmla="*/ 109 h 190"/>
                  <a:gd name="T16" fmla="*/ 110 w 120"/>
                  <a:gd name="T17" fmla="*/ 130 h 190"/>
                  <a:gd name="T18" fmla="*/ 114 w 120"/>
                  <a:gd name="T19" fmla="*/ 155 h 190"/>
                  <a:gd name="T20" fmla="*/ 120 w 120"/>
                  <a:gd name="T21" fmla="*/ 188 h 190"/>
                  <a:gd name="T22" fmla="*/ 63 w 120"/>
                  <a:gd name="T23" fmla="*/ 190 h 190"/>
                  <a:gd name="T24" fmla="*/ 27 w 120"/>
                  <a:gd name="T25" fmla="*/ 176 h 190"/>
                  <a:gd name="T26" fmla="*/ 4 w 120"/>
                  <a:gd name="T27" fmla="*/ 148 h 190"/>
                  <a:gd name="T28" fmla="*/ 0 w 120"/>
                  <a:gd name="T29" fmla="*/ 113 h 190"/>
                  <a:gd name="T30" fmla="*/ 6 w 120"/>
                  <a:gd name="T31" fmla="*/ 74 h 190"/>
                  <a:gd name="T32" fmla="*/ 21 w 120"/>
                  <a:gd name="T33" fmla="*/ 41 h 190"/>
                  <a:gd name="T34" fmla="*/ 45 w 120"/>
                  <a:gd name="T35" fmla="*/ 14 h 190"/>
                  <a:gd name="T36" fmla="*/ 77 w 120"/>
                  <a:gd name="T37" fmla="*/ 0 h 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0" h="190">
                    <a:moveTo>
                      <a:pt x="77" y="0"/>
                    </a:moveTo>
                    <a:lnTo>
                      <a:pt x="82" y="6"/>
                    </a:lnTo>
                    <a:lnTo>
                      <a:pt x="88" y="9"/>
                    </a:lnTo>
                    <a:lnTo>
                      <a:pt x="92" y="34"/>
                    </a:lnTo>
                    <a:lnTo>
                      <a:pt x="98" y="56"/>
                    </a:lnTo>
                    <a:lnTo>
                      <a:pt x="100" y="74"/>
                    </a:lnTo>
                    <a:lnTo>
                      <a:pt x="105" y="92"/>
                    </a:lnTo>
                    <a:lnTo>
                      <a:pt x="107" y="109"/>
                    </a:lnTo>
                    <a:lnTo>
                      <a:pt x="110" y="130"/>
                    </a:lnTo>
                    <a:lnTo>
                      <a:pt x="114" y="155"/>
                    </a:lnTo>
                    <a:lnTo>
                      <a:pt x="120" y="188"/>
                    </a:lnTo>
                    <a:lnTo>
                      <a:pt x="63" y="190"/>
                    </a:lnTo>
                    <a:lnTo>
                      <a:pt x="27" y="176"/>
                    </a:lnTo>
                    <a:lnTo>
                      <a:pt x="4" y="148"/>
                    </a:lnTo>
                    <a:lnTo>
                      <a:pt x="0" y="113"/>
                    </a:lnTo>
                    <a:lnTo>
                      <a:pt x="6" y="74"/>
                    </a:lnTo>
                    <a:lnTo>
                      <a:pt x="21" y="41"/>
                    </a:lnTo>
                    <a:lnTo>
                      <a:pt x="45" y="14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5" name="TextovéPole 4"/>
            <p:cNvSpPr txBox="1"/>
            <p:nvPr/>
          </p:nvSpPr>
          <p:spPr>
            <a:xfrm>
              <a:off x="565094" y="1660739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11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435136" y="1855651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12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261" name="Skupina 2260"/>
          <p:cNvGrpSpPr/>
          <p:nvPr/>
        </p:nvGrpSpPr>
        <p:grpSpPr>
          <a:xfrm>
            <a:off x="2899803" y="1516640"/>
            <a:ext cx="2233612" cy="1657350"/>
            <a:chOff x="2865438" y="1255713"/>
            <a:chExt cx="2233612" cy="1657350"/>
          </a:xfrm>
        </p:grpSpPr>
        <p:grpSp>
          <p:nvGrpSpPr>
            <p:cNvPr id="2214" name="Group 196"/>
            <p:cNvGrpSpPr>
              <a:grpSpLocks noChangeAspect="1"/>
            </p:cNvGrpSpPr>
            <p:nvPr/>
          </p:nvGrpSpPr>
          <p:grpSpPr bwMode="auto">
            <a:xfrm>
              <a:off x="2865438" y="1255713"/>
              <a:ext cx="2233612" cy="1657350"/>
              <a:chOff x="1805" y="791"/>
              <a:chExt cx="1407" cy="1044"/>
            </a:xfrm>
          </p:grpSpPr>
          <p:sp>
            <p:nvSpPr>
              <p:cNvPr id="2215" name="AutoShape 195"/>
              <p:cNvSpPr>
                <a:spLocks noChangeAspect="1" noChangeArrowheads="1" noTextEdit="1"/>
              </p:cNvSpPr>
              <p:nvPr/>
            </p:nvSpPr>
            <p:spPr bwMode="auto">
              <a:xfrm>
                <a:off x="1805" y="791"/>
                <a:ext cx="1407" cy="104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6" name="Freeform 197"/>
              <p:cNvSpPr>
                <a:spLocks noEditPoints="1"/>
              </p:cNvSpPr>
              <p:nvPr/>
            </p:nvSpPr>
            <p:spPr bwMode="auto">
              <a:xfrm>
                <a:off x="1834" y="831"/>
                <a:ext cx="1269" cy="937"/>
              </a:xfrm>
              <a:custGeom>
                <a:avLst/>
                <a:gdLst>
                  <a:gd name="T0" fmla="*/ 693 w 3808"/>
                  <a:gd name="T1" fmla="*/ 125 h 2810"/>
                  <a:gd name="T2" fmla="*/ 1228 w 3808"/>
                  <a:gd name="T3" fmla="*/ 0 h 2810"/>
                  <a:gd name="T4" fmla="*/ 1593 w 3808"/>
                  <a:gd name="T5" fmla="*/ 114 h 2810"/>
                  <a:gd name="T6" fmla="*/ 1783 w 3808"/>
                  <a:gd name="T7" fmla="*/ 359 h 2810"/>
                  <a:gd name="T8" fmla="*/ 1822 w 3808"/>
                  <a:gd name="T9" fmla="*/ 421 h 2810"/>
                  <a:gd name="T10" fmla="*/ 1812 w 3808"/>
                  <a:gd name="T11" fmla="*/ 342 h 2810"/>
                  <a:gd name="T12" fmla="*/ 1885 w 3808"/>
                  <a:gd name="T13" fmla="*/ 331 h 2810"/>
                  <a:gd name="T14" fmla="*/ 1951 w 3808"/>
                  <a:gd name="T15" fmla="*/ 371 h 2810"/>
                  <a:gd name="T16" fmla="*/ 1995 w 3808"/>
                  <a:gd name="T17" fmla="*/ 478 h 2810"/>
                  <a:gd name="T18" fmla="*/ 1882 w 3808"/>
                  <a:gd name="T19" fmla="*/ 811 h 2810"/>
                  <a:gd name="T20" fmla="*/ 1771 w 3808"/>
                  <a:gd name="T21" fmla="*/ 1032 h 2810"/>
                  <a:gd name="T22" fmla="*/ 1787 w 3808"/>
                  <a:gd name="T23" fmla="*/ 1065 h 2810"/>
                  <a:gd name="T24" fmla="*/ 1822 w 3808"/>
                  <a:gd name="T25" fmla="*/ 1118 h 2810"/>
                  <a:gd name="T26" fmla="*/ 2021 w 3808"/>
                  <a:gd name="T27" fmla="*/ 1029 h 2810"/>
                  <a:gd name="T28" fmla="*/ 2316 w 3808"/>
                  <a:gd name="T29" fmla="*/ 1000 h 2810"/>
                  <a:gd name="T30" fmla="*/ 2401 w 3808"/>
                  <a:gd name="T31" fmla="*/ 1003 h 2810"/>
                  <a:gd name="T32" fmla="*/ 2433 w 3808"/>
                  <a:gd name="T33" fmla="*/ 1007 h 2810"/>
                  <a:gd name="T34" fmla="*/ 2483 w 3808"/>
                  <a:gd name="T35" fmla="*/ 949 h 2810"/>
                  <a:gd name="T36" fmla="*/ 2559 w 3808"/>
                  <a:gd name="T37" fmla="*/ 897 h 2810"/>
                  <a:gd name="T38" fmla="*/ 2538 w 3808"/>
                  <a:gd name="T39" fmla="*/ 766 h 2810"/>
                  <a:gd name="T40" fmla="*/ 2445 w 3808"/>
                  <a:gd name="T41" fmla="*/ 631 h 2810"/>
                  <a:gd name="T42" fmla="*/ 2417 w 3808"/>
                  <a:gd name="T43" fmla="*/ 541 h 2810"/>
                  <a:gd name="T44" fmla="*/ 2550 w 3808"/>
                  <a:gd name="T45" fmla="*/ 540 h 2810"/>
                  <a:gd name="T46" fmla="*/ 2626 w 3808"/>
                  <a:gd name="T47" fmla="*/ 661 h 2810"/>
                  <a:gd name="T48" fmla="*/ 2697 w 3808"/>
                  <a:gd name="T49" fmla="*/ 814 h 2810"/>
                  <a:gd name="T50" fmla="*/ 3054 w 3808"/>
                  <a:gd name="T51" fmla="*/ 652 h 2810"/>
                  <a:gd name="T52" fmla="*/ 3519 w 3808"/>
                  <a:gd name="T53" fmla="*/ 770 h 2810"/>
                  <a:gd name="T54" fmla="*/ 3800 w 3808"/>
                  <a:gd name="T55" fmla="*/ 1373 h 2810"/>
                  <a:gd name="T56" fmla="*/ 3486 w 3808"/>
                  <a:gd name="T57" fmla="*/ 1984 h 2810"/>
                  <a:gd name="T58" fmla="*/ 3399 w 3808"/>
                  <a:gd name="T59" fmla="*/ 2250 h 2810"/>
                  <a:gd name="T60" fmla="*/ 3416 w 3808"/>
                  <a:gd name="T61" fmla="*/ 2361 h 2810"/>
                  <a:gd name="T62" fmla="*/ 3398 w 3808"/>
                  <a:gd name="T63" fmla="*/ 2408 h 2810"/>
                  <a:gd name="T64" fmla="*/ 3185 w 3808"/>
                  <a:gd name="T65" fmla="*/ 2315 h 2810"/>
                  <a:gd name="T66" fmla="*/ 2953 w 3808"/>
                  <a:gd name="T67" fmla="*/ 2418 h 2810"/>
                  <a:gd name="T68" fmla="*/ 2291 w 3808"/>
                  <a:gd name="T69" fmla="*/ 2806 h 2810"/>
                  <a:gd name="T70" fmla="*/ 1680 w 3808"/>
                  <a:gd name="T71" fmla="*/ 2617 h 2810"/>
                  <a:gd name="T72" fmla="*/ 1491 w 3808"/>
                  <a:gd name="T73" fmla="*/ 2478 h 2810"/>
                  <a:gd name="T74" fmla="*/ 1230 w 3808"/>
                  <a:gd name="T75" fmla="*/ 2354 h 2810"/>
                  <a:gd name="T76" fmla="*/ 626 w 3808"/>
                  <a:gd name="T77" fmla="*/ 2369 h 2810"/>
                  <a:gd name="T78" fmla="*/ 142 w 3808"/>
                  <a:gd name="T79" fmla="*/ 2141 h 2810"/>
                  <a:gd name="T80" fmla="*/ 31 w 3808"/>
                  <a:gd name="T81" fmla="*/ 1953 h 2810"/>
                  <a:gd name="T82" fmla="*/ 0 w 3808"/>
                  <a:gd name="T83" fmla="*/ 1584 h 2810"/>
                  <a:gd name="T84" fmla="*/ 244 w 3808"/>
                  <a:gd name="T85" fmla="*/ 972 h 2810"/>
                  <a:gd name="T86" fmla="*/ 672 w 3808"/>
                  <a:gd name="T87" fmla="*/ 676 h 2810"/>
                  <a:gd name="T88" fmla="*/ 619 w 3808"/>
                  <a:gd name="T89" fmla="*/ 634 h 2810"/>
                  <a:gd name="T90" fmla="*/ 543 w 3808"/>
                  <a:gd name="T91" fmla="*/ 572 h 2810"/>
                  <a:gd name="T92" fmla="*/ 344 w 3808"/>
                  <a:gd name="T93" fmla="*/ 282 h 2810"/>
                  <a:gd name="T94" fmla="*/ 301 w 3808"/>
                  <a:gd name="T95" fmla="*/ 82 h 2810"/>
                  <a:gd name="T96" fmla="*/ 1757 w 3808"/>
                  <a:gd name="T97" fmla="*/ 647 h 2810"/>
                  <a:gd name="T98" fmla="*/ 1639 w 3808"/>
                  <a:gd name="T99" fmla="*/ 747 h 2810"/>
                  <a:gd name="T100" fmla="*/ 1552 w 3808"/>
                  <a:gd name="T101" fmla="*/ 798 h 2810"/>
                  <a:gd name="T102" fmla="*/ 1627 w 3808"/>
                  <a:gd name="T103" fmla="*/ 869 h 2810"/>
                  <a:gd name="T104" fmla="*/ 1722 w 3808"/>
                  <a:gd name="T105" fmla="*/ 857 h 2810"/>
                  <a:gd name="T106" fmla="*/ 1818 w 3808"/>
                  <a:gd name="T107" fmla="*/ 622 h 28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3808" h="2810">
                    <a:moveTo>
                      <a:pt x="309" y="78"/>
                    </a:moveTo>
                    <a:lnTo>
                      <a:pt x="431" y="128"/>
                    </a:lnTo>
                    <a:lnTo>
                      <a:pt x="561" y="140"/>
                    </a:lnTo>
                    <a:lnTo>
                      <a:pt x="693" y="125"/>
                    </a:lnTo>
                    <a:lnTo>
                      <a:pt x="829" y="93"/>
                    </a:lnTo>
                    <a:lnTo>
                      <a:pt x="964" y="54"/>
                    </a:lnTo>
                    <a:lnTo>
                      <a:pt x="1098" y="19"/>
                    </a:lnTo>
                    <a:lnTo>
                      <a:pt x="1228" y="0"/>
                    </a:lnTo>
                    <a:lnTo>
                      <a:pt x="1353" y="7"/>
                    </a:lnTo>
                    <a:lnTo>
                      <a:pt x="1444" y="37"/>
                    </a:lnTo>
                    <a:lnTo>
                      <a:pt x="1525" y="72"/>
                    </a:lnTo>
                    <a:lnTo>
                      <a:pt x="1593" y="114"/>
                    </a:lnTo>
                    <a:lnTo>
                      <a:pt x="1652" y="162"/>
                    </a:lnTo>
                    <a:lnTo>
                      <a:pt x="1703" y="218"/>
                    </a:lnTo>
                    <a:lnTo>
                      <a:pt x="1746" y="284"/>
                    </a:lnTo>
                    <a:lnTo>
                      <a:pt x="1783" y="359"/>
                    </a:lnTo>
                    <a:lnTo>
                      <a:pt x="1818" y="448"/>
                    </a:lnTo>
                    <a:lnTo>
                      <a:pt x="1822" y="446"/>
                    </a:lnTo>
                    <a:lnTo>
                      <a:pt x="1828" y="445"/>
                    </a:lnTo>
                    <a:lnTo>
                      <a:pt x="1822" y="421"/>
                    </a:lnTo>
                    <a:lnTo>
                      <a:pt x="1818" y="399"/>
                    </a:lnTo>
                    <a:lnTo>
                      <a:pt x="1814" y="377"/>
                    </a:lnTo>
                    <a:lnTo>
                      <a:pt x="1812" y="359"/>
                    </a:lnTo>
                    <a:lnTo>
                      <a:pt x="1812" y="342"/>
                    </a:lnTo>
                    <a:lnTo>
                      <a:pt x="1821" y="329"/>
                    </a:lnTo>
                    <a:lnTo>
                      <a:pt x="1837" y="322"/>
                    </a:lnTo>
                    <a:lnTo>
                      <a:pt x="1864" y="322"/>
                    </a:lnTo>
                    <a:lnTo>
                      <a:pt x="1885" y="331"/>
                    </a:lnTo>
                    <a:lnTo>
                      <a:pt x="1904" y="339"/>
                    </a:lnTo>
                    <a:lnTo>
                      <a:pt x="1921" y="349"/>
                    </a:lnTo>
                    <a:lnTo>
                      <a:pt x="1938" y="360"/>
                    </a:lnTo>
                    <a:lnTo>
                      <a:pt x="1951" y="371"/>
                    </a:lnTo>
                    <a:lnTo>
                      <a:pt x="1965" y="384"/>
                    </a:lnTo>
                    <a:lnTo>
                      <a:pt x="1979" y="396"/>
                    </a:lnTo>
                    <a:lnTo>
                      <a:pt x="1993" y="413"/>
                    </a:lnTo>
                    <a:lnTo>
                      <a:pt x="1995" y="478"/>
                    </a:lnTo>
                    <a:lnTo>
                      <a:pt x="1982" y="556"/>
                    </a:lnTo>
                    <a:lnTo>
                      <a:pt x="1956" y="640"/>
                    </a:lnTo>
                    <a:lnTo>
                      <a:pt x="1922" y="726"/>
                    </a:lnTo>
                    <a:lnTo>
                      <a:pt x="1882" y="811"/>
                    </a:lnTo>
                    <a:lnTo>
                      <a:pt x="1840" y="892"/>
                    </a:lnTo>
                    <a:lnTo>
                      <a:pt x="1801" y="964"/>
                    </a:lnTo>
                    <a:lnTo>
                      <a:pt x="1767" y="1024"/>
                    </a:lnTo>
                    <a:lnTo>
                      <a:pt x="1771" y="1032"/>
                    </a:lnTo>
                    <a:lnTo>
                      <a:pt x="1775" y="1040"/>
                    </a:lnTo>
                    <a:lnTo>
                      <a:pt x="1779" y="1047"/>
                    </a:lnTo>
                    <a:lnTo>
                      <a:pt x="1783" y="1056"/>
                    </a:lnTo>
                    <a:lnTo>
                      <a:pt x="1787" y="1065"/>
                    </a:lnTo>
                    <a:lnTo>
                      <a:pt x="1794" y="1079"/>
                    </a:lnTo>
                    <a:lnTo>
                      <a:pt x="1801" y="1096"/>
                    </a:lnTo>
                    <a:lnTo>
                      <a:pt x="1814" y="1120"/>
                    </a:lnTo>
                    <a:lnTo>
                      <a:pt x="1822" y="1118"/>
                    </a:lnTo>
                    <a:lnTo>
                      <a:pt x="1828" y="1117"/>
                    </a:lnTo>
                    <a:lnTo>
                      <a:pt x="1885" y="1079"/>
                    </a:lnTo>
                    <a:lnTo>
                      <a:pt x="1950" y="1052"/>
                    </a:lnTo>
                    <a:lnTo>
                      <a:pt x="2021" y="1029"/>
                    </a:lnTo>
                    <a:lnTo>
                      <a:pt x="2096" y="1015"/>
                    </a:lnTo>
                    <a:lnTo>
                      <a:pt x="2170" y="1004"/>
                    </a:lnTo>
                    <a:lnTo>
                      <a:pt x="2245" y="1000"/>
                    </a:lnTo>
                    <a:lnTo>
                      <a:pt x="2316" y="1000"/>
                    </a:lnTo>
                    <a:lnTo>
                      <a:pt x="2381" y="1006"/>
                    </a:lnTo>
                    <a:lnTo>
                      <a:pt x="2385" y="1003"/>
                    </a:lnTo>
                    <a:lnTo>
                      <a:pt x="2394" y="1003"/>
                    </a:lnTo>
                    <a:lnTo>
                      <a:pt x="2401" y="1003"/>
                    </a:lnTo>
                    <a:lnTo>
                      <a:pt x="2410" y="1004"/>
                    </a:lnTo>
                    <a:lnTo>
                      <a:pt x="2419" y="1004"/>
                    </a:lnTo>
                    <a:lnTo>
                      <a:pt x="2427" y="1006"/>
                    </a:lnTo>
                    <a:lnTo>
                      <a:pt x="2433" y="1007"/>
                    </a:lnTo>
                    <a:lnTo>
                      <a:pt x="2438" y="1008"/>
                    </a:lnTo>
                    <a:lnTo>
                      <a:pt x="2451" y="983"/>
                    </a:lnTo>
                    <a:lnTo>
                      <a:pt x="2467" y="964"/>
                    </a:lnTo>
                    <a:lnTo>
                      <a:pt x="2483" y="949"/>
                    </a:lnTo>
                    <a:lnTo>
                      <a:pt x="2501" y="936"/>
                    </a:lnTo>
                    <a:lnTo>
                      <a:pt x="2519" y="924"/>
                    </a:lnTo>
                    <a:lnTo>
                      <a:pt x="2538" y="911"/>
                    </a:lnTo>
                    <a:lnTo>
                      <a:pt x="2559" y="897"/>
                    </a:lnTo>
                    <a:lnTo>
                      <a:pt x="2582" y="883"/>
                    </a:lnTo>
                    <a:lnTo>
                      <a:pt x="2570" y="841"/>
                    </a:lnTo>
                    <a:lnTo>
                      <a:pt x="2556" y="804"/>
                    </a:lnTo>
                    <a:lnTo>
                      <a:pt x="2538" y="766"/>
                    </a:lnTo>
                    <a:lnTo>
                      <a:pt x="2519" y="733"/>
                    </a:lnTo>
                    <a:lnTo>
                      <a:pt x="2495" y="698"/>
                    </a:lnTo>
                    <a:lnTo>
                      <a:pt x="2472" y="665"/>
                    </a:lnTo>
                    <a:lnTo>
                      <a:pt x="2445" y="631"/>
                    </a:lnTo>
                    <a:lnTo>
                      <a:pt x="2420" y="599"/>
                    </a:lnTo>
                    <a:lnTo>
                      <a:pt x="2399" y="574"/>
                    </a:lnTo>
                    <a:lnTo>
                      <a:pt x="2401" y="555"/>
                    </a:lnTo>
                    <a:lnTo>
                      <a:pt x="2417" y="541"/>
                    </a:lnTo>
                    <a:lnTo>
                      <a:pt x="2445" y="533"/>
                    </a:lnTo>
                    <a:lnTo>
                      <a:pt x="2479" y="528"/>
                    </a:lnTo>
                    <a:lnTo>
                      <a:pt x="2516" y="531"/>
                    </a:lnTo>
                    <a:lnTo>
                      <a:pt x="2550" y="540"/>
                    </a:lnTo>
                    <a:lnTo>
                      <a:pt x="2579" y="556"/>
                    </a:lnTo>
                    <a:lnTo>
                      <a:pt x="2591" y="581"/>
                    </a:lnTo>
                    <a:lnTo>
                      <a:pt x="2608" y="617"/>
                    </a:lnTo>
                    <a:lnTo>
                      <a:pt x="2626" y="661"/>
                    </a:lnTo>
                    <a:lnTo>
                      <a:pt x="2647" y="705"/>
                    </a:lnTo>
                    <a:lnTo>
                      <a:pt x="2665" y="747"/>
                    </a:lnTo>
                    <a:lnTo>
                      <a:pt x="2682" y="786"/>
                    </a:lnTo>
                    <a:lnTo>
                      <a:pt x="2697" y="814"/>
                    </a:lnTo>
                    <a:lnTo>
                      <a:pt x="2708" y="829"/>
                    </a:lnTo>
                    <a:lnTo>
                      <a:pt x="2821" y="744"/>
                    </a:lnTo>
                    <a:lnTo>
                      <a:pt x="2938" y="686"/>
                    </a:lnTo>
                    <a:lnTo>
                      <a:pt x="3054" y="652"/>
                    </a:lnTo>
                    <a:lnTo>
                      <a:pt x="3171" y="647"/>
                    </a:lnTo>
                    <a:lnTo>
                      <a:pt x="3287" y="663"/>
                    </a:lnTo>
                    <a:lnTo>
                      <a:pt x="3403" y="705"/>
                    </a:lnTo>
                    <a:lnTo>
                      <a:pt x="3519" y="770"/>
                    </a:lnTo>
                    <a:lnTo>
                      <a:pt x="3634" y="861"/>
                    </a:lnTo>
                    <a:lnTo>
                      <a:pt x="3757" y="1046"/>
                    </a:lnTo>
                    <a:lnTo>
                      <a:pt x="3808" y="1216"/>
                    </a:lnTo>
                    <a:lnTo>
                      <a:pt x="3800" y="1373"/>
                    </a:lnTo>
                    <a:lnTo>
                      <a:pt x="3748" y="1525"/>
                    </a:lnTo>
                    <a:lnTo>
                      <a:pt x="3668" y="1672"/>
                    </a:lnTo>
                    <a:lnTo>
                      <a:pt x="3576" y="1825"/>
                    </a:lnTo>
                    <a:lnTo>
                      <a:pt x="3486" y="1984"/>
                    </a:lnTo>
                    <a:lnTo>
                      <a:pt x="3412" y="2158"/>
                    </a:lnTo>
                    <a:lnTo>
                      <a:pt x="3403" y="2191"/>
                    </a:lnTo>
                    <a:lnTo>
                      <a:pt x="3401" y="2222"/>
                    </a:lnTo>
                    <a:lnTo>
                      <a:pt x="3399" y="2250"/>
                    </a:lnTo>
                    <a:lnTo>
                      <a:pt x="3401" y="2277"/>
                    </a:lnTo>
                    <a:lnTo>
                      <a:pt x="3403" y="2304"/>
                    </a:lnTo>
                    <a:lnTo>
                      <a:pt x="3409" y="2332"/>
                    </a:lnTo>
                    <a:lnTo>
                      <a:pt x="3416" y="2361"/>
                    </a:lnTo>
                    <a:lnTo>
                      <a:pt x="3426" y="2396"/>
                    </a:lnTo>
                    <a:lnTo>
                      <a:pt x="3420" y="2405"/>
                    </a:lnTo>
                    <a:lnTo>
                      <a:pt x="3416" y="2416"/>
                    </a:lnTo>
                    <a:lnTo>
                      <a:pt x="3398" y="2408"/>
                    </a:lnTo>
                    <a:lnTo>
                      <a:pt x="3360" y="2391"/>
                    </a:lnTo>
                    <a:lnTo>
                      <a:pt x="3306" y="2368"/>
                    </a:lnTo>
                    <a:lnTo>
                      <a:pt x="3246" y="2341"/>
                    </a:lnTo>
                    <a:lnTo>
                      <a:pt x="3185" y="2315"/>
                    </a:lnTo>
                    <a:lnTo>
                      <a:pt x="3132" y="2293"/>
                    </a:lnTo>
                    <a:lnTo>
                      <a:pt x="3095" y="2276"/>
                    </a:lnTo>
                    <a:lnTo>
                      <a:pt x="3081" y="2273"/>
                    </a:lnTo>
                    <a:lnTo>
                      <a:pt x="2953" y="2418"/>
                    </a:lnTo>
                    <a:lnTo>
                      <a:pt x="2805" y="2554"/>
                    </a:lnTo>
                    <a:lnTo>
                      <a:pt x="2644" y="2670"/>
                    </a:lnTo>
                    <a:lnTo>
                      <a:pt x="2472" y="2757"/>
                    </a:lnTo>
                    <a:lnTo>
                      <a:pt x="2291" y="2806"/>
                    </a:lnTo>
                    <a:lnTo>
                      <a:pt x="2109" y="2810"/>
                    </a:lnTo>
                    <a:lnTo>
                      <a:pt x="1924" y="2760"/>
                    </a:lnTo>
                    <a:lnTo>
                      <a:pt x="1746" y="2647"/>
                    </a:lnTo>
                    <a:lnTo>
                      <a:pt x="1680" y="2617"/>
                    </a:lnTo>
                    <a:lnTo>
                      <a:pt x="1625" y="2588"/>
                    </a:lnTo>
                    <a:lnTo>
                      <a:pt x="1575" y="2554"/>
                    </a:lnTo>
                    <a:lnTo>
                      <a:pt x="1531" y="2519"/>
                    </a:lnTo>
                    <a:lnTo>
                      <a:pt x="1491" y="2478"/>
                    </a:lnTo>
                    <a:lnTo>
                      <a:pt x="1455" y="2432"/>
                    </a:lnTo>
                    <a:lnTo>
                      <a:pt x="1420" y="2378"/>
                    </a:lnTo>
                    <a:lnTo>
                      <a:pt x="1387" y="2316"/>
                    </a:lnTo>
                    <a:lnTo>
                      <a:pt x="1230" y="2354"/>
                    </a:lnTo>
                    <a:lnTo>
                      <a:pt x="1077" y="2380"/>
                    </a:lnTo>
                    <a:lnTo>
                      <a:pt x="924" y="2393"/>
                    </a:lnTo>
                    <a:lnTo>
                      <a:pt x="775" y="2391"/>
                    </a:lnTo>
                    <a:lnTo>
                      <a:pt x="626" y="2369"/>
                    </a:lnTo>
                    <a:lnTo>
                      <a:pt x="481" y="2330"/>
                    </a:lnTo>
                    <a:lnTo>
                      <a:pt x="335" y="2269"/>
                    </a:lnTo>
                    <a:lnTo>
                      <a:pt x="194" y="2187"/>
                    </a:lnTo>
                    <a:lnTo>
                      <a:pt x="142" y="2141"/>
                    </a:lnTo>
                    <a:lnTo>
                      <a:pt x="100" y="2096"/>
                    </a:lnTo>
                    <a:lnTo>
                      <a:pt x="68" y="2051"/>
                    </a:lnTo>
                    <a:lnTo>
                      <a:pt x="46" y="2005"/>
                    </a:lnTo>
                    <a:lnTo>
                      <a:pt x="31" y="1953"/>
                    </a:lnTo>
                    <a:lnTo>
                      <a:pt x="24" y="1898"/>
                    </a:lnTo>
                    <a:lnTo>
                      <a:pt x="22" y="1835"/>
                    </a:lnTo>
                    <a:lnTo>
                      <a:pt x="29" y="1767"/>
                    </a:lnTo>
                    <a:lnTo>
                      <a:pt x="0" y="1584"/>
                    </a:lnTo>
                    <a:lnTo>
                      <a:pt x="13" y="1412"/>
                    </a:lnTo>
                    <a:lnTo>
                      <a:pt x="59" y="1251"/>
                    </a:lnTo>
                    <a:lnTo>
                      <a:pt x="139" y="1104"/>
                    </a:lnTo>
                    <a:lnTo>
                      <a:pt x="244" y="972"/>
                    </a:lnTo>
                    <a:lnTo>
                      <a:pt x="373" y="857"/>
                    </a:lnTo>
                    <a:lnTo>
                      <a:pt x="519" y="761"/>
                    </a:lnTo>
                    <a:lnTo>
                      <a:pt x="679" y="686"/>
                    </a:lnTo>
                    <a:lnTo>
                      <a:pt x="672" y="676"/>
                    </a:lnTo>
                    <a:lnTo>
                      <a:pt x="664" y="668"/>
                    </a:lnTo>
                    <a:lnTo>
                      <a:pt x="650" y="656"/>
                    </a:lnTo>
                    <a:lnTo>
                      <a:pt x="636" y="645"/>
                    </a:lnTo>
                    <a:lnTo>
                      <a:pt x="619" y="634"/>
                    </a:lnTo>
                    <a:lnTo>
                      <a:pt x="604" y="624"/>
                    </a:lnTo>
                    <a:lnTo>
                      <a:pt x="591" y="616"/>
                    </a:lnTo>
                    <a:lnTo>
                      <a:pt x="582" y="610"/>
                    </a:lnTo>
                    <a:lnTo>
                      <a:pt x="543" y="572"/>
                    </a:lnTo>
                    <a:lnTo>
                      <a:pt x="495" y="514"/>
                    </a:lnTo>
                    <a:lnTo>
                      <a:pt x="442" y="442"/>
                    </a:lnTo>
                    <a:lnTo>
                      <a:pt x="391" y="364"/>
                    </a:lnTo>
                    <a:lnTo>
                      <a:pt x="344" y="282"/>
                    </a:lnTo>
                    <a:lnTo>
                      <a:pt x="309" y="206"/>
                    </a:lnTo>
                    <a:lnTo>
                      <a:pt x="291" y="137"/>
                    </a:lnTo>
                    <a:lnTo>
                      <a:pt x="295" y="86"/>
                    </a:lnTo>
                    <a:lnTo>
                      <a:pt x="301" y="82"/>
                    </a:lnTo>
                    <a:lnTo>
                      <a:pt x="309" y="78"/>
                    </a:lnTo>
                    <a:close/>
                    <a:moveTo>
                      <a:pt x="1814" y="563"/>
                    </a:moveTo>
                    <a:lnTo>
                      <a:pt x="1783" y="609"/>
                    </a:lnTo>
                    <a:lnTo>
                      <a:pt x="1757" y="647"/>
                    </a:lnTo>
                    <a:lnTo>
                      <a:pt x="1730" y="677"/>
                    </a:lnTo>
                    <a:lnTo>
                      <a:pt x="1705" y="705"/>
                    </a:lnTo>
                    <a:lnTo>
                      <a:pt x="1673" y="726"/>
                    </a:lnTo>
                    <a:lnTo>
                      <a:pt x="1639" y="747"/>
                    </a:lnTo>
                    <a:lnTo>
                      <a:pt x="1594" y="765"/>
                    </a:lnTo>
                    <a:lnTo>
                      <a:pt x="1541" y="786"/>
                    </a:lnTo>
                    <a:lnTo>
                      <a:pt x="1544" y="790"/>
                    </a:lnTo>
                    <a:lnTo>
                      <a:pt x="1552" y="798"/>
                    </a:lnTo>
                    <a:lnTo>
                      <a:pt x="1565" y="811"/>
                    </a:lnTo>
                    <a:lnTo>
                      <a:pt x="1584" y="829"/>
                    </a:lnTo>
                    <a:lnTo>
                      <a:pt x="1604" y="847"/>
                    </a:lnTo>
                    <a:lnTo>
                      <a:pt x="1627" y="869"/>
                    </a:lnTo>
                    <a:lnTo>
                      <a:pt x="1652" y="893"/>
                    </a:lnTo>
                    <a:lnTo>
                      <a:pt x="1678" y="919"/>
                    </a:lnTo>
                    <a:lnTo>
                      <a:pt x="1696" y="898"/>
                    </a:lnTo>
                    <a:lnTo>
                      <a:pt x="1722" y="857"/>
                    </a:lnTo>
                    <a:lnTo>
                      <a:pt x="1750" y="801"/>
                    </a:lnTo>
                    <a:lnTo>
                      <a:pt x="1779" y="738"/>
                    </a:lnTo>
                    <a:lnTo>
                      <a:pt x="1801" y="676"/>
                    </a:lnTo>
                    <a:lnTo>
                      <a:pt x="1818" y="622"/>
                    </a:lnTo>
                    <a:lnTo>
                      <a:pt x="1824" y="580"/>
                    </a:lnTo>
                    <a:lnTo>
                      <a:pt x="1814" y="56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7" name="Freeform 198"/>
              <p:cNvSpPr>
                <a:spLocks/>
              </p:cNvSpPr>
              <p:nvPr/>
            </p:nvSpPr>
            <p:spPr bwMode="auto">
              <a:xfrm>
                <a:off x="1964" y="877"/>
                <a:ext cx="100" cy="72"/>
              </a:xfrm>
              <a:custGeom>
                <a:avLst/>
                <a:gdLst>
                  <a:gd name="T0" fmla="*/ 18 w 299"/>
                  <a:gd name="T1" fmla="*/ 0 h 215"/>
                  <a:gd name="T2" fmla="*/ 75 w 299"/>
                  <a:gd name="T3" fmla="*/ 14 h 215"/>
                  <a:gd name="T4" fmla="*/ 124 w 299"/>
                  <a:gd name="T5" fmla="*/ 23 h 215"/>
                  <a:gd name="T6" fmla="*/ 163 w 299"/>
                  <a:gd name="T7" fmla="*/ 33 h 215"/>
                  <a:gd name="T8" fmla="*/ 196 w 299"/>
                  <a:gd name="T9" fmla="*/ 48 h 215"/>
                  <a:gd name="T10" fmla="*/ 223 w 299"/>
                  <a:gd name="T11" fmla="*/ 68 h 215"/>
                  <a:gd name="T12" fmla="*/ 248 w 299"/>
                  <a:gd name="T13" fmla="*/ 101 h 215"/>
                  <a:gd name="T14" fmla="*/ 273 w 299"/>
                  <a:gd name="T15" fmla="*/ 149 h 215"/>
                  <a:gd name="T16" fmla="*/ 299 w 299"/>
                  <a:gd name="T17" fmla="*/ 215 h 215"/>
                  <a:gd name="T18" fmla="*/ 266 w 299"/>
                  <a:gd name="T19" fmla="*/ 215 h 215"/>
                  <a:gd name="T20" fmla="*/ 223 w 299"/>
                  <a:gd name="T21" fmla="*/ 203 h 215"/>
                  <a:gd name="T22" fmla="*/ 172 w 299"/>
                  <a:gd name="T23" fmla="*/ 179 h 215"/>
                  <a:gd name="T24" fmla="*/ 122 w 299"/>
                  <a:gd name="T25" fmla="*/ 150 h 215"/>
                  <a:gd name="T26" fmla="*/ 72 w 299"/>
                  <a:gd name="T27" fmla="*/ 114 h 215"/>
                  <a:gd name="T28" fmla="*/ 33 w 299"/>
                  <a:gd name="T29" fmla="*/ 76 h 215"/>
                  <a:gd name="T30" fmla="*/ 7 w 299"/>
                  <a:gd name="T31" fmla="*/ 37 h 215"/>
                  <a:gd name="T32" fmla="*/ 0 w 299"/>
                  <a:gd name="T33" fmla="*/ 4 h 215"/>
                  <a:gd name="T34" fmla="*/ 8 w 299"/>
                  <a:gd name="T35" fmla="*/ 3 h 215"/>
                  <a:gd name="T36" fmla="*/ 18 w 299"/>
                  <a:gd name="T37" fmla="*/ 0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99" h="215">
                    <a:moveTo>
                      <a:pt x="18" y="0"/>
                    </a:moveTo>
                    <a:lnTo>
                      <a:pt x="75" y="14"/>
                    </a:lnTo>
                    <a:lnTo>
                      <a:pt x="124" y="23"/>
                    </a:lnTo>
                    <a:lnTo>
                      <a:pt x="163" y="33"/>
                    </a:lnTo>
                    <a:lnTo>
                      <a:pt x="196" y="48"/>
                    </a:lnTo>
                    <a:lnTo>
                      <a:pt x="223" y="68"/>
                    </a:lnTo>
                    <a:lnTo>
                      <a:pt x="248" y="101"/>
                    </a:lnTo>
                    <a:lnTo>
                      <a:pt x="273" y="149"/>
                    </a:lnTo>
                    <a:lnTo>
                      <a:pt x="299" y="215"/>
                    </a:lnTo>
                    <a:lnTo>
                      <a:pt x="266" y="215"/>
                    </a:lnTo>
                    <a:lnTo>
                      <a:pt x="223" y="203"/>
                    </a:lnTo>
                    <a:lnTo>
                      <a:pt x="172" y="179"/>
                    </a:lnTo>
                    <a:lnTo>
                      <a:pt x="122" y="150"/>
                    </a:lnTo>
                    <a:lnTo>
                      <a:pt x="72" y="114"/>
                    </a:lnTo>
                    <a:lnTo>
                      <a:pt x="33" y="76"/>
                    </a:lnTo>
                    <a:lnTo>
                      <a:pt x="7" y="37"/>
                    </a:lnTo>
                    <a:lnTo>
                      <a:pt x="0" y="4"/>
                    </a:lnTo>
                    <a:lnTo>
                      <a:pt x="8" y="3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8" name="Freeform 199"/>
              <p:cNvSpPr>
                <a:spLocks/>
              </p:cNvSpPr>
              <p:nvPr/>
            </p:nvSpPr>
            <p:spPr bwMode="auto">
              <a:xfrm>
                <a:off x="1949" y="888"/>
                <a:ext cx="110" cy="98"/>
              </a:xfrm>
              <a:custGeom>
                <a:avLst/>
                <a:gdLst>
                  <a:gd name="T0" fmla="*/ 14 w 330"/>
                  <a:gd name="T1" fmla="*/ 0 h 294"/>
                  <a:gd name="T2" fmla="*/ 52 w 330"/>
                  <a:gd name="T3" fmla="*/ 35 h 294"/>
                  <a:gd name="T4" fmla="*/ 89 w 330"/>
                  <a:gd name="T5" fmla="*/ 68 h 294"/>
                  <a:gd name="T6" fmla="*/ 127 w 330"/>
                  <a:gd name="T7" fmla="*/ 98 h 294"/>
                  <a:gd name="T8" fmla="*/ 166 w 330"/>
                  <a:gd name="T9" fmla="*/ 127 h 294"/>
                  <a:gd name="T10" fmla="*/ 203 w 330"/>
                  <a:gd name="T11" fmla="*/ 152 h 294"/>
                  <a:gd name="T12" fmla="*/ 244 w 330"/>
                  <a:gd name="T13" fmla="*/ 177 h 294"/>
                  <a:gd name="T14" fmla="*/ 285 w 330"/>
                  <a:gd name="T15" fmla="*/ 199 h 294"/>
                  <a:gd name="T16" fmla="*/ 330 w 330"/>
                  <a:gd name="T17" fmla="*/ 223 h 294"/>
                  <a:gd name="T18" fmla="*/ 326 w 330"/>
                  <a:gd name="T19" fmla="*/ 242 h 294"/>
                  <a:gd name="T20" fmla="*/ 317 w 330"/>
                  <a:gd name="T21" fmla="*/ 258 h 294"/>
                  <a:gd name="T22" fmla="*/ 302 w 330"/>
                  <a:gd name="T23" fmla="*/ 267 h 294"/>
                  <a:gd name="T24" fmla="*/ 284 w 330"/>
                  <a:gd name="T25" fmla="*/ 276 h 294"/>
                  <a:gd name="T26" fmla="*/ 262 w 330"/>
                  <a:gd name="T27" fmla="*/ 280 h 294"/>
                  <a:gd name="T28" fmla="*/ 239 w 330"/>
                  <a:gd name="T29" fmla="*/ 284 h 294"/>
                  <a:gd name="T30" fmla="*/ 216 w 330"/>
                  <a:gd name="T31" fmla="*/ 288 h 294"/>
                  <a:gd name="T32" fmla="*/ 193 w 330"/>
                  <a:gd name="T33" fmla="*/ 294 h 294"/>
                  <a:gd name="T34" fmla="*/ 159 w 330"/>
                  <a:gd name="T35" fmla="*/ 280 h 294"/>
                  <a:gd name="T36" fmla="*/ 121 w 330"/>
                  <a:gd name="T37" fmla="*/ 249 h 294"/>
                  <a:gd name="T38" fmla="*/ 82 w 330"/>
                  <a:gd name="T39" fmla="*/ 206 h 294"/>
                  <a:gd name="T40" fmla="*/ 49 w 330"/>
                  <a:gd name="T41" fmla="*/ 157 h 294"/>
                  <a:gd name="T42" fmla="*/ 21 w 330"/>
                  <a:gd name="T43" fmla="*/ 106 h 294"/>
                  <a:gd name="T44" fmla="*/ 4 w 330"/>
                  <a:gd name="T45" fmla="*/ 59 h 294"/>
                  <a:gd name="T46" fmla="*/ 0 w 330"/>
                  <a:gd name="T47" fmla="*/ 21 h 294"/>
                  <a:gd name="T48" fmla="*/ 14 w 330"/>
                  <a:gd name="T49" fmla="*/ 0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294">
                    <a:moveTo>
                      <a:pt x="14" y="0"/>
                    </a:moveTo>
                    <a:lnTo>
                      <a:pt x="52" y="35"/>
                    </a:lnTo>
                    <a:lnTo>
                      <a:pt x="89" y="68"/>
                    </a:lnTo>
                    <a:lnTo>
                      <a:pt x="127" y="98"/>
                    </a:lnTo>
                    <a:lnTo>
                      <a:pt x="166" y="127"/>
                    </a:lnTo>
                    <a:lnTo>
                      <a:pt x="203" y="152"/>
                    </a:lnTo>
                    <a:lnTo>
                      <a:pt x="244" y="177"/>
                    </a:lnTo>
                    <a:lnTo>
                      <a:pt x="285" y="199"/>
                    </a:lnTo>
                    <a:lnTo>
                      <a:pt x="330" y="223"/>
                    </a:lnTo>
                    <a:lnTo>
                      <a:pt x="326" y="242"/>
                    </a:lnTo>
                    <a:lnTo>
                      <a:pt x="317" y="258"/>
                    </a:lnTo>
                    <a:lnTo>
                      <a:pt x="302" y="267"/>
                    </a:lnTo>
                    <a:lnTo>
                      <a:pt x="284" y="276"/>
                    </a:lnTo>
                    <a:lnTo>
                      <a:pt x="262" y="280"/>
                    </a:lnTo>
                    <a:lnTo>
                      <a:pt x="239" y="284"/>
                    </a:lnTo>
                    <a:lnTo>
                      <a:pt x="216" y="288"/>
                    </a:lnTo>
                    <a:lnTo>
                      <a:pt x="193" y="294"/>
                    </a:lnTo>
                    <a:lnTo>
                      <a:pt x="159" y="280"/>
                    </a:lnTo>
                    <a:lnTo>
                      <a:pt x="121" y="249"/>
                    </a:lnTo>
                    <a:lnTo>
                      <a:pt x="82" y="206"/>
                    </a:lnTo>
                    <a:lnTo>
                      <a:pt x="49" y="157"/>
                    </a:lnTo>
                    <a:lnTo>
                      <a:pt x="21" y="106"/>
                    </a:lnTo>
                    <a:lnTo>
                      <a:pt x="4" y="59"/>
                    </a:lnTo>
                    <a:lnTo>
                      <a:pt x="0" y="2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9" name="Freeform 200"/>
              <p:cNvSpPr>
                <a:spLocks/>
              </p:cNvSpPr>
              <p:nvPr/>
            </p:nvSpPr>
            <p:spPr bwMode="auto">
              <a:xfrm>
                <a:off x="2174" y="844"/>
                <a:ext cx="165" cy="127"/>
              </a:xfrm>
              <a:custGeom>
                <a:avLst/>
                <a:gdLst>
                  <a:gd name="T0" fmla="*/ 56 w 493"/>
                  <a:gd name="T1" fmla="*/ 13 h 380"/>
                  <a:gd name="T2" fmla="*/ 95 w 493"/>
                  <a:gd name="T3" fmla="*/ 4 h 380"/>
                  <a:gd name="T4" fmla="*/ 131 w 493"/>
                  <a:gd name="T5" fmla="*/ 1 h 380"/>
                  <a:gd name="T6" fmla="*/ 163 w 493"/>
                  <a:gd name="T7" fmla="*/ 0 h 380"/>
                  <a:gd name="T8" fmla="*/ 194 w 493"/>
                  <a:gd name="T9" fmla="*/ 3 h 380"/>
                  <a:gd name="T10" fmla="*/ 220 w 493"/>
                  <a:gd name="T11" fmla="*/ 8 h 380"/>
                  <a:gd name="T12" fmla="*/ 249 w 493"/>
                  <a:gd name="T13" fmla="*/ 18 h 380"/>
                  <a:gd name="T14" fmla="*/ 279 w 493"/>
                  <a:gd name="T15" fmla="*/ 33 h 380"/>
                  <a:gd name="T16" fmla="*/ 311 w 493"/>
                  <a:gd name="T17" fmla="*/ 56 h 380"/>
                  <a:gd name="T18" fmla="*/ 370 w 493"/>
                  <a:gd name="T19" fmla="*/ 128 h 380"/>
                  <a:gd name="T20" fmla="*/ 426 w 493"/>
                  <a:gd name="T21" fmla="*/ 195 h 380"/>
                  <a:gd name="T22" fmla="*/ 468 w 493"/>
                  <a:gd name="T23" fmla="*/ 252 h 380"/>
                  <a:gd name="T24" fmla="*/ 493 w 493"/>
                  <a:gd name="T25" fmla="*/ 301 h 380"/>
                  <a:gd name="T26" fmla="*/ 493 w 493"/>
                  <a:gd name="T27" fmla="*/ 338 h 380"/>
                  <a:gd name="T28" fmla="*/ 465 w 493"/>
                  <a:gd name="T29" fmla="*/ 365 h 380"/>
                  <a:gd name="T30" fmla="*/ 402 w 493"/>
                  <a:gd name="T31" fmla="*/ 378 h 380"/>
                  <a:gd name="T32" fmla="*/ 299 w 493"/>
                  <a:gd name="T33" fmla="*/ 380 h 380"/>
                  <a:gd name="T34" fmla="*/ 261 w 493"/>
                  <a:gd name="T35" fmla="*/ 349 h 380"/>
                  <a:gd name="T36" fmla="*/ 227 w 493"/>
                  <a:gd name="T37" fmla="*/ 316 h 380"/>
                  <a:gd name="T38" fmla="*/ 194 w 493"/>
                  <a:gd name="T39" fmla="*/ 276 h 380"/>
                  <a:gd name="T40" fmla="*/ 162 w 493"/>
                  <a:gd name="T41" fmla="*/ 235 h 380"/>
                  <a:gd name="T42" fmla="*/ 127 w 493"/>
                  <a:gd name="T43" fmla="*/ 191 h 380"/>
                  <a:gd name="T44" fmla="*/ 91 w 493"/>
                  <a:gd name="T45" fmla="*/ 147 h 380"/>
                  <a:gd name="T46" fmla="*/ 51 w 493"/>
                  <a:gd name="T47" fmla="*/ 106 h 380"/>
                  <a:gd name="T48" fmla="*/ 5 w 493"/>
                  <a:gd name="T49" fmla="*/ 67 h 380"/>
                  <a:gd name="T50" fmla="*/ 0 w 493"/>
                  <a:gd name="T51" fmla="*/ 49 h 380"/>
                  <a:gd name="T52" fmla="*/ 0 w 493"/>
                  <a:gd name="T53" fmla="*/ 36 h 380"/>
                  <a:gd name="T54" fmla="*/ 2 w 493"/>
                  <a:gd name="T55" fmla="*/ 28 h 380"/>
                  <a:gd name="T56" fmla="*/ 9 w 493"/>
                  <a:gd name="T57" fmla="*/ 25 h 380"/>
                  <a:gd name="T58" fmla="*/ 16 w 493"/>
                  <a:gd name="T59" fmla="*/ 21 h 380"/>
                  <a:gd name="T60" fmla="*/ 27 w 493"/>
                  <a:gd name="T61" fmla="*/ 18 h 380"/>
                  <a:gd name="T62" fmla="*/ 39 w 493"/>
                  <a:gd name="T63" fmla="*/ 15 h 380"/>
                  <a:gd name="T64" fmla="*/ 56 w 493"/>
                  <a:gd name="T65" fmla="*/ 13 h 3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93" h="380">
                    <a:moveTo>
                      <a:pt x="56" y="13"/>
                    </a:moveTo>
                    <a:lnTo>
                      <a:pt x="95" y="4"/>
                    </a:lnTo>
                    <a:lnTo>
                      <a:pt x="131" y="1"/>
                    </a:lnTo>
                    <a:lnTo>
                      <a:pt x="163" y="0"/>
                    </a:lnTo>
                    <a:lnTo>
                      <a:pt x="194" y="3"/>
                    </a:lnTo>
                    <a:lnTo>
                      <a:pt x="220" y="8"/>
                    </a:lnTo>
                    <a:lnTo>
                      <a:pt x="249" y="18"/>
                    </a:lnTo>
                    <a:lnTo>
                      <a:pt x="279" y="33"/>
                    </a:lnTo>
                    <a:lnTo>
                      <a:pt x="311" y="56"/>
                    </a:lnTo>
                    <a:lnTo>
                      <a:pt x="370" y="128"/>
                    </a:lnTo>
                    <a:lnTo>
                      <a:pt x="426" y="195"/>
                    </a:lnTo>
                    <a:lnTo>
                      <a:pt x="468" y="252"/>
                    </a:lnTo>
                    <a:lnTo>
                      <a:pt x="493" y="301"/>
                    </a:lnTo>
                    <a:lnTo>
                      <a:pt x="493" y="338"/>
                    </a:lnTo>
                    <a:lnTo>
                      <a:pt x="465" y="365"/>
                    </a:lnTo>
                    <a:lnTo>
                      <a:pt x="402" y="378"/>
                    </a:lnTo>
                    <a:lnTo>
                      <a:pt x="299" y="380"/>
                    </a:lnTo>
                    <a:lnTo>
                      <a:pt x="261" y="349"/>
                    </a:lnTo>
                    <a:lnTo>
                      <a:pt x="227" y="316"/>
                    </a:lnTo>
                    <a:lnTo>
                      <a:pt x="194" y="276"/>
                    </a:lnTo>
                    <a:lnTo>
                      <a:pt x="162" y="235"/>
                    </a:lnTo>
                    <a:lnTo>
                      <a:pt x="127" y="191"/>
                    </a:lnTo>
                    <a:lnTo>
                      <a:pt x="91" y="147"/>
                    </a:lnTo>
                    <a:lnTo>
                      <a:pt x="51" y="106"/>
                    </a:lnTo>
                    <a:lnTo>
                      <a:pt x="5" y="67"/>
                    </a:lnTo>
                    <a:lnTo>
                      <a:pt x="0" y="49"/>
                    </a:lnTo>
                    <a:lnTo>
                      <a:pt x="0" y="36"/>
                    </a:lnTo>
                    <a:lnTo>
                      <a:pt x="2" y="28"/>
                    </a:lnTo>
                    <a:lnTo>
                      <a:pt x="9" y="25"/>
                    </a:lnTo>
                    <a:lnTo>
                      <a:pt x="16" y="21"/>
                    </a:lnTo>
                    <a:lnTo>
                      <a:pt x="27" y="18"/>
                    </a:lnTo>
                    <a:lnTo>
                      <a:pt x="39" y="15"/>
                    </a:lnTo>
                    <a:lnTo>
                      <a:pt x="56" y="13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0" name="Freeform 201"/>
              <p:cNvSpPr>
                <a:spLocks/>
              </p:cNvSpPr>
              <p:nvPr/>
            </p:nvSpPr>
            <p:spPr bwMode="auto">
              <a:xfrm>
                <a:off x="2108" y="863"/>
                <a:ext cx="139" cy="122"/>
              </a:xfrm>
              <a:custGeom>
                <a:avLst/>
                <a:gdLst>
                  <a:gd name="T0" fmla="*/ 150 w 415"/>
                  <a:gd name="T1" fmla="*/ 7 h 366"/>
                  <a:gd name="T2" fmla="*/ 186 w 415"/>
                  <a:gd name="T3" fmla="*/ 31 h 366"/>
                  <a:gd name="T4" fmla="*/ 228 w 415"/>
                  <a:gd name="T5" fmla="*/ 65 h 366"/>
                  <a:gd name="T6" fmla="*/ 271 w 415"/>
                  <a:gd name="T7" fmla="*/ 106 h 366"/>
                  <a:gd name="T8" fmla="*/ 315 w 415"/>
                  <a:gd name="T9" fmla="*/ 150 h 366"/>
                  <a:gd name="T10" fmla="*/ 354 w 415"/>
                  <a:gd name="T11" fmla="*/ 196 h 366"/>
                  <a:gd name="T12" fmla="*/ 386 w 415"/>
                  <a:gd name="T13" fmla="*/ 242 h 366"/>
                  <a:gd name="T14" fmla="*/ 407 w 415"/>
                  <a:gd name="T15" fmla="*/ 285 h 366"/>
                  <a:gd name="T16" fmla="*/ 415 w 415"/>
                  <a:gd name="T17" fmla="*/ 326 h 366"/>
                  <a:gd name="T18" fmla="*/ 397 w 415"/>
                  <a:gd name="T19" fmla="*/ 342 h 366"/>
                  <a:gd name="T20" fmla="*/ 379 w 415"/>
                  <a:gd name="T21" fmla="*/ 355 h 366"/>
                  <a:gd name="T22" fmla="*/ 360 w 415"/>
                  <a:gd name="T23" fmla="*/ 362 h 366"/>
                  <a:gd name="T24" fmla="*/ 340 w 415"/>
                  <a:gd name="T25" fmla="*/ 366 h 366"/>
                  <a:gd name="T26" fmla="*/ 318 w 415"/>
                  <a:gd name="T27" fmla="*/ 365 h 366"/>
                  <a:gd name="T28" fmla="*/ 297 w 415"/>
                  <a:gd name="T29" fmla="*/ 360 h 366"/>
                  <a:gd name="T30" fmla="*/ 276 w 415"/>
                  <a:gd name="T31" fmla="*/ 352 h 366"/>
                  <a:gd name="T32" fmla="*/ 257 w 415"/>
                  <a:gd name="T33" fmla="*/ 344 h 366"/>
                  <a:gd name="T34" fmla="*/ 219 w 415"/>
                  <a:gd name="T35" fmla="*/ 319 h 366"/>
                  <a:gd name="T36" fmla="*/ 182 w 415"/>
                  <a:gd name="T37" fmla="*/ 287 h 366"/>
                  <a:gd name="T38" fmla="*/ 146 w 415"/>
                  <a:gd name="T39" fmla="*/ 249 h 366"/>
                  <a:gd name="T40" fmla="*/ 112 w 415"/>
                  <a:gd name="T41" fmla="*/ 210 h 366"/>
                  <a:gd name="T42" fmla="*/ 79 w 415"/>
                  <a:gd name="T43" fmla="*/ 170 h 366"/>
                  <a:gd name="T44" fmla="*/ 50 w 415"/>
                  <a:gd name="T45" fmla="*/ 132 h 366"/>
                  <a:gd name="T46" fmla="*/ 23 w 415"/>
                  <a:gd name="T47" fmla="*/ 99 h 366"/>
                  <a:gd name="T48" fmla="*/ 2 w 415"/>
                  <a:gd name="T49" fmla="*/ 75 h 366"/>
                  <a:gd name="T50" fmla="*/ 0 w 415"/>
                  <a:gd name="T51" fmla="*/ 45 h 366"/>
                  <a:gd name="T52" fmla="*/ 9 w 415"/>
                  <a:gd name="T53" fmla="*/ 24 h 366"/>
                  <a:gd name="T54" fmla="*/ 25 w 415"/>
                  <a:gd name="T55" fmla="*/ 10 h 366"/>
                  <a:gd name="T56" fmla="*/ 48 w 415"/>
                  <a:gd name="T57" fmla="*/ 3 h 366"/>
                  <a:gd name="T58" fmla="*/ 72 w 415"/>
                  <a:gd name="T59" fmla="*/ 0 h 366"/>
                  <a:gd name="T60" fmla="*/ 100 w 415"/>
                  <a:gd name="T61" fmla="*/ 0 h 366"/>
                  <a:gd name="T62" fmla="*/ 126 w 415"/>
                  <a:gd name="T63" fmla="*/ 3 h 366"/>
                  <a:gd name="T64" fmla="*/ 150 w 415"/>
                  <a:gd name="T65" fmla="*/ 7 h 3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5" h="366">
                    <a:moveTo>
                      <a:pt x="150" y="7"/>
                    </a:moveTo>
                    <a:lnTo>
                      <a:pt x="186" y="31"/>
                    </a:lnTo>
                    <a:lnTo>
                      <a:pt x="228" y="65"/>
                    </a:lnTo>
                    <a:lnTo>
                      <a:pt x="271" y="106"/>
                    </a:lnTo>
                    <a:lnTo>
                      <a:pt x="315" y="150"/>
                    </a:lnTo>
                    <a:lnTo>
                      <a:pt x="354" y="196"/>
                    </a:lnTo>
                    <a:lnTo>
                      <a:pt x="386" y="242"/>
                    </a:lnTo>
                    <a:lnTo>
                      <a:pt x="407" y="285"/>
                    </a:lnTo>
                    <a:lnTo>
                      <a:pt x="415" y="326"/>
                    </a:lnTo>
                    <a:lnTo>
                      <a:pt x="397" y="342"/>
                    </a:lnTo>
                    <a:lnTo>
                      <a:pt x="379" y="355"/>
                    </a:lnTo>
                    <a:lnTo>
                      <a:pt x="360" y="362"/>
                    </a:lnTo>
                    <a:lnTo>
                      <a:pt x="340" y="366"/>
                    </a:lnTo>
                    <a:lnTo>
                      <a:pt x="318" y="365"/>
                    </a:lnTo>
                    <a:lnTo>
                      <a:pt x="297" y="360"/>
                    </a:lnTo>
                    <a:lnTo>
                      <a:pt x="276" y="352"/>
                    </a:lnTo>
                    <a:lnTo>
                      <a:pt x="257" y="344"/>
                    </a:lnTo>
                    <a:lnTo>
                      <a:pt x="219" y="319"/>
                    </a:lnTo>
                    <a:lnTo>
                      <a:pt x="182" y="287"/>
                    </a:lnTo>
                    <a:lnTo>
                      <a:pt x="146" y="249"/>
                    </a:lnTo>
                    <a:lnTo>
                      <a:pt x="112" y="210"/>
                    </a:lnTo>
                    <a:lnTo>
                      <a:pt x="79" y="170"/>
                    </a:lnTo>
                    <a:lnTo>
                      <a:pt x="50" y="132"/>
                    </a:lnTo>
                    <a:lnTo>
                      <a:pt x="23" y="99"/>
                    </a:lnTo>
                    <a:lnTo>
                      <a:pt x="2" y="75"/>
                    </a:lnTo>
                    <a:lnTo>
                      <a:pt x="0" y="45"/>
                    </a:lnTo>
                    <a:lnTo>
                      <a:pt x="9" y="24"/>
                    </a:lnTo>
                    <a:lnTo>
                      <a:pt x="25" y="10"/>
                    </a:lnTo>
                    <a:lnTo>
                      <a:pt x="48" y="3"/>
                    </a:lnTo>
                    <a:lnTo>
                      <a:pt x="72" y="0"/>
                    </a:lnTo>
                    <a:lnTo>
                      <a:pt x="100" y="0"/>
                    </a:lnTo>
                    <a:lnTo>
                      <a:pt x="126" y="3"/>
                    </a:lnTo>
                    <a:lnTo>
                      <a:pt x="150" y="7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1" name="Freeform 202"/>
              <p:cNvSpPr>
                <a:spLocks/>
              </p:cNvSpPr>
              <p:nvPr/>
            </p:nvSpPr>
            <p:spPr bwMode="auto">
              <a:xfrm>
                <a:off x="2042" y="880"/>
                <a:ext cx="115" cy="95"/>
              </a:xfrm>
              <a:custGeom>
                <a:avLst/>
                <a:gdLst>
                  <a:gd name="T0" fmla="*/ 101 w 345"/>
                  <a:gd name="T1" fmla="*/ 0 h 285"/>
                  <a:gd name="T2" fmla="*/ 126 w 345"/>
                  <a:gd name="T3" fmla="*/ 4 h 285"/>
                  <a:gd name="T4" fmla="*/ 160 w 345"/>
                  <a:gd name="T5" fmla="*/ 22 h 285"/>
                  <a:gd name="T6" fmla="*/ 196 w 345"/>
                  <a:gd name="T7" fmla="*/ 47 h 285"/>
                  <a:gd name="T8" fmla="*/ 233 w 345"/>
                  <a:gd name="T9" fmla="*/ 84 h 285"/>
                  <a:gd name="T10" fmla="*/ 269 w 345"/>
                  <a:gd name="T11" fmla="*/ 124 h 285"/>
                  <a:gd name="T12" fmla="*/ 301 w 345"/>
                  <a:gd name="T13" fmla="*/ 170 h 285"/>
                  <a:gd name="T14" fmla="*/ 327 w 345"/>
                  <a:gd name="T15" fmla="*/ 219 h 285"/>
                  <a:gd name="T16" fmla="*/ 345 w 345"/>
                  <a:gd name="T17" fmla="*/ 273 h 285"/>
                  <a:gd name="T18" fmla="*/ 335 w 345"/>
                  <a:gd name="T19" fmla="*/ 278 h 285"/>
                  <a:gd name="T20" fmla="*/ 322 w 345"/>
                  <a:gd name="T21" fmla="*/ 283 h 285"/>
                  <a:gd name="T22" fmla="*/ 306 w 345"/>
                  <a:gd name="T23" fmla="*/ 284 h 285"/>
                  <a:gd name="T24" fmla="*/ 288 w 345"/>
                  <a:gd name="T25" fmla="*/ 285 h 285"/>
                  <a:gd name="T26" fmla="*/ 267 w 345"/>
                  <a:gd name="T27" fmla="*/ 284 h 285"/>
                  <a:gd name="T28" fmla="*/ 247 w 345"/>
                  <a:gd name="T29" fmla="*/ 283 h 285"/>
                  <a:gd name="T30" fmla="*/ 229 w 345"/>
                  <a:gd name="T31" fmla="*/ 278 h 285"/>
                  <a:gd name="T32" fmla="*/ 215 w 345"/>
                  <a:gd name="T33" fmla="*/ 276 h 285"/>
                  <a:gd name="T34" fmla="*/ 172 w 345"/>
                  <a:gd name="T35" fmla="*/ 256 h 285"/>
                  <a:gd name="T36" fmla="*/ 133 w 345"/>
                  <a:gd name="T37" fmla="*/ 230 h 285"/>
                  <a:gd name="T38" fmla="*/ 100 w 345"/>
                  <a:gd name="T39" fmla="*/ 198 h 285"/>
                  <a:gd name="T40" fmla="*/ 71 w 345"/>
                  <a:gd name="T41" fmla="*/ 162 h 285"/>
                  <a:gd name="T42" fmla="*/ 46 w 345"/>
                  <a:gd name="T43" fmla="*/ 121 h 285"/>
                  <a:gd name="T44" fmla="*/ 25 w 345"/>
                  <a:gd name="T45" fmla="*/ 82 h 285"/>
                  <a:gd name="T46" fmla="*/ 9 w 345"/>
                  <a:gd name="T47" fmla="*/ 46 h 285"/>
                  <a:gd name="T48" fmla="*/ 0 w 345"/>
                  <a:gd name="T49" fmla="*/ 14 h 285"/>
                  <a:gd name="T50" fmla="*/ 7 w 345"/>
                  <a:gd name="T51" fmla="*/ 10 h 285"/>
                  <a:gd name="T52" fmla="*/ 19 w 345"/>
                  <a:gd name="T53" fmla="*/ 8 h 285"/>
                  <a:gd name="T54" fmla="*/ 33 w 345"/>
                  <a:gd name="T55" fmla="*/ 6 h 285"/>
                  <a:gd name="T56" fmla="*/ 50 w 345"/>
                  <a:gd name="T57" fmla="*/ 4 h 285"/>
                  <a:gd name="T58" fmla="*/ 65 w 345"/>
                  <a:gd name="T59" fmla="*/ 3 h 285"/>
                  <a:gd name="T60" fmla="*/ 80 w 345"/>
                  <a:gd name="T61" fmla="*/ 2 h 285"/>
                  <a:gd name="T62" fmla="*/ 91 w 345"/>
                  <a:gd name="T63" fmla="*/ 0 h 285"/>
                  <a:gd name="T64" fmla="*/ 101 w 345"/>
                  <a:gd name="T65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45" h="285">
                    <a:moveTo>
                      <a:pt x="101" y="0"/>
                    </a:moveTo>
                    <a:lnTo>
                      <a:pt x="126" y="4"/>
                    </a:lnTo>
                    <a:lnTo>
                      <a:pt x="160" y="22"/>
                    </a:lnTo>
                    <a:lnTo>
                      <a:pt x="196" y="47"/>
                    </a:lnTo>
                    <a:lnTo>
                      <a:pt x="233" y="84"/>
                    </a:lnTo>
                    <a:lnTo>
                      <a:pt x="269" y="124"/>
                    </a:lnTo>
                    <a:lnTo>
                      <a:pt x="301" y="170"/>
                    </a:lnTo>
                    <a:lnTo>
                      <a:pt x="327" y="219"/>
                    </a:lnTo>
                    <a:lnTo>
                      <a:pt x="345" y="273"/>
                    </a:lnTo>
                    <a:lnTo>
                      <a:pt x="335" y="278"/>
                    </a:lnTo>
                    <a:lnTo>
                      <a:pt x="322" y="283"/>
                    </a:lnTo>
                    <a:lnTo>
                      <a:pt x="306" y="284"/>
                    </a:lnTo>
                    <a:lnTo>
                      <a:pt x="288" y="285"/>
                    </a:lnTo>
                    <a:lnTo>
                      <a:pt x="267" y="284"/>
                    </a:lnTo>
                    <a:lnTo>
                      <a:pt x="247" y="283"/>
                    </a:lnTo>
                    <a:lnTo>
                      <a:pt x="229" y="278"/>
                    </a:lnTo>
                    <a:lnTo>
                      <a:pt x="215" y="276"/>
                    </a:lnTo>
                    <a:lnTo>
                      <a:pt x="172" y="256"/>
                    </a:lnTo>
                    <a:lnTo>
                      <a:pt x="133" y="230"/>
                    </a:lnTo>
                    <a:lnTo>
                      <a:pt x="100" y="198"/>
                    </a:lnTo>
                    <a:lnTo>
                      <a:pt x="71" y="162"/>
                    </a:lnTo>
                    <a:lnTo>
                      <a:pt x="46" y="121"/>
                    </a:lnTo>
                    <a:lnTo>
                      <a:pt x="25" y="82"/>
                    </a:lnTo>
                    <a:lnTo>
                      <a:pt x="9" y="46"/>
                    </a:lnTo>
                    <a:lnTo>
                      <a:pt x="0" y="14"/>
                    </a:lnTo>
                    <a:lnTo>
                      <a:pt x="7" y="10"/>
                    </a:lnTo>
                    <a:lnTo>
                      <a:pt x="19" y="8"/>
                    </a:lnTo>
                    <a:lnTo>
                      <a:pt x="33" y="6"/>
                    </a:lnTo>
                    <a:lnTo>
                      <a:pt x="50" y="4"/>
                    </a:lnTo>
                    <a:lnTo>
                      <a:pt x="65" y="3"/>
                    </a:lnTo>
                    <a:lnTo>
                      <a:pt x="80" y="2"/>
                    </a:lnTo>
                    <a:lnTo>
                      <a:pt x="91" y="0"/>
                    </a:lnTo>
                    <a:lnTo>
                      <a:pt x="101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2" name="Freeform 203"/>
              <p:cNvSpPr>
                <a:spLocks/>
              </p:cNvSpPr>
              <p:nvPr/>
            </p:nvSpPr>
            <p:spPr bwMode="auto">
              <a:xfrm>
                <a:off x="2276" y="841"/>
                <a:ext cx="138" cy="134"/>
              </a:xfrm>
              <a:custGeom>
                <a:avLst/>
                <a:gdLst>
                  <a:gd name="T0" fmla="*/ 379 w 414"/>
                  <a:gd name="T1" fmla="*/ 249 h 402"/>
                  <a:gd name="T2" fmla="*/ 386 w 414"/>
                  <a:gd name="T3" fmla="*/ 259 h 402"/>
                  <a:gd name="T4" fmla="*/ 395 w 414"/>
                  <a:gd name="T5" fmla="*/ 277 h 402"/>
                  <a:gd name="T6" fmla="*/ 400 w 414"/>
                  <a:gd name="T7" fmla="*/ 299 h 402"/>
                  <a:gd name="T8" fmla="*/ 407 w 414"/>
                  <a:gd name="T9" fmla="*/ 326 h 402"/>
                  <a:gd name="T10" fmla="*/ 410 w 414"/>
                  <a:gd name="T11" fmla="*/ 350 h 402"/>
                  <a:gd name="T12" fmla="*/ 414 w 414"/>
                  <a:gd name="T13" fmla="*/ 373 h 402"/>
                  <a:gd name="T14" fmla="*/ 413 w 414"/>
                  <a:gd name="T15" fmla="*/ 390 h 402"/>
                  <a:gd name="T16" fmla="*/ 413 w 414"/>
                  <a:gd name="T17" fmla="*/ 400 h 402"/>
                  <a:gd name="T18" fmla="*/ 397 w 414"/>
                  <a:gd name="T19" fmla="*/ 401 h 402"/>
                  <a:gd name="T20" fmla="*/ 381 w 414"/>
                  <a:gd name="T21" fmla="*/ 402 h 402"/>
                  <a:gd name="T22" fmla="*/ 360 w 414"/>
                  <a:gd name="T23" fmla="*/ 401 h 402"/>
                  <a:gd name="T24" fmla="*/ 339 w 414"/>
                  <a:gd name="T25" fmla="*/ 398 h 402"/>
                  <a:gd name="T26" fmla="*/ 315 w 414"/>
                  <a:gd name="T27" fmla="*/ 393 h 402"/>
                  <a:gd name="T28" fmla="*/ 293 w 414"/>
                  <a:gd name="T29" fmla="*/ 386 h 402"/>
                  <a:gd name="T30" fmla="*/ 271 w 414"/>
                  <a:gd name="T31" fmla="*/ 376 h 402"/>
                  <a:gd name="T32" fmla="*/ 251 w 414"/>
                  <a:gd name="T33" fmla="*/ 365 h 402"/>
                  <a:gd name="T34" fmla="*/ 219 w 414"/>
                  <a:gd name="T35" fmla="*/ 312 h 402"/>
                  <a:gd name="T36" fmla="*/ 183 w 414"/>
                  <a:gd name="T37" fmla="*/ 260 h 402"/>
                  <a:gd name="T38" fmla="*/ 141 w 414"/>
                  <a:gd name="T39" fmla="*/ 208 h 402"/>
                  <a:gd name="T40" fmla="*/ 101 w 414"/>
                  <a:gd name="T41" fmla="*/ 157 h 402"/>
                  <a:gd name="T42" fmla="*/ 62 w 414"/>
                  <a:gd name="T43" fmla="*/ 109 h 402"/>
                  <a:gd name="T44" fmla="*/ 32 w 414"/>
                  <a:gd name="T45" fmla="*/ 67 h 402"/>
                  <a:gd name="T46" fmla="*/ 8 w 414"/>
                  <a:gd name="T47" fmla="*/ 29 h 402"/>
                  <a:gd name="T48" fmla="*/ 0 w 414"/>
                  <a:gd name="T49" fmla="*/ 2 h 402"/>
                  <a:gd name="T50" fmla="*/ 44 w 414"/>
                  <a:gd name="T51" fmla="*/ 0 h 402"/>
                  <a:gd name="T52" fmla="*/ 98 w 414"/>
                  <a:gd name="T53" fmla="*/ 16 h 402"/>
                  <a:gd name="T54" fmla="*/ 157 w 414"/>
                  <a:gd name="T55" fmla="*/ 41 h 402"/>
                  <a:gd name="T56" fmla="*/ 217 w 414"/>
                  <a:gd name="T57" fmla="*/ 77 h 402"/>
                  <a:gd name="T58" fmla="*/ 271 w 414"/>
                  <a:gd name="T59" fmla="*/ 117 h 402"/>
                  <a:gd name="T60" fmla="*/ 320 w 414"/>
                  <a:gd name="T61" fmla="*/ 163 h 402"/>
                  <a:gd name="T62" fmla="*/ 356 w 414"/>
                  <a:gd name="T63" fmla="*/ 206 h 402"/>
                  <a:gd name="T64" fmla="*/ 379 w 414"/>
                  <a:gd name="T65" fmla="*/ 249 h 4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4" h="402">
                    <a:moveTo>
                      <a:pt x="379" y="249"/>
                    </a:moveTo>
                    <a:lnTo>
                      <a:pt x="386" y="259"/>
                    </a:lnTo>
                    <a:lnTo>
                      <a:pt x="395" y="277"/>
                    </a:lnTo>
                    <a:lnTo>
                      <a:pt x="400" y="299"/>
                    </a:lnTo>
                    <a:lnTo>
                      <a:pt x="407" y="326"/>
                    </a:lnTo>
                    <a:lnTo>
                      <a:pt x="410" y="350"/>
                    </a:lnTo>
                    <a:lnTo>
                      <a:pt x="414" y="373"/>
                    </a:lnTo>
                    <a:lnTo>
                      <a:pt x="413" y="390"/>
                    </a:lnTo>
                    <a:lnTo>
                      <a:pt x="413" y="400"/>
                    </a:lnTo>
                    <a:lnTo>
                      <a:pt x="397" y="401"/>
                    </a:lnTo>
                    <a:lnTo>
                      <a:pt x="381" y="402"/>
                    </a:lnTo>
                    <a:lnTo>
                      <a:pt x="360" y="401"/>
                    </a:lnTo>
                    <a:lnTo>
                      <a:pt x="339" y="398"/>
                    </a:lnTo>
                    <a:lnTo>
                      <a:pt x="315" y="393"/>
                    </a:lnTo>
                    <a:lnTo>
                      <a:pt x="293" y="386"/>
                    </a:lnTo>
                    <a:lnTo>
                      <a:pt x="271" y="376"/>
                    </a:lnTo>
                    <a:lnTo>
                      <a:pt x="251" y="365"/>
                    </a:lnTo>
                    <a:lnTo>
                      <a:pt x="219" y="312"/>
                    </a:lnTo>
                    <a:lnTo>
                      <a:pt x="183" y="260"/>
                    </a:lnTo>
                    <a:lnTo>
                      <a:pt x="141" y="208"/>
                    </a:lnTo>
                    <a:lnTo>
                      <a:pt x="101" y="157"/>
                    </a:lnTo>
                    <a:lnTo>
                      <a:pt x="62" y="109"/>
                    </a:lnTo>
                    <a:lnTo>
                      <a:pt x="32" y="67"/>
                    </a:lnTo>
                    <a:lnTo>
                      <a:pt x="8" y="29"/>
                    </a:lnTo>
                    <a:lnTo>
                      <a:pt x="0" y="2"/>
                    </a:lnTo>
                    <a:lnTo>
                      <a:pt x="44" y="0"/>
                    </a:lnTo>
                    <a:lnTo>
                      <a:pt x="98" y="16"/>
                    </a:lnTo>
                    <a:lnTo>
                      <a:pt x="157" y="41"/>
                    </a:lnTo>
                    <a:lnTo>
                      <a:pt x="217" y="77"/>
                    </a:lnTo>
                    <a:lnTo>
                      <a:pt x="271" y="117"/>
                    </a:lnTo>
                    <a:lnTo>
                      <a:pt x="320" y="163"/>
                    </a:lnTo>
                    <a:lnTo>
                      <a:pt x="356" y="206"/>
                    </a:lnTo>
                    <a:lnTo>
                      <a:pt x="379" y="249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3" name="Freeform 204"/>
              <p:cNvSpPr>
                <a:spLocks/>
              </p:cNvSpPr>
              <p:nvPr/>
            </p:nvSpPr>
            <p:spPr bwMode="auto">
              <a:xfrm>
                <a:off x="2013" y="979"/>
                <a:ext cx="133" cy="63"/>
              </a:xfrm>
              <a:custGeom>
                <a:avLst/>
                <a:gdLst>
                  <a:gd name="T0" fmla="*/ 162 w 400"/>
                  <a:gd name="T1" fmla="*/ 7 h 188"/>
                  <a:gd name="T2" fmla="*/ 295 w 400"/>
                  <a:gd name="T3" fmla="*/ 0 h 188"/>
                  <a:gd name="T4" fmla="*/ 372 w 400"/>
                  <a:gd name="T5" fmla="*/ 18 h 188"/>
                  <a:gd name="T6" fmla="*/ 400 w 400"/>
                  <a:gd name="T7" fmla="*/ 51 h 188"/>
                  <a:gd name="T8" fmla="*/ 390 w 400"/>
                  <a:gd name="T9" fmla="*/ 93 h 188"/>
                  <a:gd name="T10" fmla="*/ 350 w 400"/>
                  <a:gd name="T11" fmla="*/ 133 h 188"/>
                  <a:gd name="T12" fmla="*/ 290 w 400"/>
                  <a:gd name="T13" fmla="*/ 168 h 188"/>
                  <a:gd name="T14" fmla="*/ 219 w 400"/>
                  <a:gd name="T15" fmla="*/ 188 h 188"/>
                  <a:gd name="T16" fmla="*/ 148 w 400"/>
                  <a:gd name="T17" fmla="*/ 184 h 188"/>
                  <a:gd name="T18" fmla="*/ 131 w 400"/>
                  <a:gd name="T19" fmla="*/ 174 h 188"/>
                  <a:gd name="T20" fmla="*/ 110 w 400"/>
                  <a:gd name="T21" fmla="*/ 164 h 188"/>
                  <a:gd name="T22" fmla="*/ 87 w 400"/>
                  <a:gd name="T23" fmla="*/ 150 h 188"/>
                  <a:gd name="T24" fmla="*/ 64 w 400"/>
                  <a:gd name="T25" fmla="*/ 136 h 188"/>
                  <a:gd name="T26" fmla="*/ 41 w 400"/>
                  <a:gd name="T27" fmla="*/ 118 h 188"/>
                  <a:gd name="T28" fmla="*/ 23 w 400"/>
                  <a:gd name="T29" fmla="*/ 101 h 188"/>
                  <a:gd name="T30" fmla="*/ 7 w 400"/>
                  <a:gd name="T31" fmla="*/ 82 h 188"/>
                  <a:gd name="T32" fmla="*/ 0 w 400"/>
                  <a:gd name="T33" fmla="*/ 64 h 188"/>
                  <a:gd name="T34" fmla="*/ 12 w 400"/>
                  <a:gd name="T35" fmla="*/ 51 h 188"/>
                  <a:gd name="T36" fmla="*/ 31 w 400"/>
                  <a:gd name="T37" fmla="*/ 42 h 188"/>
                  <a:gd name="T38" fmla="*/ 53 w 400"/>
                  <a:gd name="T39" fmla="*/ 32 h 188"/>
                  <a:gd name="T40" fmla="*/ 78 w 400"/>
                  <a:gd name="T41" fmla="*/ 25 h 188"/>
                  <a:gd name="T42" fmla="*/ 102 w 400"/>
                  <a:gd name="T43" fmla="*/ 18 h 188"/>
                  <a:gd name="T44" fmla="*/ 126 w 400"/>
                  <a:gd name="T45" fmla="*/ 14 h 188"/>
                  <a:gd name="T46" fmla="*/ 145 w 400"/>
                  <a:gd name="T47" fmla="*/ 8 h 188"/>
                  <a:gd name="T48" fmla="*/ 162 w 400"/>
                  <a:gd name="T49" fmla="*/ 7 h 1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0" h="188">
                    <a:moveTo>
                      <a:pt x="162" y="7"/>
                    </a:moveTo>
                    <a:lnTo>
                      <a:pt x="295" y="0"/>
                    </a:lnTo>
                    <a:lnTo>
                      <a:pt x="372" y="18"/>
                    </a:lnTo>
                    <a:lnTo>
                      <a:pt x="400" y="51"/>
                    </a:lnTo>
                    <a:lnTo>
                      <a:pt x="390" y="93"/>
                    </a:lnTo>
                    <a:lnTo>
                      <a:pt x="350" y="133"/>
                    </a:lnTo>
                    <a:lnTo>
                      <a:pt x="290" y="168"/>
                    </a:lnTo>
                    <a:lnTo>
                      <a:pt x="219" y="188"/>
                    </a:lnTo>
                    <a:lnTo>
                      <a:pt x="148" y="184"/>
                    </a:lnTo>
                    <a:lnTo>
                      <a:pt x="131" y="174"/>
                    </a:lnTo>
                    <a:lnTo>
                      <a:pt x="110" y="164"/>
                    </a:lnTo>
                    <a:lnTo>
                      <a:pt x="87" y="150"/>
                    </a:lnTo>
                    <a:lnTo>
                      <a:pt x="64" y="136"/>
                    </a:lnTo>
                    <a:lnTo>
                      <a:pt x="41" y="118"/>
                    </a:lnTo>
                    <a:lnTo>
                      <a:pt x="23" y="101"/>
                    </a:lnTo>
                    <a:lnTo>
                      <a:pt x="7" y="82"/>
                    </a:lnTo>
                    <a:lnTo>
                      <a:pt x="0" y="64"/>
                    </a:lnTo>
                    <a:lnTo>
                      <a:pt x="12" y="51"/>
                    </a:lnTo>
                    <a:lnTo>
                      <a:pt x="31" y="42"/>
                    </a:lnTo>
                    <a:lnTo>
                      <a:pt x="53" y="32"/>
                    </a:lnTo>
                    <a:lnTo>
                      <a:pt x="78" y="25"/>
                    </a:lnTo>
                    <a:lnTo>
                      <a:pt x="102" y="18"/>
                    </a:lnTo>
                    <a:lnTo>
                      <a:pt x="126" y="14"/>
                    </a:lnTo>
                    <a:lnTo>
                      <a:pt x="145" y="8"/>
                    </a:lnTo>
                    <a:lnTo>
                      <a:pt x="162" y="7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4" name="Freeform 205"/>
              <p:cNvSpPr>
                <a:spLocks/>
              </p:cNvSpPr>
              <p:nvPr/>
            </p:nvSpPr>
            <p:spPr bwMode="auto">
              <a:xfrm>
                <a:off x="2120" y="990"/>
                <a:ext cx="120" cy="55"/>
              </a:xfrm>
              <a:custGeom>
                <a:avLst/>
                <a:gdLst>
                  <a:gd name="T0" fmla="*/ 223 w 362"/>
                  <a:gd name="T1" fmla="*/ 0 h 165"/>
                  <a:gd name="T2" fmla="*/ 298 w 362"/>
                  <a:gd name="T3" fmla="*/ 3 h 165"/>
                  <a:gd name="T4" fmla="*/ 344 w 362"/>
                  <a:gd name="T5" fmla="*/ 12 h 165"/>
                  <a:gd name="T6" fmla="*/ 362 w 362"/>
                  <a:gd name="T7" fmla="*/ 26 h 165"/>
                  <a:gd name="T8" fmla="*/ 361 w 362"/>
                  <a:gd name="T9" fmla="*/ 46 h 165"/>
                  <a:gd name="T10" fmla="*/ 340 w 362"/>
                  <a:gd name="T11" fmla="*/ 67 h 165"/>
                  <a:gd name="T12" fmla="*/ 308 w 362"/>
                  <a:gd name="T13" fmla="*/ 92 h 165"/>
                  <a:gd name="T14" fmla="*/ 267 w 362"/>
                  <a:gd name="T15" fmla="*/ 118 h 165"/>
                  <a:gd name="T16" fmla="*/ 223 w 362"/>
                  <a:gd name="T17" fmla="*/ 147 h 165"/>
                  <a:gd name="T18" fmla="*/ 202 w 362"/>
                  <a:gd name="T19" fmla="*/ 152 h 165"/>
                  <a:gd name="T20" fmla="*/ 173 w 362"/>
                  <a:gd name="T21" fmla="*/ 157 h 165"/>
                  <a:gd name="T22" fmla="*/ 138 w 362"/>
                  <a:gd name="T23" fmla="*/ 161 h 165"/>
                  <a:gd name="T24" fmla="*/ 103 w 362"/>
                  <a:gd name="T25" fmla="*/ 165 h 165"/>
                  <a:gd name="T26" fmla="*/ 67 w 362"/>
                  <a:gd name="T27" fmla="*/ 165 h 165"/>
                  <a:gd name="T28" fmla="*/ 36 w 362"/>
                  <a:gd name="T29" fmla="*/ 163 h 165"/>
                  <a:gd name="T30" fmla="*/ 11 w 362"/>
                  <a:gd name="T31" fmla="*/ 154 h 165"/>
                  <a:gd name="T32" fmla="*/ 0 w 362"/>
                  <a:gd name="T33" fmla="*/ 143 h 165"/>
                  <a:gd name="T34" fmla="*/ 30 w 362"/>
                  <a:gd name="T35" fmla="*/ 117 h 165"/>
                  <a:gd name="T36" fmla="*/ 56 w 362"/>
                  <a:gd name="T37" fmla="*/ 95 h 165"/>
                  <a:gd name="T38" fmla="*/ 80 w 362"/>
                  <a:gd name="T39" fmla="*/ 72 h 165"/>
                  <a:gd name="T40" fmla="*/ 105 w 362"/>
                  <a:gd name="T41" fmla="*/ 54 h 165"/>
                  <a:gd name="T42" fmla="*/ 128 w 362"/>
                  <a:gd name="T43" fmla="*/ 36 h 165"/>
                  <a:gd name="T44" fmla="*/ 155 w 362"/>
                  <a:gd name="T45" fmla="*/ 21 h 165"/>
                  <a:gd name="T46" fmla="*/ 185 w 362"/>
                  <a:gd name="T47" fmla="*/ 8 h 165"/>
                  <a:gd name="T48" fmla="*/ 223 w 362"/>
                  <a:gd name="T49" fmla="*/ 0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62" h="165">
                    <a:moveTo>
                      <a:pt x="223" y="0"/>
                    </a:moveTo>
                    <a:lnTo>
                      <a:pt x="298" y="3"/>
                    </a:lnTo>
                    <a:lnTo>
                      <a:pt x="344" y="12"/>
                    </a:lnTo>
                    <a:lnTo>
                      <a:pt x="362" y="26"/>
                    </a:lnTo>
                    <a:lnTo>
                      <a:pt x="361" y="46"/>
                    </a:lnTo>
                    <a:lnTo>
                      <a:pt x="340" y="67"/>
                    </a:lnTo>
                    <a:lnTo>
                      <a:pt x="308" y="92"/>
                    </a:lnTo>
                    <a:lnTo>
                      <a:pt x="267" y="118"/>
                    </a:lnTo>
                    <a:lnTo>
                      <a:pt x="223" y="147"/>
                    </a:lnTo>
                    <a:lnTo>
                      <a:pt x="202" y="152"/>
                    </a:lnTo>
                    <a:lnTo>
                      <a:pt x="173" y="157"/>
                    </a:lnTo>
                    <a:lnTo>
                      <a:pt x="138" y="161"/>
                    </a:lnTo>
                    <a:lnTo>
                      <a:pt x="103" y="165"/>
                    </a:lnTo>
                    <a:lnTo>
                      <a:pt x="67" y="165"/>
                    </a:lnTo>
                    <a:lnTo>
                      <a:pt x="36" y="163"/>
                    </a:lnTo>
                    <a:lnTo>
                      <a:pt x="11" y="154"/>
                    </a:lnTo>
                    <a:lnTo>
                      <a:pt x="0" y="143"/>
                    </a:lnTo>
                    <a:lnTo>
                      <a:pt x="30" y="117"/>
                    </a:lnTo>
                    <a:lnTo>
                      <a:pt x="56" y="95"/>
                    </a:lnTo>
                    <a:lnTo>
                      <a:pt x="80" y="72"/>
                    </a:lnTo>
                    <a:lnTo>
                      <a:pt x="105" y="54"/>
                    </a:lnTo>
                    <a:lnTo>
                      <a:pt x="128" y="36"/>
                    </a:lnTo>
                    <a:lnTo>
                      <a:pt x="155" y="21"/>
                    </a:lnTo>
                    <a:lnTo>
                      <a:pt x="185" y="8"/>
                    </a:lnTo>
                    <a:lnTo>
                      <a:pt x="223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5" name="Freeform 206"/>
              <p:cNvSpPr>
                <a:spLocks/>
              </p:cNvSpPr>
              <p:nvPr/>
            </p:nvSpPr>
            <p:spPr bwMode="auto">
              <a:xfrm>
                <a:off x="2443" y="946"/>
                <a:ext cx="41" cy="25"/>
              </a:xfrm>
              <a:custGeom>
                <a:avLst/>
                <a:gdLst>
                  <a:gd name="T0" fmla="*/ 36 w 122"/>
                  <a:gd name="T1" fmla="*/ 0 h 75"/>
                  <a:gd name="T2" fmla="*/ 51 w 122"/>
                  <a:gd name="T3" fmla="*/ 8 h 75"/>
                  <a:gd name="T4" fmla="*/ 66 w 122"/>
                  <a:gd name="T5" fmla="*/ 16 h 75"/>
                  <a:gd name="T6" fmla="*/ 79 w 122"/>
                  <a:gd name="T7" fmla="*/ 25 h 75"/>
                  <a:gd name="T8" fmla="*/ 91 w 122"/>
                  <a:gd name="T9" fmla="*/ 35 h 75"/>
                  <a:gd name="T10" fmla="*/ 101 w 122"/>
                  <a:gd name="T11" fmla="*/ 43 h 75"/>
                  <a:gd name="T12" fmla="*/ 110 w 122"/>
                  <a:gd name="T13" fmla="*/ 53 h 75"/>
                  <a:gd name="T14" fmla="*/ 117 w 122"/>
                  <a:gd name="T15" fmla="*/ 62 h 75"/>
                  <a:gd name="T16" fmla="*/ 122 w 122"/>
                  <a:gd name="T17" fmla="*/ 75 h 75"/>
                  <a:gd name="T18" fmla="*/ 110 w 122"/>
                  <a:gd name="T19" fmla="*/ 73 h 75"/>
                  <a:gd name="T20" fmla="*/ 94 w 122"/>
                  <a:gd name="T21" fmla="*/ 71 h 75"/>
                  <a:gd name="T22" fmla="*/ 73 w 122"/>
                  <a:gd name="T23" fmla="*/ 67 h 75"/>
                  <a:gd name="T24" fmla="*/ 54 w 122"/>
                  <a:gd name="T25" fmla="*/ 62 h 75"/>
                  <a:gd name="T26" fmla="*/ 32 w 122"/>
                  <a:gd name="T27" fmla="*/ 54 h 75"/>
                  <a:gd name="T28" fmla="*/ 15 w 122"/>
                  <a:gd name="T29" fmla="*/ 46 h 75"/>
                  <a:gd name="T30" fmla="*/ 2 w 122"/>
                  <a:gd name="T31" fmla="*/ 36 h 75"/>
                  <a:gd name="T32" fmla="*/ 0 w 122"/>
                  <a:gd name="T33" fmla="*/ 25 h 75"/>
                  <a:gd name="T34" fmla="*/ 7 w 122"/>
                  <a:gd name="T35" fmla="*/ 21 h 75"/>
                  <a:gd name="T36" fmla="*/ 19 w 122"/>
                  <a:gd name="T37" fmla="*/ 12 h 75"/>
                  <a:gd name="T38" fmla="*/ 30 w 122"/>
                  <a:gd name="T39" fmla="*/ 4 h 75"/>
                  <a:gd name="T40" fmla="*/ 36 w 122"/>
                  <a:gd name="T41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2" h="75">
                    <a:moveTo>
                      <a:pt x="36" y="0"/>
                    </a:moveTo>
                    <a:lnTo>
                      <a:pt x="51" y="8"/>
                    </a:lnTo>
                    <a:lnTo>
                      <a:pt x="66" y="16"/>
                    </a:lnTo>
                    <a:lnTo>
                      <a:pt x="79" y="25"/>
                    </a:lnTo>
                    <a:lnTo>
                      <a:pt x="91" y="35"/>
                    </a:lnTo>
                    <a:lnTo>
                      <a:pt x="101" y="43"/>
                    </a:lnTo>
                    <a:lnTo>
                      <a:pt x="110" y="53"/>
                    </a:lnTo>
                    <a:lnTo>
                      <a:pt x="117" y="62"/>
                    </a:lnTo>
                    <a:lnTo>
                      <a:pt x="122" y="75"/>
                    </a:lnTo>
                    <a:lnTo>
                      <a:pt x="110" y="73"/>
                    </a:lnTo>
                    <a:lnTo>
                      <a:pt x="94" y="71"/>
                    </a:lnTo>
                    <a:lnTo>
                      <a:pt x="73" y="67"/>
                    </a:lnTo>
                    <a:lnTo>
                      <a:pt x="54" y="62"/>
                    </a:lnTo>
                    <a:lnTo>
                      <a:pt x="32" y="54"/>
                    </a:lnTo>
                    <a:lnTo>
                      <a:pt x="15" y="46"/>
                    </a:lnTo>
                    <a:lnTo>
                      <a:pt x="2" y="36"/>
                    </a:lnTo>
                    <a:lnTo>
                      <a:pt x="0" y="25"/>
                    </a:lnTo>
                    <a:lnTo>
                      <a:pt x="7" y="21"/>
                    </a:lnTo>
                    <a:lnTo>
                      <a:pt x="19" y="12"/>
                    </a:lnTo>
                    <a:lnTo>
                      <a:pt x="30" y="4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rgbClr val="9E5E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6" name="Freeform 207"/>
              <p:cNvSpPr>
                <a:spLocks/>
              </p:cNvSpPr>
              <p:nvPr/>
            </p:nvSpPr>
            <p:spPr bwMode="auto">
              <a:xfrm>
                <a:off x="2212" y="986"/>
                <a:ext cx="120" cy="64"/>
              </a:xfrm>
              <a:custGeom>
                <a:avLst/>
                <a:gdLst>
                  <a:gd name="T0" fmla="*/ 230 w 359"/>
                  <a:gd name="T1" fmla="*/ 2 h 192"/>
                  <a:gd name="T2" fmla="*/ 246 w 359"/>
                  <a:gd name="T3" fmla="*/ 0 h 192"/>
                  <a:gd name="T4" fmla="*/ 263 w 359"/>
                  <a:gd name="T5" fmla="*/ 0 h 192"/>
                  <a:gd name="T6" fmla="*/ 280 w 359"/>
                  <a:gd name="T7" fmla="*/ 0 h 192"/>
                  <a:gd name="T8" fmla="*/ 296 w 359"/>
                  <a:gd name="T9" fmla="*/ 0 h 192"/>
                  <a:gd name="T10" fmla="*/ 312 w 359"/>
                  <a:gd name="T11" fmla="*/ 0 h 192"/>
                  <a:gd name="T12" fmla="*/ 328 w 359"/>
                  <a:gd name="T13" fmla="*/ 3 h 192"/>
                  <a:gd name="T14" fmla="*/ 344 w 359"/>
                  <a:gd name="T15" fmla="*/ 5 h 192"/>
                  <a:gd name="T16" fmla="*/ 359 w 359"/>
                  <a:gd name="T17" fmla="*/ 9 h 192"/>
                  <a:gd name="T18" fmla="*/ 352 w 359"/>
                  <a:gd name="T19" fmla="*/ 35 h 192"/>
                  <a:gd name="T20" fmla="*/ 338 w 359"/>
                  <a:gd name="T21" fmla="*/ 62 h 192"/>
                  <a:gd name="T22" fmla="*/ 317 w 359"/>
                  <a:gd name="T23" fmla="*/ 87 h 192"/>
                  <a:gd name="T24" fmla="*/ 292 w 359"/>
                  <a:gd name="T25" fmla="*/ 113 h 192"/>
                  <a:gd name="T26" fmla="*/ 263 w 359"/>
                  <a:gd name="T27" fmla="*/ 137 h 192"/>
                  <a:gd name="T28" fmla="*/ 234 w 359"/>
                  <a:gd name="T29" fmla="*/ 158 h 192"/>
                  <a:gd name="T30" fmla="*/ 206 w 359"/>
                  <a:gd name="T31" fmla="*/ 176 h 192"/>
                  <a:gd name="T32" fmla="*/ 184 w 359"/>
                  <a:gd name="T33" fmla="*/ 192 h 192"/>
                  <a:gd name="T34" fmla="*/ 163 w 359"/>
                  <a:gd name="T35" fmla="*/ 192 h 192"/>
                  <a:gd name="T36" fmla="*/ 142 w 359"/>
                  <a:gd name="T37" fmla="*/ 192 h 192"/>
                  <a:gd name="T38" fmla="*/ 121 w 359"/>
                  <a:gd name="T39" fmla="*/ 191 h 192"/>
                  <a:gd name="T40" fmla="*/ 100 w 359"/>
                  <a:gd name="T41" fmla="*/ 190 h 192"/>
                  <a:gd name="T42" fmla="*/ 77 w 359"/>
                  <a:gd name="T43" fmla="*/ 185 h 192"/>
                  <a:gd name="T44" fmla="*/ 54 w 359"/>
                  <a:gd name="T45" fmla="*/ 183 h 192"/>
                  <a:gd name="T46" fmla="*/ 31 w 359"/>
                  <a:gd name="T47" fmla="*/ 178 h 192"/>
                  <a:gd name="T48" fmla="*/ 7 w 359"/>
                  <a:gd name="T49" fmla="*/ 174 h 192"/>
                  <a:gd name="T50" fmla="*/ 4 w 359"/>
                  <a:gd name="T51" fmla="*/ 167 h 192"/>
                  <a:gd name="T52" fmla="*/ 3 w 359"/>
                  <a:gd name="T53" fmla="*/ 163 h 192"/>
                  <a:gd name="T54" fmla="*/ 1 w 359"/>
                  <a:gd name="T55" fmla="*/ 159 h 192"/>
                  <a:gd name="T56" fmla="*/ 0 w 359"/>
                  <a:gd name="T57" fmla="*/ 153 h 192"/>
                  <a:gd name="T58" fmla="*/ 31 w 359"/>
                  <a:gd name="T59" fmla="*/ 127 h 192"/>
                  <a:gd name="T60" fmla="*/ 60 w 359"/>
                  <a:gd name="T61" fmla="*/ 103 h 192"/>
                  <a:gd name="T62" fmla="*/ 85 w 359"/>
                  <a:gd name="T63" fmla="*/ 80 h 192"/>
                  <a:gd name="T64" fmla="*/ 111 w 359"/>
                  <a:gd name="T65" fmla="*/ 60 h 192"/>
                  <a:gd name="T66" fmla="*/ 136 w 359"/>
                  <a:gd name="T67" fmla="*/ 41 h 192"/>
                  <a:gd name="T68" fmla="*/ 164 w 359"/>
                  <a:gd name="T69" fmla="*/ 24 h 192"/>
                  <a:gd name="T70" fmla="*/ 193 w 359"/>
                  <a:gd name="T71" fmla="*/ 10 h 192"/>
                  <a:gd name="T72" fmla="*/ 230 w 359"/>
                  <a:gd name="T73" fmla="*/ 2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59" h="192">
                    <a:moveTo>
                      <a:pt x="230" y="2"/>
                    </a:moveTo>
                    <a:lnTo>
                      <a:pt x="246" y="0"/>
                    </a:lnTo>
                    <a:lnTo>
                      <a:pt x="263" y="0"/>
                    </a:lnTo>
                    <a:lnTo>
                      <a:pt x="280" y="0"/>
                    </a:lnTo>
                    <a:lnTo>
                      <a:pt x="296" y="0"/>
                    </a:lnTo>
                    <a:lnTo>
                      <a:pt x="312" y="0"/>
                    </a:lnTo>
                    <a:lnTo>
                      <a:pt x="328" y="3"/>
                    </a:lnTo>
                    <a:lnTo>
                      <a:pt x="344" y="5"/>
                    </a:lnTo>
                    <a:lnTo>
                      <a:pt x="359" y="9"/>
                    </a:lnTo>
                    <a:lnTo>
                      <a:pt x="352" y="35"/>
                    </a:lnTo>
                    <a:lnTo>
                      <a:pt x="338" y="62"/>
                    </a:lnTo>
                    <a:lnTo>
                      <a:pt x="317" y="87"/>
                    </a:lnTo>
                    <a:lnTo>
                      <a:pt x="292" y="113"/>
                    </a:lnTo>
                    <a:lnTo>
                      <a:pt x="263" y="137"/>
                    </a:lnTo>
                    <a:lnTo>
                      <a:pt x="234" y="158"/>
                    </a:lnTo>
                    <a:lnTo>
                      <a:pt x="206" y="176"/>
                    </a:lnTo>
                    <a:lnTo>
                      <a:pt x="184" y="192"/>
                    </a:lnTo>
                    <a:lnTo>
                      <a:pt x="163" y="192"/>
                    </a:lnTo>
                    <a:lnTo>
                      <a:pt x="142" y="192"/>
                    </a:lnTo>
                    <a:lnTo>
                      <a:pt x="121" y="191"/>
                    </a:lnTo>
                    <a:lnTo>
                      <a:pt x="100" y="190"/>
                    </a:lnTo>
                    <a:lnTo>
                      <a:pt x="77" y="185"/>
                    </a:lnTo>
                    <a:lnTo>
                      <a:pt x="54" y="183"/>
                    </a:lnTo>
                    <a:lnTo>
                      <a:pt x="31" y="178"/>
                    </a:lnTo>
                    <a:lnTo>
                      <a:pt x="7" y="174"/>
                    </a:lnTo>
                    <a:lnTo>
                      <a:pt x="4" y="167"/>
                    </a:lnTo>
                    <a:lnTo>
                      <a:pt x="3" y="163"/>
                    </a:lnTo>
                    <a:lnTo>
                      <a:pt x="1" y="159"/>
                    </a:lnTo>
                    <a:lnTo>
                      <a:pt x="0" y="153"/>
                    </a:lnTo>
                    <a:lnTo>
                      <a:pt x="31" y="127"/>
                    </a:lnTo>
                    <a:lnTo>
                      <a:pt x="60" y="103"/>
                    </a:lnTo>
                    <a:lnTo>
                      <a:pt x="85" y="80"/>
                    </a:lnTo>
                    <a:lnTo>
                      <a:pt x="111" y="60"/>
                    </a:lnTo>
                    <a:lnTo>
                      <a:pt x="136" y="41"/>
                    </a:lnTo>
                    <a:lnTo>
                      <a:pt x="164" y="24"/>
                    </a:lnTo>
                    <a:lnTo>
                      <a:pt x="193" y="10"/>
                    </a:lnTo>
                    <a:lnTo>
                      <a:pt x="230" y="2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7" name="Freeform 208"/>
              <p:cNvSpPr>
                <a:spLocks/>
              </p:cNvSpPr>
              <p:nvPr/>
            </p:nvSpPr>
            <p:spPr bwMode="auto">
              <a:xfrm>
                <a:off x="2286" y="980"/>
                <a:ext cx="139" cy="99"/>
              </a:xfrm>
              <a:custGeom>
                <a:avLst/>
                <a:gdLst>
                  <a:gd name="T0" fmla="*/ 229 w 417"/>
                  <a:gd name="T1" fmla="*/ 0 h 295"/>
                  <a:gd name="T2" fmla="*/ 294 w 417"/>
                  <a:gd name="T3" fmla="*/ 8 h 295"/>
                  <a:gd name="T4" fmla="*/ 347 w 417"/>
                  <a:gd name="T5" fmla="*/ 22 h 295"/>
                  <a:gd name="T6" fmla="*/ 383 w 417"/>
                  <a:gd name="T7" fmla="*/ 37 h 295"/>
                  <a:gd name="T8" fmla="*/ 409 w 417"/>
                  <a:gd name="T9" fmla="*/ 60 h 295"/>
                  <a:gd name="T10" fmla="*/ 417 w 417"/>
                  <a:gd name="T11" fmla="*/ 86 h 295"/>
                  <a:gd name="T12" fmla="*/ 411 w 417"/>
                  <a:gd name="T13" fmla="*/ 122 h 295"/>
                  <a:gd name="T14" fmla="*/ 390 w 417"/>
                  <a:gd name="T15" fmla="*/ 167 h 295"/>
                  <a:gd name="T16" fmla="*/ 356 w 417"/>
                  <a:gd name="T17" fmla="*/ 222 h 295"/>
                  <a:gd name="T18" fmla="*/ 308 w 417"/>
                  <a:gd name="T19" fmla="*/ 253 h 295"/>
                  <a:gd name="T20" fmla="*/ 267 w 417"/>
                  <a:gd name="T21" fmla="*/ 275 h 295"/>
                  <a:gd name="T22" fmla="*/ 226 w 417"/>
                  <a:gd name="T23" fmla="*/ 288 h 295"/>
                  <a:gd name="T24" fmla="*/ 187 w 417"/>
                  <a:gd name="T25" fmla="*/ 295 h 295"/>
                  <a:gd name="T26" fmla="*/ 146 w 417"/>
                  <a:gd name="T27" fmla="*/ 292 h 295"/>
                  <a:gd name="T28" fmla="*/ 104 w 417"/>
                  <a:gd name="T29" fmla="*/ 284 h 295"/>
                  <a:gd name="T30" fmla="*/ 57 w 417"/>
                  <a:gd name="T31" fmla="*/ 268 h 295"/>
                  <a:gd name="T32" fmla="*/ 7 w 417"/>
                  <a:gd name="T33" fmla="*/ 249 h 295"/>
                  <a:gd name="T34" fmla="*/ 5 w 417"/>
                  <a:gd name="T35" fmla="*/ 240 h 295"/>
                  <a:gd name="T36" fmla="*/ 4 w 417"/>
                  <a:gd name="T37" fmla="*/ 232 h 295"/>
                  <a:gd name="T38" fmla="*/ 1 w 417"/>
                  <a:gd name="T39" fmla="*/ 224 h 295"/>
                  <a:gd name="T40" fmla="*/ 0 w 417"/>
                  <a:gd name="T41" fmla="*/ 215 h 295"/>
                  <a:gd name="T42" fmla="*/ 15 w 417"/>
                  <a:gd name="T43" fmla="*/ 194 h 295"/>
                  <a:gd name="T44" fmla="*/ 40 w 417"/>
                  <a:gd name="T45" fmla="*/ 167 h 295"/>
                  <a:gd name="T46" fmla="*/ 71 w 417"/>
                  <a:gd name="T47" fmla="*/ 133 h 295"/>
                  <a:gd name="T48" fmla="*/ 105 w 417"/>
                  <a:gd name="T49" fmla="*/ 98 h 295"/>
                  <a:gd name="T50" fmla="*/ 140 w 417"/>
                  <a:gd name="T51" fmla="*/ 64 h 295"/>
                  <a:gd name="T52" fmla="*/ 175 w 417"/>
                  <a:gd name="T53" fmla="*/ 34 h 295"/>
                  <a:gd name="T54" fmla="*/ 204 w 417"/>
                  <a:gd name="T55" fmla="*/ 11 h 295"/>
                  <a:gd name="T56" fmla="*/ 229 w 417"/>
                  <a:gd name="T57" fmla="*/ 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17" h="295">
                    <a:moveTo>
                      <a:pt x="229" y="0"/>
                    </a:moveTo>
                    <a:lnTo>
                      <a:pt x="294" y="8"/>
                    </a:lnTo>
                    <a:lnTo>
                      <a:pt x="347" y="22"/>
                    </a:lnTo>
                    <a:lnTo>
                      <a:pt x="383" y="37"/>
                    </a:lnTo>
                    <a:lnTo>
                      <a:pt x="409" y="60"/>
                    </a:lnTo>
                    <a:lnTo>
                      <a:pt x="417" y="86"/>
                    </a:lnTo>
                    <a:lnTo>
                      <a:pt x="411" y="122"/>
                    </a:lnTo>
                    <a:lnTo>
                      <a:pt x="390" y="167"/>
                    </a:lnTo>
                    <a:lnTo>
                      <a:pt x="356" y="222"/>
                    </a:lnTo>
                    <a:lnTo>
                      <a:pt x="308" y="253"/>
                    </a:lnTo>
                    <a:lnTo>
                      <a:pt x="267" y="275"/>
                    </a:lnTo>
                    <a:lnTo>
                      <a:pt x="226" y="288"/>
                    </a:lnTo>
                    <a:lnTo>
                      <a:pt x="187" y="295"/>
                    </a:lnTo>
                    <a:lnTo>
                      <a:pt x="146" y="292"/>
                    </a:lnTo>
                    <a:lnTo>
                      <a:pt x="104" y="284"/>
                    </a:lnTo>
                    <a:lnTo>
                      <a:pt x="57" y="268"/>
                    </a:lnTo>
                    <a:lnTo>
                      <a:pt x="7" y="249"/>
                    </a:lnTo>
                    <a:lnTo>
                      <a:pt x="5" y="240"/>
                    </a:lnTo>
                    <a:lnTo>
                      <a:pt x="4" y="232"/>
                    </a:lnTo>
                    <a:lnTo>
                      <a:pt x="1" y="224"/>
                    </a:lnTo>
                    <a:lnTo>
                      <a:pt x="0" y="215"/>
                    </a:lnTo>
                    <a:lnTo>
                      <a:pt x="15" y="194"/>
                    </a:lnTo>
                    <a:lnTo>
                      <a:pt x="40" y="167"/>
                    </a:lnTo>
                    <a:lnTo>
                      <a:pt x="71" y="133"/>
                    </a:lnTo>
                    <a:lnTo>
                      <a:pt x="105" y="98"/>
                    </a:lnTo>
                    <a:lnTo>
                      <a:pt x="140" y="64"/>
                    </a:lnTo>
                    <a:lnTo>
                      <a:pt x="175" y="34"/>
                    </a:lnTo>
                    <a:lnTo>
                      <a:pt x="204" y="11"/>
                    </a:lnTo>
                    <a:lnTo>
                      <a:pt x="229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8" name="Freeform 209"/>
              <p:cNvSpPr>
                <a:spLocks/>
              </p:cNvSpPr>
              <p:nvPr/>
            </p:nvSpPr>
            <p:spPr bwMode="auto">
              <a:xfrm>
                <a:off x="2375" y="973"/>
                <a:ext cx="116" cy="228"/>
              </a:xfrm>
              <a:custGeom>
                <a:avLst/>
                <a:gdLst>
                  <a:gd name="T0" fmla="*/ 246 w 347"/>
                  <a:gd name="T1" fmla="*/ 0 h 682"/>
                  <a:gd name="T2" fmla="*/ 256 w 347"/>
                  <a:gd name="T3" fmla="*/ 1 h 682"/>
                  <a:gd name="T4" fmla="*/ 268 w 347"/>
                  <a:gd name="T5" fmla="*/ 4 h 682"/>
                  <a:gd name="T6" fmla="*/ 281 w 347"/>
                  <a:gd name="T7" fmla="*/ 7 h 682"/>
                  <a:gd name="T8" fmla="*/ 296 w 347"/>
                  <a:gd name="T9" fmla="*/ 10 h 682"/>
                  <a:gd name="T10" fmla="*/ 308 w 347"/>
                  <a:gd name="T11" fmla="*/ 11 h 682"/>
                  <a:gd name="T12" fmla="*/ 322 w 347"/>
                  <a:gd name="T13" fmla="*/ 15 h 682"/>
                  <a:gd name="T14" fmla="*/ 335 w 347"/>
                  <a:gd name="T15" fmla="*/ 17 h 682"/>
                  <a:gd name="T16" fmla="*/ 347 w 347"/>
                  <a:gd name="T17" fmla="*/ 21 h 682"/>
                  <a:gd name="T18" fmla="*/ 345 w 347"/>
                  <a:gd name="T19" fmla="*/ 82 h 682"/>
                  <a:gd name="T20" fmla="*/ 322 w 347"/>
                  <a:gd name="T21" fmla="*/ 171 h 682"/>
                  <a:gd name="T22" fmla="*/ 283 w 347"/>
                  <a:gd name="T23" fmla="*/ 274 h 682"/>
                  <a:gd name="T24" fmla="*/ 237 w 347"/>
                  <a:gd name="T25" fmla="*/ 384 h 682"/>
                  <a:gd name="T26" fmla="*/ 185 w 347"/>
                  <a:gd name="T27" fmla="*/ 488 h 682"/>
                  <a:gd name="T28" fmla="*/ 130 w 347"/>
                  <a:gd name="T29" fmla="*/ 579 h 682"/>
                  <a:gd name="T30" fmla="*/ 80 w 347"/>
                  <a:gd name="T31" fmla="*/ 647 h 682"/>
                  <a:gd name="T32" fmla="*/ 41 w 347"/>
                  <a:gd name="T33" fmla="*/ 682 h 682"/>
                  <a:gd name="T34" fmla="*/ 29 w 347"/>
                  <a:gd name="T35" fmla="*/ 680 h 682"/>
                  <a:gd name="T36" fmla="*/ 19 w 347"/>
                  <a:gd name="T37" fmla="*/ 679 h 682"/>
                  <a:gd name="T38" fmla="*/ 11 w 347"/>
                  <a:gd name="T39" fmla="*/ 675 h 682"/>
                  <a:gd name="T40" fmla="*/ 5 w 347"/>
                  <a:gd name="T41" fmla="*/ 669 h 682"/>
                  <a:gd name="T42" fmla="*/ 0 w 347"/>
                  <a:gd name="T43" fmla="*/ 659 h 682"/>
                  <a:gd name="T44" fmla="*/ 0 w 347"/>
                  <a:gd name="T45" fmla="*/ 648 h 682"/>
                  <a:gd name="T46" fmla="*/ 2 w 347"/>
                  <a:gd name="T47" fmla="*/ 634 h 682"/>
                  <a:gd name="T48" fmla="*/ 9 w 347"/>
                  <a:gd name="T49" fmla="*/ 618 h 682"/>
                  <a:gd name="T50" fmla="*/ 58 w 347"/>
                  <a:gd name="T51" fmla="*/ 538 h 682"/>
                  <a:gd name="T52" fmla="*/ 101 w 347"/>
                  <a:gd name="T53" fmla="*/ 466 h 682"/>
                  <a:gd name="T54" fmla="*/ 139 w 347"/>
                  <a:gd name="T55" fmla="*/ 396 h 682"/>
                  <a:gd name="T56" fmla="*/ 172 w 347"/>
                  <a:gd name="T57" fmla="*/ 327 h 682"/>
                  <a:gd name="T58" fmla="*/ 196 w 347"/>
                  <a:gd name="T59" fmla="*/ 254 h 682"/>
                  <a:gd name="T60" fmla="*/ 215 w 347"/>
                  <a:gd name="T61" fmla="*/ 178 h 682"/>
                  <a:gd name="T62" fmla="*/ 228 w 347"/>
                  <a:gd name="T63" fmla="*/ 94 h 682"/>
                  <a:gd name="T64" fmla="*/ 235 w 347"/>
                  <a:gd name="T65" fmla="*/ 3 h 682"/>
                  <a:gd name="T66" fmla="*/ 240 w 347"/>
                  <a:gd name="T67" fmla="*/ 0 h 682"/>
                  <a:gd name="T68" fmla="*/ 246 w 347"/>
                  <a:gd name="T69" fmla="*/ 0 h 6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47" h="682">
                    <a:moveTo>
                      <a:pt x="246" y="0"/>
                    </a:moveTo>
                    <a:lnTo>
                      <a:pt x="256" y="1"/>
                    </a:lnTo>
                    <a:lnTo>
                      <a:pt x="268" y="4"/>
                    </a:lnTo>
                    <a:lnTo>
                      <a:pt x="281" y="7"/>
                    </a:lnTo>
                    <a:lnTo>
                      <a:pt x="296" y="10"/>
                    </a:lnTo>
                    <a:lnTo>
                      <a:pt x="308" y="11"/>
                    </a:lnTo>
                    <a:lnTo>
                      <a:pt x="322" y="15"/>
                    </a:lnTo>
                    <a:lnTo>
                      <a:pt x="335" y="17"/>
                    </a:lnTo>
                    <a:lnTo>
                      <a:pt x="347" y="21"/>
                    </a:lnTo>
                    <a:lnTo>
                      <a:pt x="345" y="82"/>
                    </a:lnTo>
                    <a:lnTo>
                      <a:pt x="322" y="171"/>
                    </a:lnTo>
                    <a:lnTo>
                      <a:pt x="283" y="274"/>
                    </a:lnTo>
                    <a:lnTo>
                      <a:pt x="237" y="384"/>
                    </a:lnTo>
                    <a:lnTo>
                      <a:pt x="185" y="488"/>
                    </a:lnTo>
                    <a:lnTo>
                      <a:pt x="130" y="579"/>
                    </a:lnTo>
                    <a:lnTo>
                      <a:pt x="80" y="647"/>
                    </a:lnTo>
                    <a:lnTo>
                      <a:pt x="41" y="682"/>
                    </a:lnTo>
                    <a:lnTo>
                      <a:pt x="29" y="680"/>
                    </a:lnTo>
                    <a:lnTo>
                      <a:pt x="19" y="679"/>
                    </a:lnTo>
                    <a:lnTo>
                      <a:pt x="11" y="675"/>
                    </a:lnTo>
                    <a:lnTo>
                      <a:pt x="5" y="669"/>
                    </a:lnTo>
                    <a:lnTo>
                      <a:pt x="0" y="659"/>
                    </a:lnTo>
                    <a:lnTo>
                      <a:pt x="0" y="648"/>
                    </a:lnTo>
                    <a:lnTo>
                      <a:pt x="2" y="634"/>
                    </a:lnTo>
                    <a:lnTo>
                      <a:pt x="9" y="618"/>
                    </a:lnTo>
                    <a:lnTo>
                      <a:pt x="58" y="538"/>
                    </a:lnTo>
                    <a:lnTo>
                      <a:pt x="101" y="466"/>
                    </a:lnTo>
                    <a:lnTo>
                      <a:pt x="139" y="396"/>
                    </a:lnTo>
                    <a:lnTo>
                      <a:pt x="172" y="327"/>
                    </a:lnTo>
                    <a:lnTo>
                      <a:pt x="196" y="254"/>
                    </a:lnTo>
                    <a:lnTo>
                      <a:pt x="215" y="178"/>
                    </a:lnTo>
                    <a:lnTo>
                      <a:pt x="228" y="94"/>
                    </a:lnTo>
                    <a:lnTo>
                      <a:pt x="235" y="3"/>
                    </a:lnTo>
                    <a:lnTo>
                      <a:pt x="240" y="0"/>
                    </a:lnTo>
                    <a:lnTo>
                      <a:pt x="246" y="0"/>
                    </a:lnTo>
                    <a:close/>
                  </a:path>
                </a:pathLst>
              </a:custGeom>
              <a:solidFill>
                <a:srgbClr val="808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9" name="Freeform 210"/>
              <p:cNvSpPr>
                <a:spLocks/>
              </p:cNvSpPr>
              <p:nvPr/>
            </p:nvSpPr>
            <p:spPr bwMode="auto">
              <a:xfrm>
                <a:off x="1847" y="1054"/>
                <a:ext cx="532" cy="317"/>
              </a:xfrm>
              <a:custGeom>
                <a:avLst/>
                <a:gdLst>
                  <a:gd name="T0" fmla="*/ 840 w 1596"/>
                  <a:gd name="T1" fmla="*/ 2 h 951"/>
                  <a:gd name="T2" fmla="*/ 938 w 1596"/>
                  <a:gd name="T3" fmla="*/ 0 h 951"/>
                  <a:gd name="T4" fmla="*/ 1050 w 1596"/>
                  <a:gd name="T5" fmla="*/ 5 h 951"/>
                  <a:gd name="T6" fmla="*/ 1168 w 1596"/>
                  <a:gd name="T7" fmla="*/ 22 h 951"/>
                  <a:gd name="T8" fmla="*/ 1286 w 1596"/>
                  <a:gd name="T9" fmla="*/ 52 h 951"/>
                  <a:gd name="T10" fmla="*/ 1393 w 1596"/>
                  <a:gd name="T11" fmla="*/ 96 h 951"/>
                  <a:gd name="T12" fmla="*/ 1486 w 1596"/>
                  <a:gd name="T13" fmla="*/ 155 h 951"/>
                  <a:gd name="T14" fmla="*/ 1556 w 1596"/>
                  <a:gd name="T15" fmla="*/ 233 h 951"/>
                  <a:gd name="T16" fmla="*/ 1596 w 1596"/>
                  <a:gd name="T17" fmla="*/ 333 h 951"/>
                  <a:gd name="T18" fmla="*/ 1592 w 1596"/>
                  <a:gd name="T19" fmla="*/ 340 h 951"/>
                  <a:gd name="T20" fmla="*/ 1589 w 1596"/>
                  <a:gd name="T21" fmla="*/ 347 h 951"/>
                  <a:gd name="T22" fmla="*/ 1585 w 1596"/>
                  <a:gd name="T23" fmla="*/ 352 h 951"/>
                  <a:gd name="T24" fmla="*/ 1584 w 1596"/>
                  <a:gd name="T25" fmla="*/ 357 h 951"/>
                  <a:gd name="T26" fmla="*/ 1578 w 1596"/>
                  <a:gd name="T27" fmla="*/ 360 h 951"/>
                  <a:gd name="T28" fmla="*/ 1573 w 1596"/>
                  <a:gd name="T29" fmla="*/ 364 h 951"/>
                  <a:gd name="T30" fmla="*/ 1566 w 1596"/>
                  <a:gd name="T31" fmla="*/ 368 h 951"/>
                  <a:gd name="T32" fmla="*/ 1557 w 1596"/>
                  <a:gd name="T33" fmla="*/ 372 h 951"/>
                  <a:gd name="T34" fmla="*/ 1447 w 1596"/>
                  <a:gd name="T35" fmla="*/ 315 h 951"/>
                  <a:gd name="T36" fmla="*/ 1328 w 1596"/>
                  <a:gd name="T37" fmla="*/ 281 h 951"/>
                  <a:gd name="T38" fmla="*/ 1200 w 1596"/>
                  <a:gd name="T39" fmla="*/ 264 h 951"/>
                  <a:gd name="T40" fmla="*/ 1069 w 1596"/>
                  <a:gd name="T41" fmla="*/ 267 h 951"/>
                  <a:gd name="T42" fmla="*/ 936 w 1596"/>
                  <a:gd name="T43" fmla="*/ 283 h 951"/>
                  <a:gd name="T44" fmla="*/ 806 w 1596"/>
                  <a:gd name="T45" fmla="*/ 315 h 951"/>
                  <a:gd name="T46" fmla="*/ 682 w 1596"/>
                  <a:gd name="T47" fmla="*/ 360 h 951"/>
                  <a:gd name="T48" fmla="*/ 570 w 1596"/>
                  <a:gd name="T49" fmla="*/ 416 h 951"/>
                  <a:gd name="T50" fmla="*/ 484 w 1596"/>
                  <a:gd name="T51" fmla="*/ 468 h 951"/>
                  <a:gd name="T52" fmla="*/ 401 w 1596"/>
                  <a:gd name="T53" fmla="*/ 525 h 951"/>
                  <a:gd name="T54" fmla="*/ 321 w 1596"/>
                  <a:gd name="T55" fmla="*/ 585 h 951"/>
                  <a:gd name="T56" fmla="*/ 246 w 1596"/>
                  <a:gd name="T57" fmla="*/ 651 h 951"/>
                  <a:gd name="T58" fmla="*/ 175 w 1596"/>
                  <a:gd name="T59" fmla="*/ 717 h 951"/>
                  <a:gd name="T60" fmla="*/ 112 w 1596"/>
                  <a:gd name="T61" fmla="*/ 788 h 951"/>
                  <a:gd name="T62" fmla="*/ 58 w 1596"/>
                  <a:gd name="T63" fmla="*/ 864 h 951"/>
                  <a:gd name="T64" fmla="*/ 16 w 1596"/>
                  <a:gd name="T65" fmla="*/ 944 h 951"/>
                  <a:gd name="T66" fmla="*/ 11 w 1596"/>
                  <a:gd name="T67" fmla="*/ 947 h 951"/>
                  <a:gd name="T68" fmla="*/ 7 w 1596"/>
                  <a:gd name="T69" fmla="*/ 951 h 951"/>
                  <a:gd name="T70" fmla="*/ 0 w 1596"/>
                  <a:gd name="T71" fmla="*/ 773 h 951"/>
                  <a:gd name="T72" fmla="*/ 40 w 1596"/>
                  <a:gd name="T73" fmla="*/ 608 h 951"/>
                  <a:gd name="T74" fmla="*/ 118 w 1596"/>
                  <a:gd name="T75" fmla="*/ 455 h 951"/>
                  <a:gd name="T76" fmla="*/ 229 w 1596"/>
                  <a:gd name="T77" fmla="*/ 320 h 951"/>
                  <a:gd name="T78" fmla="*/ 361 w 1596"/>
                  <a:gd name="T79" fmla="*/ 203 h 951"/>
                  <a:gd name="T80" fmla="*/ 513 w 1596"/>
                  <a:gd name="T81" fmla="*/ 109 h 951"/>
                  <a:gd name="T82" fmla="*/ 674 w 1596"/>
                  <a:gd name="T83" fmla="*/ 41 h 951"/>
                  <a:gd name="T84" fmla="*/ 840 w 1596"/>
                  <a:gd name="T85" fmla="*/ 2 h 9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596" h="951">
                    <a:moveTo>
                      <a:pt x="840" y="2"/>
                    </a:moveTo>
                    <a:lnTo>
                      <a:pt x="938" y="0"/>
                    </a:lnTo>
                    <a:lnTo>
                      <a:pt x="1050" y="5"/>
                    </a:lnTo>
                    <a:lnTo>
                      <a:pt x="1168" y="22"/>
                    </a:lnTo>
                    <a:lnTo>
                      <a:pt x="1286" y="52"/>
                    </a:lnTo>
                    <a:lnTo>
                      <a:pt x="1393" y="96"/>
                    </a:lnTo>
                    <a:lnTo>
                      <a:pt x="1486" y="155"/>
                    </a:lnTo>
                    <a:lnTo>
                      <a:pt x="1556" y="233"/>
                    </a:lnTo>
                    <a:lnTo>
                      <a:pt x="1596" y="333"/>
                    </a:lnTo>
                    <a:lnTo>
                      <a:pt x="1592" y="340"/>
                    </a:lnTo>
                    <a:lnTo>
                      <a:pt x="1589" y="347"/>
                    </a:lnTo>
                    <a:lnTo>
                      <a:pt x="1585" y="352"/>
                    </a:lnTo>
                    <a:lnTo>
                      <a:pt x="1584" y="357"/>
                    </a:lnTo>
                    <a:lnTo>
                      <a:pt x="1578" y="360"/>
                    </a:lnTo>
                    <a:lnTo>
                      <a:pt x="1573" y="364"/>
                    </a:lnTo>
                    <a:lnTo>
                      <a:pt x="1566" y="368"/>
                    </a:lnTo>
                    <a:lnTo>
                      <a:pt x="1557" y="372"/>
                    </a:lnTo>
                    <a:lnTo>
                      <a:pt x="1447" y="315"/>
                    </a:lnTo>
                    <a:lnTo>
                      <a:pt x="1328" y="281"/>
                    </a:lnTo>
                    <a:lnTo>
                      <a:pt x="1200" y="264"/>
                    </a:lnTo>
                    <a:lnTo>
                      <a:pt x="1069" y="267"/>
                    </a:lnTo>
                    <a:lnTo>
                      <a:pt x="936" y="283"/>
                    </a:lnTo>
                    <a:lnTo>
                      <a:pt x="806" y="315"/>
                    </a:lnTo>
                    <a:lnTo>
                      <a:pt x="682" y="360"/>
                    </a:lnTo>
                    <a:lnTo>
                      <a:pt x="570" y="416"/>
                    </a:lnTo>
                    <a:lnTo>
                      <a:pt x="484" y="468"/>
                    </a:lnTo>
                    <a:lnTo>
                      <a:pt x="401" y="525"/>
                    </a:lnTo>
                    <a:lnTo>
                      <a:pt x="321" y="585"/>
                    </a:lnTo>
                    <a:lnTo>
                      <a:pt x="246" y="651"/>
                    </a:lnTo>
                    <a:lnTo>
                      <a:pt x="175" y="717"/>
                    </a:lnTo>
                    <a:lnTo>
                      <a:pt x="112" y="788"/>
                    </a:lnTo>
                    <a:lnTo>
                      <a:pt x="58" y="864"/>
                    </a:lnTo>
                    <a:lnTo>
                      <a:pt x="16" y="944"/>
                    </a:lnTo>
                    <a:lnTo>
                      <a:pt x="11" y="947"/>
                    </a:lnTo>
                    <a:lnTo>
                      <a:pt x="7" y="951"/>
                    </a:lnTo>
                    <a:lnTo>
                      <a:pt x="0" y="773"/>
                    </a:lnTo>
                    <a:lnTo>
                      <a:pt x="40" y="608"/>
                    </a:lnTo>
                    <a:lnTo>
                      <a:pt x="118" y="455"/>
                    </a:lnTo>
                    <a:lnTo>
                      <a:pt x="229" y="320"/>
                    </a:lnTo>
                    <a:lnTo>
                      <a:pt x="361" y="203"/>
                    </a:lnTo>
                    <a:lnTo>
                      <a:pt x="513" y="109"/>
                    </a:lnTo>
                    <a:lnTo>
                      <a:pt x="674" y="41"/>
                    </a:lnTo>
                    <a:lnTo>
                      <a:pt x="840" y="2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0" name="Freeform 211"/>
              <p:cNvSpPr>
                <a:spLocks/>
              </p:cNvSpPr>
              <p:nvPr/>
            </p:nvSpPr>
            <p:spPr bwMode="auto">
              <a:xfrm>
                <a:off x="2639" y="1012"/>
                <a:ext cx="40" cy="10"/>
              </a:xfrm>
              <a:custGeom>
                <a:avLst/>
                <a:gdLst>
                  <a:gd name="T0" fmla="*/ 119 w 119"/>
                  <a:gd name="T1" fmla="*/ 8 h 30"/>
                  <a:gd name="T2" fmla="*/ 117 w 119"/>
                  <a:gd name="T3" fmla="*/ 15 h 30"/>
                  <a:gd name="T4" fmla="*/ 112 w 119"/>
                  <a:gd name="T5" fmla="*/ 21 h 30"/>
                  <a:gd name="T6" fmla="*/ 99 w 119"/>
                  <a:gd name="T7" fmla="*/ 23 h 30"/>
                  <a:gd name="T8" fmla="*/ 84 w 119"/>
                  <a:gd name="T9" fmla="*/ 28 h 30"/>
                  <a:gd name="T10" fmla="*/ 67 w 119"/>
                  <a:gd name="T11" fmla="*/ 28 h 30"/>
                  <a:gd name="T12" fmla="*/ 52 w 119"/>
                  <a:gd name="T13" fmla="*/ 29 h 30"/>
                  <a:gd name="T14" fmla="*/ 39 w 119"/>
                  <a:gd name="T15" fmla="*/ 29 h 30"/>
                  <a:gd name="T16" fmla="*/ 32 w 119"/>
                  <a:gd name="T17" fmla="*/ 30 h 30"/>
                  <a:gd name="T18" fmla="*/ 20 w 119"/>
                  <a:gd name="T19" fmla="*/ 26 h 30"/>
                  <a:gd name="T20" fmla="*/ 12 w 119"/>
                  <a:gd name="T21" fmla="*/ 23 h 30"/>
                  <a:gd name="T22" fmla="*/ 5 w 119"/>
                  <a:gd name="T23" fmla="*/ 19 h 30"/>
                  <a:gd name="T24" fmla="*/ 2 w 119"/>
                  <a:gd name="T25" fmla="*/ 15 h 30"/>
                  <a:gd name="T26" fmla="*/ 0 w 119"/>
                  <a:gd name="T27" fmla="*/ 9 h 30"/>
                  <a:gd name="T28" fmla="*/ 3 w 119"/>
                  <a:gd name="T29" fmla="*/ 5 h 30"/>
                  <a:gd name="T30" fmla="*/ 9 w 119"/>
                  <a:gd name="T31" fmla="*/ 2 h 30"/>
                  <a:gd name="T32" fmla="*/ 18 w 119"/>
                  <a:gd name="T33" fmla="*/ 1 h 30"/>
                  <a:gd name="T34" fmla="*/ 30 w 119"/>
                  <a:gd name="T35" fmla="*/ 0 h 30"/>
                  <a:gd name="T36" fmla="*/ 42 w 119"/>
                  <a:gd name="T37" fmla="*/ 0 h 30"/>
                  <a:gd name="T38" fmla="*/ 55 w 119"/>
                  <a:gd name="T39" fmla="*/ 0 h 30"/>
                  <a:gd name="T40" fmla="*/ 69 w 119"/>
                  <a:gd name="T41" fmla="*/ 2 h 30"/>
                  <a:gd name="T42" fmla="*/ 81 w 119"/>
                  <a:gd name="T43" fmla="*/ 2 h 30"/>
                  <a:gd name="T44" fmla="*/ 94 w 119"/>
                  <a:gd name="T45" fmla="*/ 5 h 30"/>
                  <a:gd name="T46" fmla="*/ 106 w 119"/>
                  <a:gd name="T47" fmla="*/ 5 h 30"/>
                  <a:gd name="T48" fmla="*/ 119 w 119"/>
                  <a:gd name="T49" fmla="*/ 8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19" h="30">
                    <a:moveTo>
                      <a:pt x="119" y="8"/>
                    </a:moveTo>
                    <a:lnTo>
                      <a:pt x="117" y="15"/>
                    </a:lnTo>
                    <a:lnTo>
                      <a:pt x="112" y="21"/>
                    </a:lnTo>
                    <a:lnTo>
                      <a:pt x="99" y="23"/>
                    </a:lnTo>
                    <a:lnTo>
                      <a:pt x="84" y="28"/>
                    </a:lnTo>
                    <a:lnTo>
                      <a:pt x="67" y="28"/>
                    </a:lnTo>
                    <a:lnTo>
                      <a:pt x="52" y="29"/>
                    </a:lnTo>
                    <a:lnTo>
                      <a:pt x="39" y="29"/>
                    </a:lnTo>
                    <a:lnTo>
                      <a:pt x="32" y="30"/>
                    </a:lnTo>
                    <a:lnTo>
                      <a:pt x="20" y="26"/>
                    </a:lnTo>
                    <a:lnTo>
                      <a:pt x="12" y="23"/>
                    </a:lnTo>
                    <a:lnTo>
                      <a:pt x="5" y="19"/>
                    </a:lnTo>
                    <a:lnTo>
                      <a:pt x="2" y="15"/>
                    </a:lnTo>
                    <a:lnTo>
                      <a:pt x="0" y="9"/>
                    </a:lnTo>
                    <a:lnTo>
                      <a:pt x="3" y="5"/>
                    </a:lnTo>
                    <a:lnTo>
                      <a:pt x="9" y="2"/>
                    </a:lnTo>
                    <a:lnTo>
                      <a:pt x="18" y="1"/>
                    </a:lnTo>
                    <a:lnTo>
                      <a:pt x="30" y="0"/>
                    </a:lnTo>
                    <a:lnTo>
                      <a:pt x="42" y="0"/>
                    </a:lnTo>
                    <a:lnTo>
                      <a:pt x="55" y="0"/>
                    </a:lnTo>
                    <a:lnTo>
                      <a:pt x="69" y="2"/>
                    </a:lnTo>
                    <a:lnTo>
                      <a:pt x="81" y="2"/>
                    </a:lnTo>
                    <a:lnTo>
                      <a:pt x="94" y="5"/>
                    </a:lnTo>
                    <a:lnTo>
                      <a:pt x="106" y="5"/>
                    </a:lnTo>
                    <a:lnTo>
                      <a:pt x="119" y="8"/>
                    </a:lnTo>
                    <a:close/>
                  </a:path>
                </a:pathLst>
              </a:custGeom>
              <a:solidFill>
                <a:srgbClr val="9E5E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1" name="Freeform 212"/>
              <p:cNvSpPr>
                <a:spLocks/>
              </p:cNvSpPr>
              <p:nvPr/>
            </p:nvSpPr>
            <p:spPr bwMode="auto">
              <a:xfrm>
                <a:off x="2648" y="1026"/>
                <a:ext cx="90" cy="182"/>
              </a:xfrm>
              <a:custGeom>
                <a:avLst/>
                <a:gdLst>
                  <a:gd name="T0" fmla="*/ 108 w 272"/>
                  <a:gd name="T1" fmla="*/ 3 h 546"/>
                  <a:gd name="T2" fmla="*/ 148 w 272"/>
                  <a:gd name="T3" fmla="*/ 59 h 546"/>
                  <a:gd name="T4" fmla="*/ 185 w 272"/>
                  <a:gd name="T5" fmla="*/ 121 h 546"/>
                  <a:gd name="T6" fmla="*/ 217 w 272"/>
                  <a:gd name="T7" fmla="*/ 187 h 546"/>
                  <a:gd name="T8" fmla="*/ 244 w 272"/>
                  <a:gd name="T9" fmla="*/ 258 h 546"/>
                  <a:gd name="T10" fmla="*/ 261 w 272"/>
                  <a:gd name="T11" fmla="*/ 329 h 546"/>
                  <a:gd name="T12" fmla="*/ 272 w 272"/>
                  <a:gd name="T13" fmla="*/ 400 h 546"/>
                  <a:gd name="T14" fmla="*/ 270 w 272"/>
                  <a:gd name="T15" fmla="*/ 469 h 546"/>
                  <a:gd name="T16" fmla="*/ 262 w 272"/>
                  <a:gd name="T17" fmla="*/ 539 h 546"/>
                  <a:gd name="T18" fmla="*/ 252 w 272"/>
                  <a:gd name="T19" fmla="*/ 543 h 546"/>
                  <a:gd name="T20" fmla="*/ 244 w 272"/>
                  <a:gd name="T21" fmla="*/ 546 h 546"/>
                  <a:gd name="T22" fmla="*/ 237 w 272"/>
                  <a:gd name="T23" fmla="*/ 546 h 546"/>
                  <a:gd name="T24" fmla="*/ 231 w 272"/>
                  <a:gd name="T25" fmla="*/ 546 h 546"/>
                  <a:gd name="T26" fmla="*/ 223 w 272"/>
                  <a:gd name="T27" fmla="*/ 542 h 546"/>
                  <a:gd name="T28" fmla="*/ 216 w 272"/>
                  <a:gd name="T29" fmla="*/ 539 h 546"/>
                  <a:gd name="T30" fmla="*/ 206 w 272"/>
                  <a:gd name="T31" fmla="*/ 533 h 546"/>
                  <a:gd name="T32" fmla="*/ 194 w 272"/>
                  <a:gd name="T33" fmla="*/ 528 h 546"/>
                  <a:gd name="T34" fmla="*/ 185 w 272"/>
                  <a:gd name="T35" fmla="*/ 475 h 546"/>
                  <a:gd name="T36" fmla="*/ 181 w 272"/>
                  <a:gd name="T37" fmla="*/ 432 h 546"/>
                  <a:gd name="T38" fmla="*/ 177 w 272"/>
                  <a:gd name="T39" fmla="*/ 396 h 546"/>
                  <a:gd name="T40" fmla="*/ 173 w 272"/>
                  <a:gd name="T41" fmla="*/ 366 h 546"/>
                  <a:gd name="T42" fmla="*/ 169 w 272"/>
                  <a:gd name="T43" fmla="*/ 340 h 546"/>
                  <a:gd name="T44" fmla="*/ 165 w 272"/>
                  <a:gd name="T45" fmla="*/ 319 h 546"/>
                  <a:gd name="T46" fmla="*/ 160 w 272"/>
                  <a:gd name="T47" fmla="*/ 300 h 546"/>
                  <a:gd name="T48" fmla="*/ 158 w 272"/>
                  <a:gd name="T49" fmla="*/ 283 h 546"/>
                  <a:gd name="T50" fmla="*/ 151 w 272"/>
                  <a:gd name="T51" fmla="*/ 261 h 546"/>
                  <a:gd name="T52" fmla="*/ 145 w 272"/>
                  <a:gd name="T53" fmla="*/ 240 h 546"/>
                  <a:gd name="T54" fmla="*/ 135 w 272"/>
                  <a:gd name="T55" fmla="*/ 213 h 546"/>
                  <a:gd name="T56" fmla="*/ 121 w 272"/>
                  <a:gd name="T57" fmla="*/ 184 h 546"/>
                  <a:gd name="T58" fmla="*/ 102 w 272"/>
                  <a:gd name="T59" fmla="*/ 148 h 546"/>
                  <a:gd name="T60" fmla="*/ 77 w 272"/>
                  <a:gd name="T61" fmla="*/ 106 h 546"/>
                  <a:gd name="T62" fmla="*/ 42 w 272"/>
                  <a:gd name="T63" fmla="*/ 57 h 546"/>
                  <a:gd name="T64" fmla="*/ 0 w 272"/>
                  <a:gd name="T65" fmla="*/ 0 h 546"/>
                  <a:gd name="T66" fmla="*/ 17 w 272"/>
                  <a:gd name="T67" fmla="*/ 2 h 546"/>
                  <a:gd name="T68" fmla="*/ 34 w 272"/>
                  <a:gd name="T69" fmla="*/ 5 h 546"/>
                  <a:gd name="T70" fmla="*/ 49 w 272"/>
                  <a:gd name="T71" fmla="*/ 5 h 546"/>
                  <a:gd name="T72" fmla="*/ 66 w 272"/>
                  <a:gd name="T73" fmla="*/ 5 h 546"/>
                  <a:gd name="T74" fmla="*/ 78 w 272"/>
                  <a:gd name="T75" fmla="*/ 3 h 546"/>
                  <a:gd name="T76" fmla="*/ 91 w 272"/>
                  <a:gd name="T77" fmla="*/ 3 h 546"/>
                  <a:gd name="T78" fmla="*/ 99 w 272"/>
                  <a:gd name="T79" fmla="*/ 3 h 546"/>
                  <a:gd name="T80" fmla="*/ 108 w 272"/>
                  <a:gd name="T81" fmla="*/ 3 h 5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2" h="546">
                    <a:moveTo>
                      <a:pt x="108" y="3"/>
                    </a:moveTo>
                    <a:lnTo>
                      <a:pt x="148" y="59"/>
                    </a:lnTo>
                    <a:lnTo>
                      <a:pt x="185" y="121"/>
                    </a:lnTo>
                    <a:lnTo>
                      <a:pt x="217" y="187"/>
                    </a:lnTo>
                    <a:lnTo>
                      <a:pt x="244" y="258"/>
                    </a:lnTo>
                    <a:lnTo>
                      <a:pt x="261" y="329"/>
                    </a:lnTo>
                    <a:lnTo>
                      <a:pt x="272" y="400"/>
                    </a:lnTo>
                    <a:lnTo>
                      <a:pt x="270" y="469"/>
                    </a:lnTo>
                    <a:lnTo>
                      <a:pt x="262" y="539"/>
                    </a:lnTo>
                    <a:lnTo>
                      <a:pt x="252" y="543"/>
                    </a:lnTo>
                    <a:lnTo>
                      <a:pt x="244" y="546"/>
                    </a:lnTo>
                    <a:lnTo>
                      <a:pt x="237" y="546"/>
                    </a:lnTo>
                    <a:lnTo>
                      <a:pt x="231" y="546"/>
                    </a:lnTo>
                    <a:lnTo>
                      <a:pt x="223" y="542"/>
                    </a:lnTo>
                    <a:lnTo>
                      <a:pt x="216" y="539"/>
                    </a:lnTo>
                    <a:lnTo>
                      <a:pt x="206" y="533"/>
                    </a:lnTo>
                    <a:lnTo>
                      <a:pt x="194" y="528"/>
                    </a:lnTo>
                    <a:lnTo>
                      <a:pt x="185" y="475"/>
                    </a:lnTo>
                    <a:lnTo>
                      <a:pt x="181" y="432"/>
                    </a:lnTo>
                    <a:lnTo>
                      <a:pt x="177" y="396"/>
                    </a:lnTo>
                    <a:lnTo>
                      <a:pt x="173" y="366"/>
                    </a:lnTo>
                    <a:lnTo>
                      <a:pt x="169" y="340"/>
                    </a:lnTo>
                    <a:lnTo>
                      <a:pt x="165" y="319"/>
                    </a:lnTo>
                    <a:lnTo>
                      <a:pt x="160" y="300"/>
                    </a:lnTo>
                    <a:lnTo>
                      <a:pt x="158" y="283"/>
                    </a:lnTo>
                    <a:lnTo>
                      <a:pt x="151" y="261"/>
                    </a:lnTo>
                    <a:lnTo>
                      <a:pt x="145" y="240"/>
                    </a:lnTo>
                    <a:lnTo>
                      <a:pt x="135" y="213"/>
                    </a:lnTo>
                    <a:lnTo>
                      <a:pt x="121" y="184"/>
                    </a:lnTo>
                    <a:lnTo>
                      <a:pt x="102" y="148"/>
                    </a:lnTo>
                    <a:lnTo>
                      <a:pt x="77" y="106"/>
                    </a:lnTo>
                    <a:lnTo>
                      <a:pt x="42" y="57"/>
                    </a:lnTo>
                    <a:lnTo>
                      <a:pt x="0" y="0"/>
                    </a:lnTo>
                    <a:lnTo>
                      <a:pt x="17" y="2"/>
                    </a:lnTo>
                    <a:lnTo>
                      <a:pt x="34" y="5"/>
                    </a:lnTo>
                    <a:lnTo>
                      <a:pt x="49" y="5"/>
                    </a:lnTo>
                    <a:lnTo>
                      <a:pt x="66" y="5"/>
                    </a:lnTo>
                    <a:lnTo>
                      <a:pt x="78" y="3"/>
                    </a:lnTo>
                    <a:lnTo>
                      <a:pt x="91" y="3"/>
                    </a:lnTo>
                    <a:lnTo>
                      <a:pt x="99" y="3"/>
                    </a:lnTo>
                    <a:lnTo>
                      <a:pt x="108" y="3"/>
                    </a:lnTo>
                    <a:close/>
                  </a:path>
                </a:pathLst>
              </a:custGeom>
              <a:solidFill>
                <a:srgbClr val="808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2" name="Freeform 213"/>
              <p:cNvSpPr>
                <a:spLocks/>
              </p:cNvSpPr>
              <p:nvPr/>
            </p:nvSpPr>
            <p:spPr bwMode="auto">
              <a:xfrm>
                <a:off x="1860" y="1151"/>
                <a:ext cx="542" cy="465"/>
              </a:xfrm>
              <a:custGeom>
                <a:avLst/>
                <a:gdLst>
                  <a:gd name="T0" fmla="*/ 901 w 1625"/>
                  <a:gd name="T1" fmla="*/ 23 h 1394"/>
                  <a:gd name="T2" fmla="*/ 990 w 1625"/>
                  <a:gd name="T3" fmla="*/ 7 h 1394"/>
                  <a:gd name="T4" fmla="*/ 1070 w 1625"/>
                  <a:gd name="T5" fmla="*/ 0 h 1394"/>
                  <a:gd name="T6" fmla="*/ 1146 w 1625"/>
                  <a:gd name="T7" fmla="*/ 0 h 1394"/>
                  <a:gd name="T8" fmla="*/ 1216 w 1625"/>
                  <a:gd name="T9" fmla="*/ 8 h 1394"/>
                  <a:gd name="T10" fmla="*/ 1283 w 1625"/>
                  <a:gd name="T11" fmla="*/ 22 h 1394"/>
                  <a:gd name="T12" fmla="*/ 1350 w 1625"/>
                  <a:gd name="T13" fmla="*/ 44 h 1394"/>
                  <a:gd name="T14" fmla="*/ 1417 w 1625"/>
                  <a:gd name="T15" fmla="*/ 75 h 1394"/>
                  <a:gd name="T16" fmla="*/ 1489 w 1625"/>
                  <a:gd name="T17" fmla="*/ 114 h 1394"/>
                  <a:gd name="T18" fmla="*/ 1507 w 1625"/>
                  <a:gd name="T19" fmla="*/ 125 h 1394"/>
                  <a:gd name="T20" fmla="*/ 1531 w 1625"/>
                  <a:gd name="T21" fmla="*/ 143 h 1394"/>
                  <a:gd name="T22" fmla="*/ 1554 w 1625"/>
                  <a:gd name="T23" fmla="*/ 164 h 1394"/>
                  <a:gd name="T24" fmla="*/ 1578 w 1625"/>
                  <a:gd name="T25" fmla="*/ 189 h 1394"/>
                  <a:gd name="T26" fmla="*/ 1598 w 1625"/>
                  <a:gd name="T27" fmla="*/ 213 h 1394"/>
                  <a:gd name="T28" fmla="*/ 1614 w 1625"/>
                  <a:gd name="T29" fmla="*/ 236 h 1394"/>
                  <a:gd name="T30" fmla="*/ 1623 w 1625"/>
                  <a:gd name="T31" fmla="*/ 259 h 1394"/>
                  <a:gd name="T32" fmla="*/ 1625 w 1625"/>
                  <a:gd name="T33" fmla="*/ 278 h 1394"/>
                  <a:gd name="T34" fmla="*/ 1535 w 1625"/>
                  <a:gd name="T35" fmla="*/ 384 h 1394"/>
                  <a:gd name="T36" fmla="*/ 1461 w 1625"/>
                  <a:gd name="T37" fmla="*/ 496 h 1394"/>
                  <a:gd name="T38" fmla="*/ 1401 w 1625"/>
                  <a:gd name="T39" fmla="*/ 613 h 1394"/>
                  <a:gd name="T40" fmla="*/ 1357 w 1625"/>
                  <a:gd name="T41" fmla="*/ 737 h 1394"/>
                  <a:gd name="T42" fmla="*/ 1322 w 1625"/>
                  <a:gd name="T43" fmla="*/ 862 h 1394"/>
                  <a:gd name="T44" fmla="*/ 1301 w 1625"/>
                  <a:gd name="T45" fmla="*/ 993 h 1394"/>
                  <a:gd name="T46" fmla="*/ 1290 w 1625"/>
                  <a:gd name="T47" fmla="*/ 1125 h 1394"/>
                  <a:gd name="T48" fmla="*/ 1289 w 1625"/>
                  <a:gd name="T49" fmla="*/ 1263 h 1394"/>
                  <a:gd name="T50" fmla="*/ 1223 w 1625"/>
                  <a:gd name="T51" fmla="*/ 1313 h 1394"/>
                  <a:gd name="T52" fmla="*/ 1143 w 1625"/>
                  <a:gd name="T53" fmla="*/ 1351 h 1394"/>
                  <a:gd name="T54" fmla="*/ 1044 w 1625"/>
                  <a:gd name="T55" fmla="*/ 1377 h 1394"/>
                  <a:gd name="T56" fmla="*/ 934 w 1625"/>
                  <a:gd name="T57" fmla="*/ 1392 h 1394"/>
                  <a:gd name="T58" fmla="*/ 812 w 1625"/>
                  <a:gd name="T59" fmla="*/ 1394 h 1394"/>
                  <a:gd name="T60" fmla="*/ 681 w 1625"/>
                  <a:gd name="T61" fmla="*/ 1384 h 1394"/>
                  <a:gd name="T62" fmla="*/ 546 w 1625"/>
                  <a:gd name="T63" fmla="*/ 1362 h 1394"/>
                  <a:gd name="T64" fmla="*/ 408 w 1625"/>
                  <a:gd name="T65" fmla="*/ 1327 h 1394"/>
                  <a:gd name="T66" fmla="*/ 357 w 1625"/>
                  <a:gd name="T67" fmla="*/ 1308 h 1394"/>
                  <a:gd name="T68" fmla="*/ 307 w 1625"/>
                  <a:gd name="T69" fmla="*/ 1284 h 1394"/>
                  <a:gd name="T70" fmla="*/ 254 w 1625"/>
                  <a:gd name="T71" fmla="*/ 1256 h 1394"/>
                  <a:gd name="T72" fmla="*/ 204 w 1625"/>
                  <a:gd name="T73" fmla="*/ 1226 h 1394"/>
                  <a:gd name="T74" fmla="*/ 154 w 1625"/>
                  <a:gd name="T75" fmla="*/ 1189 h 1394"/>
                  <a:gd name="T76" fmla="*/ 108 w 1625"/>
                  <a:gd name="T77" fmla="*/ 1152 h 1394"/>
                  <a:gd name="T78" fmla="*/ 65 w 1625"/>
                  <a:gd name="T79" fmla="*/ 1110 h 1394"/>
                  <a:gd name="T80" fmla="*/ 27 w 1625"/>
                  <a:gd name="T81" fmla="*/ 1068 h 1394"/>
                  <a:gd name="T82" fmla="*/ 0 w 1625"/>
                  <a:gd name="T83" fmla="*/ 875 h 1394"/>
                  <a:gd name="T84" fmla="*/ 31 w 1625"/>
                  <a:gd name="T85" fmla="*/ 694 h 1394"/>
                  <a:gd name="T86" fmla="*/ 112 w 1625"/>
                  <a:gd name="T87" fmla="*/ 528 h 1394"/>
                  <a:gd name="T88" fmla="*/ 233 w 1625"/>
                  <a:gd name="T89" fmla="*/ 382 h 1394"/>
                  <a:gd name="T90" fmla="*/ 381 w 1625"/>
                  <a:gd name="T91" fmla="*/ 254 h 1394"/>
                  <a:gd name="T92" fmla="*/ 549 w 1625"/>
                  <a:gd name="T93" fmla="*/ 150 h 1394"/>
                  <a:gd name="T94" fmla="*/ 724 w 1625"/>
                  <a:gd name="T95" fmla="*/ 72 h 1394"/>
                  <a:gd name="T96" fmla="*/ 901 w 1625"/>
                  <a:gd name="T97" fmla="*/ 23 h 13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25" h="1394">
                    <a:moveTo>
                      <a:pt x="901" y="23"/>
                    </a:moveTo>
                    <a:lnTo>
                      <a:pt x="990" y="7"/>
                    </a:lnTo>
                    <a:lnTo>
                      <a:pt x="1070" y="0"/>
                    </a:lnTo>
                    <a:lnTo>
                      <a:pt x="1146" y="0"/>
                    </a:lnTo>
                    <a:lnTo>
                      <a:pt x="1216" y="8"/>
                    </a:lnTo>
                    <a:lnTo>
                      <a:pt x="1283" y="22"/>
                    </a:lnTo>
                    <a:lnTo>
                      <a:pt x="1350" y="44"/>
                    </a:lnTo>
                    <a:lnTo>
                      <a:pt x="1417" y="75"/>
                    </a:lnTo>
                    <a:lnTo>
                      <a:pt x="1489" y="114"/>
                    </a:lnTo>
                    <a:lnTo>
                      <a:pt x="1507" y="125"/>
                    </a:lnTo>
                    <a:lnTo>
                      <a:pt x="1531" y="143"/>
                    </a:lnTo>
                    <a:lnTo>
                      <a:pt x="1554" y="164"/>
                    </a:lnTo>
                    <a:lnTo>
                      <a:pt x="1578" y="189"/>
                    </a:lnTo>
                    <a:lnTo>
                      <a:pt x="1598" y="213"/>
                    </a:lnTo>
                    <a:lnTo>
                      <a:pt x="1614" y="236"/>
                    </a:lnTo>
                    <a:lnTo>
                      <a:pt x="1623" y="259"/>
                    </a:lnTo>
                    <a:lnTo>
                      <a:pt x="1625" y="278"/>
                    </a:lnTo>
                    <a:lnTo>
                      <a:pt x="1535" y="384"/>
                    </a:lnTo>
                    <a:lnTo>
                      <a:pt x="1461" y="496"/>
                    </a:lnTo>
                    <a:lnTo>
                      <a:pt x="1401" y="613"/>
                    </a:lnTo>
                    <a:lnTo>
                      <a:pt x="1357" y="737"/>
                    </a:lnTo>
                    <a:lnTo>
                      <a:pt x="1322" y="862"/>
                    </a:lnTo>
                    <a:lnTo>
                      <a:pt x="1301" y="993"/>
                    </a:lnTo>
                    <a:lnTo>
                      <a:pt x="1290" y="1125"/>
                    </a:lnTo>
                    <a:lnTo>
                      <a:pt x="1289" y="1263"/>
                    </a:lnTo>
                    <a:lnTo>
                      <a:pt x="1223" y="1313"/>
                    </a:lnTo>
                    <a:lnTo>
                      <a:pt x="1143" y="1351"/>
                    </a:lnTo>
                    <a:lnTo>
                      <a:pt x="1044" y="1377"/>
                    </a:lnTo>
                    <a:lnTo>
                      <a:pt x="934" y="1392"/>
                    </a:lnTo>
                    <a:lnTo>
                      <a:pt x="812" y="1394"/>
                    </a:lnTo>
                    <a:lnTo>
                      <a:pt x="681" y="1384"/>
                    </a:lnTo>
                    <a:lnTo>
                      <a:pt x="546" y="1362"/>
                    </a:lnTo>
                    <a:lnTo>
                      <a:pt x="408" y="1327"/>
                    </a:lnTo>
                    <a:lnTo>
                      <a:pt x="357" y="1308"/>
                    </a:lnTo>
                    <a:lnTo>
                      <a:pt x="307" y="1284"/>
                    </a:lnTo>
                    <a:lnTo>
                      <a:pt x="254" y="1256"/>
                    </a:lnTo>
                    <a:lnTo>
                      <a:pt x="204" y="1226"/>
                    </a:lnTo>
                    <a:lnTo>
                      <a:pt x="154" y="1189"/>
                    </a:lnTo>
                    <a:lnTo>
                      <a:pt x="108" y="1152"/>
                    </a:lnTo>
                    <a:lnTo>
                      <a:pt x="65" y="1110"/>
                    </a:lnTo>
                    <a:lnTo>
                      <a:pt x="27" y="1068"/>
                    </a:lnTo>
                    <a:lnTo>
                      <a:pt x="0" y="875"/>
                    </a:lnTo>
                    <a:lnTo>
                      <a:pt x="31" y="694"/>
                    </a:lnTo>
                    <a:lnTo>
                      <a:pt x="112" y="528"/>
                    </a:lnTo>
                    <a:lnTo>
                      <a:pt x="233" y="382"/>
                    </a:lnTo>
                    <a:lnTo>
                      <a:pt x="381" y="254"/>
                    </a:lnTo>
                    <a:lnTo>
                      <a:pt x="549" y="150"/>
                    </a:lnTo>
                    <a:lnTo>
                      <a:pt x="724" y="72"/>
                    </a:lnTo>
                    <a:lnTo>
                      <a:pt x="901" y="23"/>
                    </a:lnTo>
                    <a:close/>
                  </a:path>
                </a:pathLst>
              </a:custGeom>
              <a:solidFill>
                <a:srgbClr val="9E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3" name="Freeform 214"/>
              <p:cNvSpPr>
                <a:spLocks/>
              </p:cNvSpPr>
              <p:nvPr/>
            </p:nvSpPr>
            <p:spPr bwMode="auto">
              <a:xfrm>
                <a:off x="1864" y="1169"/>
                <a:ext cx="533" cy="447"/>
              </a:xfrm>
              <a:custGeom>
                <a:avLst/>
                <a:gdLst>
                  <a:gd name="T0" fmla="*/ 865 w 1600"/>
                  <a:gd name="T1" fmla="*/ 31 h 1340"/>
                  <a:gd name="T2" fmla="*/ 952 w 1600"/>
                  <a:gd name="T3" fmla="*/ 12 h 1340"/>
                  <a:gd name="T4" fmla="*/ 1032 w 1600"/>
                  <a:gd name="T5" fmla="*/ 3 h 1340"/>
                  <a:gd name="T6" fmla="*/ 1105 w 1600"/>
                  <a:gd name="T7" fmla="*/ 0 h 1340"/>
                  <a:gd name="T8" fmla="*/ 1175 w 1600"/>
                  <a:gd name="T9" fmla="*/ 6 h 1340"/>
                  <a:gd name="T10" fmla="*/ 1242 w 1600"/>
                  <a:gd name="T11" fmla="*/ 15 h 1340"/>
                  <a:gd name="T12" fmla="*/ 1311 w 1600"/>
                  <a:gd name="T13" fmla="*/ 33 h 1340"/>
                  <a:gd name="T14" fmla="*/ 1383 w 1600"/>
                  <a:gd name="T15" fmla="*/ 58 h 1340"/>
                  <a:gd name="T16" fmla="*/ 1464 w 1600"/>
                  <a:gd name="T17" fmla="*/ 92 h 1340"/>
                  <a:gd name="T18" fmla="*/ 1485 w 1600"/>
                  <a:gd name="T19" fmla="*/ 103 h 1340"/>
                  <a:gd name="T20" fmla="*/ 1510 w 1600"/>
                  <a:gd name="T21" fmla="*/ 120 h 1340"/>
                  <a:gd name="T22" fmla="*/ 1532 w 1600"/>
                  <a:gd name="T23" fmla="*/ 139 h 1340"/>
                  <a:gd name="T24" fmla="*/ 1556 w 1600"/>
                  <a:gd name="T25" fmla="*/ 161 h 1340"/>
                  <a:gd name="T26" fmla="*/ 1574 w 1600"/>
                  <a:gd name="T27" fmla="*/ 182 h 1340"/>
                  <a:gd name="T28" fmla="*/ 1589 w 1600"/>
                  <a:gd name="T29" fmla="*/ 203 h 1340"/>
                  <a:gd name="T30" fmla="*/ 1598 w 1600"/>
                  <a:gd name="T31" fmla="*/ 223 h 1340"/>
                  <a:gd name="T32" fmla="*/ 1600 w 1600"/>
                  <a:gd name="T33" fmla="*/ 242 h 1340"/>
                  <a:gd name="T34" fmla="*/ 1513 w 1600"/>
                  <a:gd name="T35" fmla="*/ 346 h 1340"/>
                  <a:gd name="T36" fmla="*/ 1442 w 1600"/>
                  <a:gd name="T37" fmla="*/ 458 h 1340"/>
                  <a:gd name="T38" fmla="*/ 1386 w 1600"/>
                  <a:gd name="T39" fmla="*/ 573 h 1340"/>
                  <a:gd name="T40" fmla="*/ 1345 w 1600"/>
                  <a:gd name="T41" fmla="*/ 694 h 1340"/>
                  <a:gd name="T42" fmla="*/ 1313 w 1600"/>
                  <a:gd name="T43" fmla="*/ 817 h 1340"/>
                  <a:gd name="T44" fmla="*/ 1293 w 1600"/>
                  <a:gd name="T45" fmla="*/ 945 h 1340"/>
                  <a:gd name="T46" fmla="*/ 1282 w 1600"/>
                  <a:gd name="T47" fmla="*/ 1074 h 1340"/>
                  <a:gd name="T48" fmla="*/ 1281 w 1600"/>
                  <a:gd name="T49" fmla="*/ 1209 h 1340"/>
                  <a:gd name="T50" fmla="*/ 1217 w 1600"/>
                  <a:gd name="T51" fmla="*/ 1259 h 1340"/>
                  <a:gd name="T52" fmla="*/ 1132 w 1600"/>
                  <a:gd name="T53" fmla="*/ 1300 h 1340"/>
                  <a:gd name="T54" fmla="*/ 1029 w 1600"/>
                  <a:gd name="T55" fmla="*/ 1325 h 1340"/>
                  <a:gd name="T56" fmla="*/ 915 w 1600"/>
                  <a:gd name="T57" fmla="*/ 1340 h 1340"/>
                  <a:gd name="T58" fmla="*/ 787 w 1600"/>
                  <a:gd name="T59" fmla="*/ 1340 h 1340"/>
                  <a:gd name="T60" fmla="*/ 652 w 1600"/>
                  <a:gd name="T61" fmla="*/ 1327 h 1340"/>
                  <a:gd name="T62" fmla="*/ 511 w 1600"/>
                  <a:gd name="T63" fmla="*/ 1302 h 1340"/>
                  <a:gd name="T64" fmla="*/ 372 w 1600"/>
                  <a:gd name="T65" fmla="*/ 1266 h 1340"/>
                  <a:gd name="T66" fmla="*/ 318 w 1600"/>
                  <a:gd name="T67" fmla="*/ 1242 h 1340"/>
                  <a:gd name="T68" fmla="*/ 267 w 1600"/>
                  <a:gd name="T69" fmla="*/ 1217 h 1340"/>
                  <a:gd name="T70" fmla="*/ 217 w 1600"/>
                  <a:gd name="T71" fmla="*/ 1190 h 1340"/>
                  <a:gd name="T72" fmla="*/ 169 w 1600"/>
                  <a:gd name="T73" fmla="*/ 1159 h 1340"/>
                  <a:gd name="T74" fmla="*/ 122 w 1600"/>
                  <a:gd name="T75" fmla="*/ 1124 h 1340"/>
                  <a:gd name="T76" fmla="*/ 80 w 1600"/>
                  <a:gd name="T77" fmla="*/ 1087 h 1340"/>
                  <a:gd name="T78" fmla="*/ 43 w 1600"/>
                  <a:gd name="T79" fmla="*/ 1044 h 1340"/>
                  <a:gd name="T80" fmla="*/ 9 w 1600"/>
                  <a:gd name="T81" fmla="*/ 998 h 1340"/>
                  <a:gd name="T82" fmla="*/ 0 w 1600"/>
                  <a:gd name="T83" fmla="*/ 813 h 1340"/>
                  <a:gd name="T84" fmla="*/ 44 w 1600"/>
                  <a:gd name="T85" fmla="*/ 644 h 1340"/>
                  <a:gd name="T86" fmla="*/ 128 w 1600"/>
                  <a:gd name="T87" fmla="*/ 491 h 1340"/>
                  <a:gd name="T88" fmla="*/ 246 w 1600"/>
                  <a:gd name="T89" fmla="*/ 359 h 1340"/>
                  <a:gd name="T90" fmla="*/ 385 w 1600"/>
                  <a:gd name="T91" fmla="*/ 245 h 1340"/>
                  <a:gd name="T92" fmla="*/ 542 w 1600"/>
                  <a:gd name="T93" fmla="*/ 152 h 1340"/>
                  <a:gd name="T94" fmla="*/ 703 w 1600"/>
                  <a:gd name="T95" fmla="*/ 79 h 1340"/>
                  <a:gd name="T96" fmla="*/ 865 w 1600"/>
                  <a:gd name="T97" fmla="*/ 31 h 1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00" h="1340">
                    <a:moveTo>
                      <a:pt x="865" y="31"/>
                    </a:moveTo>
                    <a:lnTo>
                      <a:pt x="952" y="12"/>
                    </a:lnTo>
                    <a:lnTo>
                      <a:pt x="1032" y="3"/>
                    </a:lnTo>
                    <a:lnTo>
                      <a:pt x="1105" y="0"/>
                    </a:lnTo>
                    <a:lnTo>
                      <a:pt x="1175" y="6"/>
                    </a:lnTo>
                    <a:lnTo>
                      <a:pt x="1242" y="15"/>
                    </a:lnTo>
                    <a:lnTo>
                      <a:pt x="1311" y="33"/>
                    </a:lnTo>
                    <a:lnTo>
                      <a:pt x="1383" y="58"/>
                    </a:lnTo>
                    <a:lnTo>
                      <a:pt x="1464" y="92"/>
                    </a:lnTo>
                    <a:lnTo>
                      <a:pt x="1485" y="103"/>
                    </a:lnTo>
                    <a:lnTo>
                      <a:pt x="1510" y="120"/>
                    </a:lnTo>
                    <a:lnTo>
                      <a:pt x="1532" y="139"/>
                    </a:lnTo>
                    <a:lnTo>
                      <a:pt x="1556" y="161"/>
                    </a:lnTo>
                    <a:lnTo>
                      <a:pt x="1574" y="182"/>
                    </a:lnTo>
                    <a:lnTo>
                      <a:pt x="1589" y="203"/>
                    </a:lnTo>
                    <a:lnTo>
                      <a:pt x="1598" y="223"/>
                    </a:lnTo>
                    <a:lnTo>
                      <a:pt x="1600" y="242"/>
                    </a:lnTo>
                    <a:lnTo>
                      <a:pt x="1513" y="346"/>
                    </a:lnTo>
                    <a:lnTo>
                      <a:pt x="1442" y="458"/>
                    </a:lnTo>
                    <a:lnTo>
                      <a:pt x="1386" y="573"/>
                    </a:lnTo>
                    <a:lnTo>
                      <a:pt x="1345" y="694"/>
                    </a:lnTo>
                    <a:lnTo>
                      <a:pt x="1313" y="817"/>
                    </a:lnTo>
                    <a:lnTo>
                      <a:pt x="1293" y="945"/>
                    </a:lnTo>
                    <a:lnTo>
                      <a:pt x="1282" y="1074"/>
                    </a:lnTo>
                    <a:lnTo>
                      <a:pt x="1281" y="1209"/>
                    </a:lnTo>
                    <a:lnTo>
                      <a:pt x="1217" y="1259"/>
                    </a:lnTo>
                    <a:lnTo>
                      <a:pt x="1132" y="1300"/>
                    </a:lnTo>
                    <a:lnTo>
                      <a:pt x="1029" y="1325"/>
                    </a:lnTo>
                    <a:lnTo>
                      <a:pt x="915" y="1340"/>
                    </a:lnTo>
                    <a:lnTo>
                      <a:pt x="787" y="1340"/>
                    </a:lnTo>
                    <a:lnTo>
                      <a:pt x="652" y="1327"/>
                    </a:lnTo>
                    <a:lnTo>
                      <a:pt x="511" y="1302"/>
                    </a:lnTo>
                    <a:lnTo>
                      <a:pt x="372" y="1266"/>
                    </a:lnTo>
                    <a:lnTo>
                      <a:pt x="318" y="1242"/>
                    </a:lnTo>
                    <a:lnTo>
                      <a:pt x="267" y="1217"/>
                    </a:lnTo>
                    <a:lnTo>
                      <a:pt x="217" y="1190"/>
                    </a:lnTo>
                    <a:lnTo>
                      <a:pt x="169" y="1159"/>
                    </a:lnTo>
                    <a:lnTo>
                      <a:pt x="122" y="1124"/>
                    </a:lnTo>
                    <a:lnTo>
                      <a:pt x="80" y="1087"/>
                    </a:lnTo>
                    <a:lnTo>
                      <a:pt x="43" y="1044"/>
                    </a:lnTo>
                    <a:lnTo>
                      <a:pt x="9" y="998"/>
                    </a:lnTo>
                    <a:lnTo>
                      <a:pt x="0" y="813"/>
                    </a:lnTo>
                    <a:lnTo>
                      <a:pt x="44" y="644"/>
                    </a:lnTo>
                    <a:lnTo>
                      <a:pt x="128" y="491"/>
                    </a:lnTo>
                    <a:lnTo>
                      <a:pt x="246" y="359"/>
                    </a:lnTo>
                    <a:lnTo>
                      <a:pt x="385" y="245"/>
                    </a:lnTo>
                    <a:lnTo>
                      <a:pt x="542" y="152"/>
                    </a:lnTo>
                    <a:lnTo>
                      <a:pt x="703" y="79"/>
                    </a:lnTo>
                    <a:lnTo>
                      <a:pt x="865" y="31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4" name="Freeform 215"/>
              <p:cNvSpPr>
                <a:spLocks/>
              </p:cNvSpPr>
              <p:nvPr/>
            </p:nvSpPr>
            <p:spPr bwMode="auto">
              <a:xfrm>
                <a:off x="1865" y="1188"/>
                <a:ext cx="529" cy="428"/>
              </a:xfrm>
              <a:custGeom>
                <a:avLst/>
                <a:gdLst>
                  <a:gd name="T0" fmla="*/ 838 w 1587"/>
                  <a:gd name="T1" fmla="*/ 36 h 1284"/>
                  <a:gd name="T2" fmla="*/ 924 w 1587"/>
                  <a:gd name="T3" fmla="*/ 16 h 1284"/>
                  <a:gd name="T4" fmla="*/ 1003 w 1587"/>
                  <a:gd name="T5" fmla="*/ 5 h 1284"/>
                  <a:gd name="T6" fmla="*/ 1074 w 1587"/>
                  <a:gd name="T7" fmla="*/ 0 h 1284"/>
                  <a:gd name="T8" fmla="*/ 1142 w 1587"/>
                  <a:gd name="T9" fmla="*/ 1 h 1284"/>
                  <a:gd name="T10" fmla="*/ 1209 w 1587"/>
                  <a:gd name="T11" fmla="*/ 8 h 1284"/>
                  <a:gd name="T12" fmla="*/ 1280 w 1587"/>
                  <a:gd name="T13" fmla="*/ 21 h 1284"/>
                  <a:gd name="T14" fmla="*/ 1358 w 1587"/>
                  <a:gd name="T15" fmla="*/ 40 h 1284"/>
                  <a:gd name="T16" fmla="*/ 1444 w 1587"/>
                  <a:gd name="T17" fmla="*/ 65 h 1284"/>
                  <a:gd name="T18" fmla="*/ 1470 w 1587"/>
                  <a:gd name="T19" fmla="*/ 76 h 1284"/>
                  <a:gd name="T20" fmla="*/ 1497 w 1587"/>
                  <a:gd name="T21" fmla="*/ 93 h 1284"/>
                  <a:gd name="T22" fmla="*/ 1521 w 1587"/>
                  <a:gd name="T23" fmla="*/ 110 h 1284"/>
                  <a:gd name="T24" fmla="*/ 1544 w 1587"/>
                  <a:gd name="T25" fmla="*/ 129 h 1284"/>
                  <a:gd name="T26" fmla="*/ 1561 w 1587"/>
                  <a:gd name="T27" fmla="*/ 146 h 1284"/>
                  <a:gd name="T28" fmla="*/ 1576 w 1587"/>
                  <a:gd name="T29" fmla="*/ 165 h 1284"/>
                  <a:gd name="T30" fmla="*/ 1583 w 1587"/>
                  <a:gd name="T31" fmla="*/ 183 h 1284"/>
                  <a:gd name="T32" fmla="*/ 1587 w 1587"/>
                  <a:gd name="T33" fmla="*/ 201 h 1284"/>
                  <a:gd name="T34" fmla="*/ 1502 w 1587"/>
                  <a:gd name="T35" fmla="*/ 309 h 1284"/>
                  <a:gd name="T36" fmla="*/ 1434 w 1587"/>
                  <a:gd name="T37" fmla="*/ 418 h 1284"/>
                  <a:gd name="T38" fmla="*/ 1380 w 1587"/>
                  <a:gd name="T39" fmla="*/ 531 h 1284"/>
                  <a:gd name="T40" fmla="*/ 1341 w 1587"/>
                  <a:gd name="T41" fmla="*/ 649 h 1284"/>
                  <a:gd name="T42" fmla="*/ 1312 w 1587"/>
                  <a:gd name="T43" fmla="*/ 769 h 1284"/>
                  <a:gd name="T44" fmla="*/ 1294 w 1587"/>
                  <a:gd name="T45" fmla="*/ 893 h 1284"/>
                  <a:gd name="T46" fmla="*/ 1283 w 1587"/>
                  <a:gd name="T47" fmla="*/ 1021 h 1284"/>
                  <a:gd name="T48" fmla="*/ 1279 w 1587"/>
                  <a:gd name="T49" fmla="*/ 1153 h 1284"/>
                  <a:gd name="T50" fmla="*/ 1213 w 1587"/>
                  <a:gd name="T51" fmla="*/ 1206 h 1284"/>
                  <a:gd name="T52" fmla="*/ 1128 w 1587"/>
                  <a:gd name="T53" fmla="*/ 1245 h 1284"/>
                  <a:gd name="T54" fmla="*/ 1023 w 1587"/>
                  <a:gd name="T55" fmla="*/ 1270 h 1284"/>
                  <a:gd name="T56" fmla="*/ 903 w 1587"/>
                  <a:gd name="T57" fmla="*/ 1284 h 1284"/>
                  <a:gd name="T58" fmla="*/ 771 w 1587"/>
                  <a:gd name="T59" fmla="*/ 1282 h 1284"/>
                  <a:gd name="T60" fmla="*/ 630 w 1587"/>
                  <a:gd name="T61" fmla="*/ 1269 h 1284"/>
                  <a:gd name="T62" fmla="*/ 486 w 1587"/>
                  <a:gd name="T63" fmla="*/ 1239 h 1284"/>
                  <a:gd name="T64" fmla="*/ 341 w 1587"/>
                  <a:gd name="T65" fmla="*/ 1199 h 1284"/>
                  <a:gd name="T66" fmla="*/ 286 w 1587"/>
                  <a:gd name="T67" fmla="*/ 1171 h 1284"/>
                  <a:gd name="T68" fmla="*/ 234 w 1587"/>
                  <a:gd name="T69" fmla="*/ 1146 h 1284"/>
                  <a:gd name="T70" fmla="*/ 185 w 1587"/>
                  <a:gd name="T71" fmla="*/ 1118 h 1284"/>
                  <a:gd name="T72" fmla="*/ 142 w 1587"/>
                  <a:gd name="T73" fmla="*/ 1089 h 1284"/>
                  <a:gd name="T74" fmla="*/ 101 w 1587"/>
                  <a:gd name="T75" fmla="*/ 1056 h 1284"/>
                  <a:gd name="T76" fmla="*/ 63 w 1587"/>
                  <a:gd name="T77" fmla="*/ 1018 h 1284"/>
                  <a:gd name="T78" fmla="*/ 30 w 1587"/>
                  <a:gd name="T79" fmla="*/ 974 h 1284"/>
                  <a:gd name="T80" fmla="*/ 0 w 1587"/>
                  <a:gd name="T81" fmla="*/ 924 h 1284"/>
                  <a:gd name="T82" fmla="*/ 9 w 1587"/>
                  <a:gd name="T83" fmla="*/ 748 h 1284"/>
                  <a:gd name="T84" fmla="*/ 62 w 1587"/>
                  <a:gd name="T85" fmla="*/ 594 h 1284"/>
                  <a:gd name="T86" fmla="*/ 149 w 1587"/>
                  <a:gd name="T87" fmla="*/ 456 h 1284"/>
                  <a:gd name="T88" fmla="*/ 265 w 1587"/>
                  <a:gd name="T89" fmla="*/ 338 h 1284"/>
                  <a:gd name="T90" fmla="*/ 398 w 1587"/>
                  <a:gd name="T91" fmla="*/ 233 h 1284"/>
                  <a:gd name="T92" fmla="*/ 544 w 1587"/>
                  <a:gd name="T93" fmla="*/ 150 h 1284"/>
                  <a:gd name="T94" fmla="*/ 693 w 1587"/>
                  <a:gd name="T95" fmla="*/ 83 h 1284"/>
                  <a:gd name="T96" fmla="*/ 838 w 1587"/>
                  <a:gd name="T97" fmla="*/ 36 h 12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87" h="1284">
                    <a:moveTo>
                      <a:pt x="838" y="36"/>
                    </a:moveTo>
                    <a:lnTo>
                      <a:pt x="924" y="16"/>
                    </a:lnTo>
                    <a:lnTo>
                      <a:pt x="1003" y="5"/>
                    </a:lnTo>
                    <a:lnTo>
                      <a:pt x="1074" y="0"/>
                    </a:lnTo>
                    <a:lnTo>
                      <a:pt x="1142" y="1"/>
                    </a:lnTo>
                    <a:lnTo>
                      <a:pt x="1209" y="8"/>
                    </a:lnTo>
                    <a:lnTo>
                      <a:pt x="1280" y="21"/>
                    </a:lnTo>
                    <a:lnTo>
                      <a:pt x="1358" y="40"/>
                    </a:lnTo>
                    <a:lnTo>
                      <a:pt x="1444" y="65"/>
                    </a:lnTo>
                    <a:lnTo>
                      <a:pt x="1470" y="76"/>
                    </a:lnTo>
                    <a:lnTo>
                      <a:pt x="1497" y="93"/>
                    </a:lnTo>
                    <a:lnTo>
                      <a:pt x="1521" y="110"/>
                    </a:lnTo>
                    <a:lnTo>
                      <a:pt x="1544" y="129"/>
                    </a:lnTo>
                    <a:lnTo>
                      <a:pt x="1561" y="146"/>
                    </a:lnTo>
                    <a:lnTo>
                      <a:pt x="1576" y="165"/>
                    </a:lnTo>
                    <a:lnTo>
                      <a:pt x="1583" y="183"/>
                    </a:lnTo>
                    <a:lnTo>
                      <a:pt x="1587" y="201"/>
                    </a:lnTo>
                    <a:lnTo>
                      <a:pt x="1502" y="309"/>
                    </a:lnTo>
                    <a:lnTo>
                      <a:pt x="1434" y="418"/>
                    </a:lnTo>
                    <a:lnTo>
                      <a:pt x="1380" y="531"/>
                    </a:lnTo>
                    <a:lnTo>
                      <a:pt x="1341" y="649"/>
                    </a:lnTo>
                    <a:lnTo>
                      <a:pt x="1312" y="769"/>
                    </a:lnTo>
                    <a:lnTo>
                      <a:pt x="1294" y="893"/>
                    </a:lnTo>
                    <a:lnTo>
                      <a:pt x="1283" y="1021"/>
                    </a:lnTo>
                    <a:lnTo>
                      <a:pt x="1279" y="1153"/>
                    </a:lnTo>
                    <a:lnTo>
                      <a:pt x="1213" y="1206"/>
                    </a:lnTo>
                    <a:lnTo>
                      <a:pt x="1128" y="1245"/>
                    </a:lnTo>
                    <a:lnTo>
                      <a:pt x="1023" y="1270"/>
                    </a:lnTo>
                    <a:lnTo>
                      <a:pt x="903" y="1284"/>
                    </a:lnTo>
                    <a:lnTo>
                      <a:pt x="771" y="1282"/>
                    </a:lnTo>
                    <a:lnTo>
                      <a:pt x="630" y="1269"/>
                    </a:lnTo>
                    <a:lnTo>
                      <a:pt x="486" y="1239"/>
                    </a:lnTo>
                    <a:lnTo>
                      <a:pt x="341" y="1199"/>
                    </a:lnTo>
                    <a:lnTo>
                      <a:pt x="286" y="1171"/>
                    </a:lnTo>
                    <a:lnTo>
                      <a:pt x="234" y="1146"/>
                    </a:lnTo>
                    <a:lnTo>
                      <a:pt x="185" y="1118"/>
                    </a:lnTo>
                    <a:lnTo>
                      <a:pt x="142" y="1089"/>
                    </a:lnTo>
                    <a:lnTo>
                      <a:pt x="101" y="1056"/>
                    </a:lnTo>
                    <a:lnTo>
                      <a:pt x="63" y="1018"/>
                    </a:lnTo>
                    <a:lnTo>
                      <a:pt x="30" y="974"/>
                    </a:lnTo>
                    <a:lnTo>
                      <a:pt x="0" y="924"/>
                    </a:lnTo>
                    <a:lnTo>
                      <a:pt x="9" y="748"/>
                    </a:lnTo>
                    <a:lnTo>
                      <a:pt x="62" y="594"/>
                    </a:lnTo>
                    <a:lnTo>
                      <a:pt x="149" y="456"/>
                    </a:lnTo>
                    <a:lnTo>
                      <a:pt x="265" y="338"/>
                    </a:lnTo>
                    <a:lnTo>
                      <a:pt x="398" y="233"/>
                    </a:lnTo>
                    <a:lnTo>
                      <a:pt x="544" y="150"/>
                    </a:lnTo>
                    <a:lnTo>
                      <a:pt x="693" y="83"/>
                    </a:lnTo>
                    <a:lnTo>
                      <a:pt x="838" y="36"/>
                    </a:lnTo>
                    <a:close/>
                  </a:path>
                </a:pathLst>
              </a:custGeom>
              <a:solidFill>
                <a:srgbClr val="78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5" name="Freeform 216"/>
              <p:cNvSpPr>
                <a:spLocks/>
              </p:cNvSpPr>
              <p:nvPr/>
            </p:nvSpPr>
            <p:spPr bwMode="auto">
              <a:xfrm>
                <a:off x="1864" y="1205"/>
                <a:ext cx="525" cy="411"/>
              </a:xfrm>
              <a:custGeom>
                <a:avLst/>
                <a:gdLst>
                  <a:gd name="T0" fmla="*/ 817 w 1575"/>
                  <a:gd name="T1" fmla="*/ 42 h 1234"/>
                  <a:gd name="T2" fmla="*/ 902 w 1575"/>
                  <a:gd name="T3" fmla="*/ 21 h 1234"/>
                  <a:gd name="T4" fmla="*/ 979 w 1575"/>
                  <a:gd name="T5" fmla="*/ 8 h 1234"/>
                  <a:gd name="T6" fmla="*/ 1048 w 1575"/>
                  <a:gd name="T7" fmla="*/ 0 h 1234"/>
                  <a:gd name="T8" fmla="*/ 1116 w 1575"/>
                  <a:gd name="T9" fmla="*/ 0 h 1234"/>
                  <a:gd name="T10" fmla="*/ 1183 w 1575"/>
                  <a:gd name="T11" fmla="*/ 3 h 1234"/>
                  <a:gd name="T12" fmla="*/ 1257 w 1575"/>
                  <a:gd name="T13" fmla="*/ 13 h 1234"/>
                  <a:gd name="T14" fmla="*/ 1338 w 1575"/>
                  <a:gd name="T15" fmla="*/ 25 h 1234"/>
                  <a:gd name="T16" fmla="*/ 1432 w 1575"/>
                  <a:gd name="T17" fmla="*/ 46 h 1234"/>
                  <a:gd name="T18" fmla="*/ 1460 w 1575"/>
                  <a:gd name="T19" fmla="*/ 59 h 1234"/>
                  <a:gd name="T20" fmla="*/ 1489 w 1575"/>
                  <a:gd name="T21" fmla="*/ 74 h 1234"/>
                  <a:gd name="T22" fmla="*/ 1514 w 1575"/>
                  <a:gd name="T23" fmla="*/ 88 h 1234"/>
                  <a:gd name="T24" fmla="*/ 1536 w 1575"/>
                  <a:gd name="T25" fmla="*/ 104 h 1234"/>
                  <a:gd name="T26" fmla="*/ 1553 w 1575"/>
                  <a:gd name="T27" fmla="*/ 120 h 1234"/>
                  <a:gd name="T28" fmla="*/ 1566 w 1575"/>
                  <a:gd name="T29" fmla="*/ 135 h 1234"/>
                  <a:gd name="T30" fmla="*/ 1573 w 1575"/>
                  <a:gd name="T31" fmla="*/ 152 h 1234"/>
                  <a:gd name="T32" fmla="*/ 1575 w 1575"/>
                  <a:gd name="T33" fmla="*/ 168 h 1234"/>
                  <a:gd name="T34" fmla="*/ 1492 w 1575"/>
                  <a:gd name="T35" fmla="*/ 274 h 1234"/>
                  <a:gd name="T36" fmla="*/ 1427 w 1575"/>
                  <a:gd name="T37" fmla="*/ 384 h 1234"/>
                  <a:gd name="T38" fmla="*/ 1376 w 1575"/>
                  <a:gd name="T39" fmla="*/ 494 h 1234"/>
                  <a:gd name="T40" fmla="*/ 1342 w 1575"/>
                  <a:gd name="T41" fmla="*/ 610 h 1234"/>
                  <a:gd name="T42" fmla="*/ 1315 w 1575"/>
                  <a:gd name="T43" fmla="*/ 725 h 1234"/>
                  <a:gd name="T44" fmla="*/ 1297 w 1575"/>
                  <a:gd name="T45" fmla="*/ 846 h 1234"/>
                  <a:gd name="T46" fmla="*/ 1286 w 1575"/>
                  <a:gd name="T47" fmla="*/ 971 h 1234"/>
                  <a:gd name="T48" fmla="*/ 1281 w 1575"/>
                  <a:gd name="T49" fmla="*/ 1102 h 1234"/>
                  <a:gd name="T50" fmla="*/ 1217 w 1575"/>
                  <a:gd name="T51" fmla="*/ 1155 h 1234"/>
                  <a:gd name="T52" fmla="*/ 1130 w 1575"/>
                  <a:gd name="T53" fmla="*/ 1197 h 1234"/>
                  <a:gd name="T54" fmla="*/ 1023 w 1575"/>
                  <a:gd name="T55" fmla="*/ 1222 h 1234"/>
                  <a:gd name="T56" fmla="*/ 899 w 1575"/>
                  <a:gd name="T57" fmla="*/ 1234 h 1234"/>
                  <a:gd name="T58" fmla="*/ 762 w 1575"/>
                  <a:gd name="T59" fmla="*/ 1230 h 1234"/>
                  <a:gd name="T60" fmla="*/ 617 w 1575"/>
                  <a:gd name="T61" fmla="*/ 1215 h 1234"/>
                  <a:gd name="T62" fmla="*/ 467 w 1575"/>
                  <a:gd name="T63" fmla="*/ 1184 h 1234"/>
                  <a:gd name="T64" fmla="*/ 318 w 1575"/>
                  <a:gd name="T65" fmla="*/ 1141 h 1234"/>
                  <a:gd name="T66" fmla="*/ 260 w 1575"/>
                  <a:gd name="T67" fmla="*/ 1109 h 1234"/>
                  <a:gd name="T68" fmla="*/ 208 w 1575"/>
                  <a:gd name="T69" fmla="*/ 1080 h 1234"/>
                  <a:gd name="T70" fmla="*/ 161 w 1575"/>
                  <a:gd name="T71" fmla="*/ 1051 h 1234"/>
                  <a:gd name="T72" fmla="*/ 121 w 1575"/>
                  <a:gd name="T73" fmla="*/ 1023 h 1234"/>
                  <a:gd name="T74" fmla="*/ 83 w 1575"/>
                  <a:gd name="T75" fmla="*/ 989 h 1234"/>
                  <a:gd name="T76" fmla="*/ 51 w 1575"/>
                  <a:gd name="T77" fmla="*/ 952 h 1234"/>
                  <a:gd name="T78" fmla="*/ 22 w 1575"/>
                  <a:gd name="T79" fmla="*/ 907 h 1234"/>
                  <a:gd name="T80" fmla="*/ 0 w 1575"/>
                  <a:gd name="T81" fmla="*/ 854 h 1234"/>
                  <a:gd name="T82" fmla="*/ 23 w 1575"/>
                  <a:gd name="T83" fmla="*/ 690 h 1234"/>
                  <a:gd name="T84" fmla="*/ 86 w 1575"/>
                  <a:gd name="T85" fmla="*/ 547 h 1234"/>
                  <a:gd name="T86" fmla="*/ 175 w 1575"/>
                  <a:gd name="T87" fmla="*/ 423 h 1234"/>
                  <a:gd name="T88" fmla="*/ 288 w 1575"/>
                  <a:gd name="T89" fmla="*/ 319 h 1234"/>
                  <a:gd name="T90" fmla="*/ 414 w 1575"/>
                  <a:gd name="T91" fmla="*/ 227 h 1234"/>
                  <a:gd name="T92" fmla="*/ 550 w 1575"/>
                  <a:gd name="T93" fmla="*/ 153 h 1234"/>
                  <a:gd name="T94" fmla="*/ 685 w 1575"/>
                  <a:gd name="T95" fmla="*/ 91 h 1234"/>
                  <a:gd name="T96" fmla="*/ 817 w 1575"/>
                  <a:gd name="T97" fmla="*/ 42 h 1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5" h="1234">
                    <a:moveTo>
                      <a:pt x="817" y="42"/>
                    </a:moveTo>
                    <a:lnTo>
                      <a:pt x="902" y="21"/>
                    </a:lnTo>
                    <a:lnTo>
                      <a:pt x="979" y="8"/>
                    </a:lnTo>
                    <a:lnTo>
                      <a:pt x="1048" y="0"/>
                    </a:lnTo>
                    <a:lnTo>
                      <a:pt x="1116" y="0"/>
                    </a:lnTo>
                    <a:lnTo>
                      <a:pt x="1183" y="3"/>
                    </a:lnTo>
                    <a:lnTo>
                      <a:pt x="1257" y="13"/>
                    </a:lnTo>
                    <a:lnTo>
                      <a:pt x="1338" y="25"/>
                    </a:lnTo>
                    <a:lnTo>
                      <a:pt x="1432" y="46"/>
                    </a:lnTo>
                    <a:lnTo>
                      <a:pt x="1460" y="59"/>
                    </a:lnTo>
                    <a:lnTo>
                      <a:pt x="1489" y="74"/>
                    </a:lnTo>
                    <a:lnTo>
                      <a:pt x="1514" y="88"/>
                    </a:lnTo>
                    <a:lnTo>
                      <a:pt x="1536" y="104"/>
                    </a:lnTo>
                    <a:lnTo>
                      <a:pt x="1553" y="120"/>
                    </a:lnTo>
                    <a:lnTo>
                      <a:pt x="1566" y="135"/>
                    </a:lnTo>
                    <a:lnTo>
                      <a:pt x="1573" y="152"/>
                    </a:lnTo>
                    <a:lnTo>
                      <a:pt x="1575" y="168"/>
                    </a:lnTo>
                    <a:lnTo>
                      <a:pt x="1492" y="274"/>
                    </a:lnTo>
                    <a:lnTo>
                      <a:pt x="1427" y="384"/>
                    </a:lnTo>
                    <a:lnTo>
                      <a:pt x="1376" y="494"/>
                    </a:lnTo>
                    <a:lnTo>
                      <a:pt x="1342" y="610"/>
                    </a:lnTo>
                    <a:lnTo>
                      <a:pt x="1315" y="725"/>
                    </a:lnTo>
                    <a:lnTo>
                      <a:pt x="1297" y="846"/>
                    </a:lnTo>
                    <a:lnTo>
                      <a:pt x="1286" y="971"/>
                    </a:lnTo>
                    <a:lnTo>
                      <a:pt x="1281" y="1102"/>
                    </a:lnTo>
                    <a:lnTo>
                      <a:pt x="1217" y="1155"/>
                    </a:lnTo>
                    <a:lnTo>
                      <a:pt x="1130" y="1197"/>
                    </a:lnTo>
                    <a:lnTo>
                      <a:pt x="1023" y="1222"/>
                    </a:lnTo>
                    <a:lnTo>
                      <a:pt x="899" y="1234"/>
                    </a:lnTo>
                    <a:lnTo>
                      <a:pt x="762" y="1230"/>
                    </a:lnTo>
                    <a:lnTo>
                      <a:pt x="617" y="1215"/>
                    </a:lnTo>
                    <a:lnTo>
                      <a:pt x="467" y="1184"/>
                    </a:lnTo>
                    <a:lnTo>
                      <a:pt x="318" y="1141"/>
                    </a:lnTo>
                    <a:lnTo>
                      <a:pt x="260" y="1109"/>
                    </a:lnTo>
                    <a:lnTo>
                      <a:pt x="208" y="1080"/>
                    </a:lnTo>
                    <a:lnTo>
                      <a:pt x="161" y="1051"/>
                    </a:lnTo>
                    <a:lnTo>
                      <a:pt x="121" y="1023"/>
                    </a:lnTo>
                    <a:lnTo>
                      <a:pt x="83" y="989"/>
                    </a:lnTo>
                    <a:lnTo>
                      <a:pt x="51" y="952"/>
                    </a:lnTo>
                    <a:lnTo>
                      <a:pt x="22" y="907"/>
                    </a:lnTo>
                    <a:lnTo>
                      <a:pt x="0" y="854"/>
                    </a:lnTo>
                    <a:lnTo>
                      <a:pt x="23" y="690"/>
                    </a:lnTo>
                    <a:lnTo>
                      <a:pt x="86" y="547"/>
                    </a:lnTo>
                    <a:lnTo>
                      <a:pt x="175" y="423"/>
                    </a:lnTo>
                    <a:lnTo>
                      <a:pt x="288" y="319"/>
                    </a:lnTo>
                    <a:lnTo>
                      <a:pt x="414" y="227"/>
                    </a:lnTo>
                    <a:lnTo>
                      <a:pt x="550" y="153"/>
                    </a:lnTo>
                    <a:lnTo>
                      <a:pt x="685" y="91"/>
                    </a:lnTo>
                    <a:lnTo>
                      <a:pt x="817" y="42"/>
                    </a:lnTo>
                    <a:close/>
                  </a:path>
                </a:pathLst>
              </a:custGeom>
              <a:solidFill>
                <a:srgbClr val="63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6" name="Freeform 217"/>
              <p:cNvSpPr>
                <a:spLocks/>
              </p:cNvSpPr>
              <p:nvPr/>
            </p:nvSpPr>
            <p:spPr bwMode="auto">
              <a:xfrm>
                <a:off x="1861" y="1222"/>
                <a:ext cx="523" cy="395"/>
              </a:xfrm>
              <a:custGeom>
                <a:avLst/>
                <a:gdLst>
                  <a:gd name="T0" fmla="*/ 801 w 1570"/>
                  <a:gd name="T1" fmla="*/ 50 h 1183"/>
                  <a:gd name="T2" fmla="*/ 888 w 1570"/>
                  <a:gd name="T3" fmla="*/ 29 h 1183"/>
                  <a:gd name="T4" fmla="*/ 963 w 1570"/>
                  <a:gd name="T5" fmla="*/ 15 h 1183"/>
                  <a:gd name="T6" fmla="*/ 1031 w 1570"/>
                  <a:gd name="T7" fmla="*/ 6 h 1183"/>
                  <a:gd name="T8" fmla="*/ 1098 w 1570"/>
                  <a:gd name="T9" fmla="*/ 1 h 1183"/>
                  <a:gd name="T10" fmla="*/ 1164 w 1570"/>
                  <a:gd name="T11" fmla="*/ 0 h 1183"/>
                  <a:gd name="T12" fmla="*/ 1238 w 1570"/>
                  <a:gd name="T13" fmla="*/ 4 h 1183"/>
                  <a:gd name="T14" fmla="*/ 1323 w 1570"/>
                  <a:gd name="T15" fmla="*/ 13 h 1183"/>
                  <a:gd name="T16" fmla="*/ 1426 w 1570"/>
                  <a:gd name="T17" fmla="*/ 25 h 1183"/>
                  <a:gd name="T18" fmla="*/ 1459 w 1570"/>
                  <a:gd name="T19" fmla="*/ 38 h 1183"/>
                  <a:gd name="T20" fmla="*/ 1488 w 1570"/>
                  <a:gd name="T21" fmla="*/ 51 h 1183"/>
                  <a:gd name="T22" fmla="*/ 1513 w 1570"/>
                  <a:gd name="T23" fmla="*/ 63 h 1183"/>
                  <a:gd name="T24" fmla="*/ 1536 w 1570"/>
                  <a:gd name="T25" fmla="*/ 75 h 1183"/>
                  <a:gd name="T26" fmla="*/ 1551 w 1570"/>
                  <a:gd name="T27" fmla="*/ 86 h 1183"/>
                  <a:gd name="T28" fmla="*/ 1564 w 1570"/>
                  <a:gd name="T29" fmla="*/ 99 h 1183"/>
                  <a:gd name="T30" fmla="*/ 1569 w 1570"/>
                  <a:gd name="T31" fmla="*/ 113 h 1183"/>
                  <a:gd name="T32" fmla="*/ 1570 w 1570"/>
                  <a:gd name="T33" fmla="*/ 129 h 1183"/>
                  <a:gd name="T34" fmla="*/ 1490 w 1570"/>
                  <a:gd name="T35" fmla="*/ 237 h 1183"/>
                  <a:gd name="T36" fmla="*/ 1429 w 1570"/>
                  <a:gd name="T37" fmla="*/ 345 h 1183"/>
                  <a:gd name="T38" fmla="*/ 1381 w 1570"/>
                  <a:gd name="T39" fmla="*/ 454 h 1183"/>
                  <a:gd name="T40" fmla="*/ 1348 w 1570"/>
                  <a:gd name="T41" fmla="*/ 566 h 1183"/>
                  <a:gd name="T42" fmla="*/ 1323 w 1570"/>
                  <a:gd name="T43" fmla="*/ 680 h 1183"/>
                  <a:gd name="T44" fmla="*/ 1308 w 1570"/>
                  <a:gd name="T45" fmla="*/ 799 h 1183"/>
                  <a:gd name="T46" fmla="*/ 1296 w 1570"/>
                  <a:gd name="T47" fmla="*/ 921 h 1183"/>
                  <a:gd name="T48" fmla="*/ 1290 w 1570"/>
                  <a:gd name="T49" fmla="*/ 1049 h 1183"/>
                  <a:gd name="T50" fmla="*/ 1226 w 1570"/>
                  <a:gd name="T51" fmla="*/ 1103 h 1183"/>
                  <a:gd name="T52" fmla="*/ 1138 w 1570"/>
                  <a:gd name="T53" fmla="*/ 1145 h 1183"/>
                  <a:gd name="T54" fmla="*/ 1027 w 1570"/>
                  <a:gd name="T55" fmla="*/ 1170 h 1183"/>
                  <a:gd name="T56" fmla="*/ 899 w 1570"/>
                  <a:gd name="T57" fmla="*/ 1183 h 1183"/>
                  <a:gd name="T58" fmla="*/ 757 w 1570"/>
                  <a:gd name="T59" fmla="*/ 1178 h 1183"/>
                  <a:gd name="T60" fmla="*/ 607 w 1570"/>
                  <a:gd name="T61" fmla="*/ 1160 h 1183"/>
                  <a:gd name="T62" fmla="*/ 451 w 1570"/>
                  <a:gd name="T63" fmla="*/ 1127 h 1183"/>
                  <a:gd name="T64" fmla="*/ 299 w 1570"/>
                  <a:gd name="T65" fmla="*/ 1081 h 1183"/>
                  <a:gd name="T66" fmla="*/ 238 w 1570"/>
                  <a:gd name="T67" fmla="*/ 1044 h 1183"/>
                  <a:gd name="T68" fmla="*/ 187 w 1570"/>
                  <a:gd name="T69" fmla="*/ 1013 h 1183"/>
                  <a:gd name="T70" fmla="*/ 142 w 1570"/>
                  <a:gd name="T71" fmla="*/ 984 h 1183"/>
                  <a:gd name="T72" fmla="*/ 105 w 1570"/>
                  <a:gd name="T73" fmla="*/ 956 h 1183"/>
                  <a:gd name="T74" fmla="*/ 71 w 1570"/>
                  <a:gd name="T75" fmla="*/ 924 h 1183"/>
                  <a:gd name="T76" fmla="*/ 45 w 1570"/>
                  <a:gd name="T77" fmla="*/ 886 h 1183"/>
                  <a:gd name="T78" fmla="*/ 20 w 1570"/>
                  <a:gd name="T79" fmla="*/ 840 h 1183"/>
                  <a:gd name="T80" fmla="*/ 0 w 1570"/>
                  <a:gd name="T81" fmla="*/ 783 h 1183"/>
                  <a:gd name="T82" fmla="*/ 43 w 1570"/>
                  <a:gd name="T83" fmla="*/ 629 h 1183"/>
                  <a:gd name="T84" fmla="*/ 116 w 1570"/>
                  <a:gd name="T85" fmla="*/ 499 h 1183"/>
                  <a:gd name="T86" fmla="*/ 209 w 1570"/>
                  <a:gd name="T87" fmla="*/ 390 h 1183"/>
                  <a:gd name="T88" fmla="*/ 320 w 1570"/>
                  <a:gd name="T89" fmla="*/ 299 h 1183"/>
                  <a:gd name="T90" fmla="*/ 438 w 1570"/>
                  <a:gd name="T91" fmla="*/ 221 h 1183"/>
                  <a:gd name="T92" fmla="*/ 564 w 1570"/>
                  <a:gd name="T93" fmla="*/ 156 h 1183"/>
                  <a:gd name="T94" fmla="*/ 685 w 1570"/>
                  <a:gd name="T95" fmla="*/ 99 h 1183"/>
                  <a:gd name="T96" fmla="*/ 801 w 1570"/>
                  <a:gd name="T97" fmla="*/ 50 h 1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0" h="1183">
                    <a:moveTo>
                      <a:pt x="801" y="50"/>
                    </a:moveTo>
                    <a:lnTo>
                      <a:pt x="888" y="29"/>
                    </a:lnTo>
                    <a:lnTo>
                      <a:pt x="963" y="15"/>
                    </a:lnTo>
                    <a:lnTo>
                      <a:pt x="1031" y="6"/>
                    </a:lnTo>
                    <a:lnTo>
                      <a:pt x="1098" y="1"/>
                    </a:lnTo>
                    <a:lnTo>
                      <a:pt x="1164" y="0"/>
                    </a:lnTo>
                    <a:lnTo>
                      <a:pt x="1238" y="4"/>
                    </a:lnTo>
                    <a:lnTo>
                      <a:pt x="1323" y="13"/>
                    </a:lnTo>
                    <a:lnTo>
                      <a:pt x="1426" y="25"/>
                    </a:lnTo>
                    <a:lnTo>
                      <a:pt x="1459" y="38"/>
                    </a:lnTo>
                    <a:lnTo>
                      <a:pt x="1488" y="51"/>
                    </a:lnTo>
                    <a:lnTo>
                      <a:pt x="1513" y="63"/>
                    </a:lnTo>
                    <a:lnTo>
                      <a:pt x="1536" y="75"/>
                    </a:lnTo>
                    <a:lnTo>
                      <a:pt x="1551" y="86"/>
                    </a:lnTo>
                    <a:lnTo>
                      <a:pt x="1564" y="99"/>
                    </a:lnTo>
                    <a:lnTo>
                      <a:pt x="1569" y="113"/>
                    </a:lnTo>
                    <a:lnTo>
                      <a:pt x="1570" y="129"/>
                    </a:lnTo>
                    <a:lnTo>
                      <a:pt x="1490" y="237"/>
                    </a:lnTo>
                    <a:lnTo>
                      <a:pt x="1429" y="345"/>
                    </a:lnTo>
                    <a:lnTo>
                      <a:pt x="1381" y="454"/>
                    </a:lnTo>
                    <a:lnTo>
                      <a:pt x="1348" y="566"/>
                    </a:lnTo>
                    <a:lnTo>
                      <a:pt x="1323" y="680"/>
                    </a:lnTo>
                    <a:lnTo>
                      <a:pt x="1308" y="799"/>
                    </a:lnTo>
                    <a:lnTo>
                      <a:pt x="1296" y="921"/>
                    </a:lnTo>
                    <a:lnTo>
                      <a:pt x="1290" y="1049"/>
                    </a:lnTo>
                    <a:lnTo>
                      <a:pt x="1226" y="1103"/>
                    </a:lnTo>
                    <a:lnTo>
                      <a:pt x="1138" y="1145"/>
                    </a:lnTo>
                    <a:lnTo>
                      <a:pt x="1027" y="1170"/>
                    </a:lnTo>
                    <a:lnTo>
                      <a:pt x="899" y="1183"/>
                    </a:lnTo>
                    <a:lnTo>
                      <a:pt x="757" y="1178"/>
                    </a:lnTo>
                    <a:lnTo>
                      <a:pt x="607" y="1160"/>
                    </a:lnTo>
                    <a:lnTo>
                      <a:pt x="451" y="1127"/>
                    </a:lnTo>
                    <a:lnTo>
                      <a:pt x="299" y="1081"/>
                    </a:lnTo>
                    <a:lnTo>
                      <a:pt x="238" y="1044"/>
                    </a:lnTo>
                    <a:lnTo>
                      <a:pt x="187" y="1013"/>
                    </a:lnTo>
                    <a:lnTo>
                      <a:pt x="142" y="984"/>
                    </a:lnTo>
                    <a:lnTo>
                      <a:pt x="105" y="956"/>
                    </a:lnTo>
                    <a:lnTo>
                      <a:pt x="71" y="924"/>
                    </a:lnTo>
                    <a:lnTo>
                      <a:pt x="45" y="886"/>
                    </a:lnTo>
                    <a:lnTo>
                      <a:pt x="20" y="840"/>
                    </a:lnTo>
                    <a:lnTo>
                      <a:pt x="0" y="783"/>
                    </a:lnTo>
                    <a:lnTo>
                      <a:pt x="43" y="629"/>
                    </a:lnTo>
                    <a:lnTo>
                      <a:pt x="116" y="499"/>
                    </a:lnTo>
                    <a:lnTo>
                      <a:pt x="209" y="390"/>
                    </a:lnTo>
                    <a:lnTo>
                      <a:pt x="320" y="299"/>
                    </a:lnTo>
                    <a:lnTo>
                      <a:pt x="438" y="221"/>
                    </a:lnTo>
                    <a:lnTo>
                      <a:pt x="564" y="156"/>
                    </a:lnTo>
                    <a:lnTo>
                      <a:pt x="685" y="99"/>
                    </a:lnTo>
                    <a:lnTo>
                      <a:pt x="801" y="50"/>
                    </a:lnTo>
                    <a:close/>
                  </a:path>
                </a:pathLst>
              </a:custGeom>
              <a:solidFill>
                <a:srgbClr val="52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7" name="Freeform 218"/>
              <p:cNvSpPr>
                <a:spLocks/>
              </p:cNvSpPr>
              <p:nvPr/>
            </p:nvSpPr>
            <p:spPr bwMode="auto">
              <a:xfrm>
                <a:off x="1859" y="1238"/>
                <a:ext cx="522" cy="379"/>
              </a:xfrm>
              <a:custGeom>
                <a:avLst/>
                <a:gdLst>
                  <a:gd name="T0" fmla="*/ 783 w 1566"/>
                  <a:gd name="T1" fmla="*/ 60 h 1136"/>
                  <a:gd name="T2" fmla="*/ 868 w 1566"/>
                  <a:gd name="T3" fmla="*/ 39 h 1136"/>
                  <a:gd name="T4" fmla="*/ 943 w 1566"/>
                  <a:gd name="T5" fmla="*/ 24 h 1136"/>
                  <a:gd name="T6" fmla="*/ 1009 w 1566"/>
                  <a:gd name="T7" fmla="*/ 13 h 1136"/>
                  <a:gd name="T8" fmla="*/ 1075 w 1566"/>
                  <a:gd name="T9" fmla="*/ 6 h 1136"/>
                  <a:gd name="T10" fmla="*/ 1142 w 1566"/>
                  <a:gd name="T11" fmla="*/ 0 h 1136"/>
                  <a:gd name="T12" fmla="*/ 1220 w 1566"/>
                  <a:gd name="T13" fmla="*/ 0 h 1136"/>
                  <a:gd name="T14" fmla="*/ 1309 w 1566"/>
                  <a:gd name="T15" fmla="*/ 3 h 1136"/>
                  <a:gd name="T16" fmla="*/ 1419 w 1566"/>
                  <a:gd name="T17" fmla="*/ 10 h 1136"/>
                  <a:gd name="T18" fmla="*/ 1454 w 1566"/>
                  <a:gd name="T19" fmla="*/ 23 h 1136"/>
                  <a:gd name="T20" fmla="*/ 1486 w 1566"/>
                  <a:gd name="T21" fmla="*/ 34 h 1136"/>
                  <a:gd name="T22" fmla="*/ 1511 w 1566"/>
                  <a:gd name="T23" fmla="*/ 43 h 1136"/>
                  <a:gd name="T24" fmla="*/ 1533 w 1566"/>
                  <a:gd name="T25" fmla="*/ 53 h 1136"/>
                  <a:gd name="T26" fmla="*/ 1547 w 1566"/>
                  <a:gd name="T27" fmla="*/ 62 h 1136"/>
                  <a:gd name="T28" fmla="*/ 1558 w 1566"/>
                  <a:gd name="T29" fmla="*/ 73 h 1136"/>
                  <a:gd name="T30" fmla="*/ 1564 w 1566"/>
                  <a:gd name="T31" fmla="*/ 84 h 1136"/>
                  <a:gd name="T32" fmla="*/ 1566 w 1566"/>
                  <a:gd name="T33" fmla="*/ 100 h 1136"/>
                  <a:gd name="T34" fmla="*/ 1488 w 1566"/>
                  <a:gd name="T35" fmla="*/ 208 h 1136"/>
                  <a:gd name="T36" fmla="*/ 1429 w 1566"/>
                  <a:gd name="T37" fmla="*/ 315 h 1136"/>
                  <a:gd name="T38" fmla="*/ 1384 w 1566"/>
                  <a:gd name="T39" fmla="*/ 422 h 1136"/>
                  <a:gd name="T40" fmla="*/ 1354 w 1566"/>
                  <a:gd name="T41" fmla="*/ 532 h 1136"/>
                  <a:gd name="T42" fmla="*/ 1330 w 1566"/>
                  <a:gd name="T43" fmla="*/ 642 h 1136"/>
                  <a:gd name="T44" fmla="*/ 1316 w 1566"/>
                  <a:gd name="T45" fmla="*/ 757 h 1136"/>
                  <a:gd name="T46" fmla="*/ 1303 w 1566"/>
                  <a:gd name="T47" fmla="*/ 875 h 1136"/>
                  <a:gd name="T48" fmla="*/ 1294 w 1566"/>
                  <a:gd name="T49" fmla="*/ 1002 h 1136"/>
                  <a:gd name="T50" fmla="*/ 1231 w 1566"/>
                  <a:gd name="T51" fmla="*/ 1058 h 1136"/>
                  <a:gd name="T52" fmla="*/ 1142 w 1566"/>
                  <a:gd name="T53" fmla="*/ 1099 h 1136"/>
                  <a:gd name="T54" fmla="*/ 1028 w 1566"/>
                  <a:gd name="T55" fmla="*/ 1125 h 1136"/>
                  <a:gd name="T56" fmla="*/ 897 w 1566"/>
                  <a:gd name="T57" fmla="*/ 1136 h 1136"/>
                  <a:gd name="T58" fmla="*/ 750 w 1566"/>
                  <a:gd name="T59" fmla="*/ 1130 h 1136"/>
                  <a:gd name="T60" fmla="*/ 594 w 1566"/>
                  <a:gd name="T61" fmla="*/ 1111 h 1136"/>
                  <a:gd name="T62" fmla="*/ 434 w 1566"/>
                  <a:gd name="T63" fmla="*/ 1073 h 1136"/>
                  <a:gd name="T64" fmla="*/ 277 w 1566"/>
                  <a:gd name="T65" fmla="*/ 1023 h 1136"/>
                  <a:gd name="T66" fmla="*/ 213 w 1566"/>
                  <a:gd name="T67" fmla="*/ 983 h 1136"/>
                  <a:gd name="T68" fmla="*/ 162 w 1566"/>
                  <a:gd name="T69" fmla="*/ 951 h 1136"/>
                  <a:gd name="T70" fmla="*/ 119 w 1566"/>
                  <a:gd name="T71" fmla="*/ 921 h 1136"/>
                  <a:gd name="T72" fmla="*/ 85 w 1566"/>
                  <a:gd name="T73" fmla="*/ 895 h 1136"/>
                  <a:gd name="T74" fmla="*/ 57 w 1566"/>
                  <a:gd name="T75" fmla="*/ 863 h 1136"/>
                  <a:gd name="T76" fmla="*/ 35 w 1566"/>
                  <a:gd name="T77" fmla="*/ 827 h 1136"/>
                  <a:gd name="T78" fmla="*/ 16 w 1566"/>
                  <a:gd name="T79" fmla="*/ 781 h 1136"/>
                  <a:gd name="T80" fmla="*/ 0 w 1566"/>
                  <a:gd name="T81" fmla="*/ 722 h 1136"/>
                  <a:gd name="T82" fmla="*/ 62 w 1566"/>
                  <a:gd name="T83" fmla="*/ 576 h 1136"/>
                  <a:gd name="T84" fmla="*/ 144 w 1566"/>
                  <a:gd name="T85" fmla="*/ 458 h 1136"/>
                  <a:gd name="T86" fmla="*/ 240 w 1566"/>
                  <a:gd name="T87" fmla="*/ 362 h 1136"/>
                  <a:gd name="T88" fmla="*/ 348 w 1566"/>
                  <a:gd name="T89" fmla="*/ 284 h 1136"/>
                  <a:gd name="T90" fmla="*/ 461 w 1566"/>
                  <a:gd name="T91" fmla="*/ 219 h 1136"/>
                  <a:gd name="T92" fmla="*/ 575 w 1566"/>
                  <a:gd name="T93" fmla="*/ 162 h 1136"/>
                  <a:gd name="T94" fmla="*/ 683 w 1566"/>
                  <a:gd name="T95" fmla="*/ 110 h 1136"/>
                  <a:gd name="T96" fmla="*/ 783 w 1566"/>
                  <a:gd name="T97" fmla="*/ 60 h 11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66" h="1136">
                    <a:moveTo>
                      <a:pt x="783" y="60"/>
                    </a:moveTo>
                    <a:lnTo>
                      <a:pt x="868" y="39"/>
                    </a:lnTo>
                    <a:lnTo>
                      <a:pt x="943" y="24"/>
                    </a:lnTo>
                    <a:lnTo>
                      <a:pt x="1009" y="13"/>
                    </a:lnTo>
                    <a:lnTo>
                      <a:pt x="1075" y="6"/>
                    </a:lnTo>
                    <a:lnTo>
                      <a:pt x="1142" y="0"/>
                    </a:lnTo>
                    <a:lnTo>
                      <a:pt x="1220" y="0"/>
                    </a:lnTo>
                    <a:lnTo>
                      <a:pt x="1309" y="3"/>
                    </a:lnTo>
                    <a:lnTo>
                      <a:pt x="1419" y="10"/>
                    </a:lnTo>
                    <a:lnTo>
                      <a:pt x="1454" y="23"/>
                    </a:lnTo>
                    <a:lnTo>
                      <a:pt x="1486" y="34"/>
                    </a:lnTo>
                    <a:lnTo>
                      <a:pt x="1511" y="43"/>
                    </a:lnTo>
                    <a:lnTo>
                      <a:pt x="1533" y="53"/>
                    </a:lnTo>
                    <a:lnTo>
                      <a:pt x="1547" y="62"/>
                    </a:lnTo>
                    <a:lnTo>
                      <a:pt x="1558" y="73"/>
                    </a:lnTo>
                    <a:lnTo>
                      <a:pt x="1564" y="84"/>
                    </a:lnTo>
                    <a:lnTo>
                      <a:pt x="1566" y="100"/>
                    </a:lnTo>
                    <a:lnTo>
                      <a:pt x="1488" y="208"/>
                    </a:lnTo>
                    <a:lnTo>
                      <a:pt x="1429" y="315"/>
                    </a:lnTo>
                    <a:lnTo>
                      <a:pt x="1384" y="422"/>
                    </a:lnTo>
                    <a:lnTo>
                      <a:pt x="1354" y="532"/>
                    </a:lnTo>
                    <a:lnTo>
                      <a:pt x="1330" y="642"/>
                    </a:lnTo>
                    <a:lnTo>
                      <a:pt x="1316" y="757"/>
                    </a:lnTo>
                    <a:lnTo>
                      <a:pt x="1303" y="875"/>
                    </a:lnTo>
                    <a:lnTo>
                      <a:pt x="1294" y="1002"/>
                    </a:lnTo>
                    <a:lnTo>
                      <a:pt x="1231" y="1058"/>
                    </a:lnTo>
                    <a:lnTo>
                      <a:pt x="1142" y="1099"/>
                    </a:lnTo>
                    <a:lnTo>
                      <a:pt x="1028" y="1125"/>
                    </a:lnTo>
                    <a:lnTo>
                      <a:pt x="897" y="1136"/>
                    </a:lnTo>
                    <a:lnTo>
                      <a:pt x="750" y="1130"/>
                    </a:lnTo>
                    <a:lnTo>
                      <a:pt x="594" y="1111"/>
                    </a:lnTo>
                    <a:lnTo>
                      <a:pt x="434" y="1073"/>
                    </a:lnTo>
                    <a:lnTo>
                      <a:pt x="277" y="1023"/>
                    </a:lnTo>
                    <a:lnTo>
                      <a:pt x="213" y="983"/>
                    </a:lnTo>
                    <a:lnTo>
                      <a:pt x="162" y="951"/>
                    </a:lnTo>
                    <a:lnTo>
                      <a:pt x="119" y="921"/>
                    </a:lnTo>
                    <a:lnTo>
                      <a:pt x="85" y="895"/>
                    </a:lnTo>
                    <a:lnTo>
                      <a:pt x="57" y="863"/>
                    </a:lnTo>
                    <a:lnTo>
                      <a:pt x="35" y="827"/>
                    </a:lnTo>
                    <a:lnTo>
                      <a:pt x="16" y="781"/>
                    </a:lnTo>
                    <a:lnTo>
                      <a:pt x="0" y="722"/>
                    </a:lnTo>
                    <a:lnTo>
                      <a:pt x="62" y="576"/>
                    </a:lnTo>
                    <a:lnTo>
                      <a:pt x="144" y="458"/>
                    </a:lnTo>
                    <a:lnTo>
                      <a:pt x="240" y="362"/>
                    </a:lnTo>
                    <a:lnTo>
                      <a:pt x="348" y="284"/>
                    </a:lnTo>
                    <a:lnTo>
                      <a:pt x="461" y="219"/>
                    </a:lnTo>
                    <a:lnTo>
                      <a:pt x="575" y="162"/>
                    </a:lnTo>
                    <a:lnTo>
                      <a:pt x="683" y="110"/>
                    </a:lnTo>
                    <a:lnTo>
                      <a:pt x="783" y="60"/>
                    </a:lnTo>
                    <a:close/>
                  </a:path>
                </a:pathLst>
              </a:custGeom>
              <a:solidFill>
                <a:srgbClr val="40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8" name="Freeform 219"/>
              <p:cNvSpPr>
                <a:spLocks/>
              </p:cNvSpPr>
              <p:nvPr/>
            </p:nvSpPr>
            <p:spPr bwMode="auto">
              <a:xfrm>
                <a:off x="2233" y="1252"/>
                <a:ext cx="145" cy="101"/>
              </a:xfrm>
              <a:custGeom>
                <a:avLst/>
                <a:gdLst>
                  <a:gd name="T0" fmla="*/ 435 w 435"/>
                  <a:gd name="T1" fmla="*/ 60 h 302"/>
                  <a:gd name="T2" fmla="*/ 413 w 435"/>
                  <a:gd name="T3" fmla="*/ 87 h 302"/>
                  <a:gd name="T4" fmla="*/ 396 w 435"/>
                  <a:gd name="T5" fmla="*/ 113 h 302"/>
                  <a:gd name="T6" fmla="*/ 380 w 435"/>
                  <a:gd name="T7" fmla="*/ 138 h 302"/>
                  <a:gd name="T8" fmla="*/ 366 w 435"/>
                  <a:gd name="T9" fmla="*/ 163 h 302"/>
                  <a:gd name="T10" fmla="*/ 352 w 435"/>
                  <a:gd name="T11" fmla="*/ 188 h 302"/>
                  <a:gd name="T12" fmla="*/ 338 w 435"/>
                  <a:gd name="T13" fmla="*/ 216 h 302"/>
                  <a:gd name="T14" fmla="*/ 323 w 435"/>
                  <a:gd name="T15" fmla="*/ 244 h 302"/>
                  <a:gd name="T16" fmla="*/ 309 w 435"/>
                  <a:gd name="T17" fmla="*/ 276 h 302"/>
                  <a:gd name="T18" fmla="*/ 298 w 435"/>
                  <a:gd name="T19" fmla="*/ 284 h 302"/>
                  <a:gd name="T20" fmla="*/ 278 w 435"/>
                  <a:gd name="T21" fmla="*/ 293 h 302"/>
                  <a:gd name="T22" fmla="*/ 250 w 435"/>
                  <a:gd name="T23" fmla="*/ 298 h 302"/>
                  <a:gd name="T24" fmla="*/ 220 w 435"/>
                  <a:gd name="T25" fmla="*/ 302 h 302"/>
                  <a:gd name="T26" fmla="*/ 184 w 435"/>
                  <a:gd name="T27" fmla="*/ 301 h 302"/>
                  <a:gd name="T28" fmla="*/ 145 w 435"/>
                  <a:gd name="T29" fmla="*/ 297 h 302"/>
                  <a:gd name="T30" fmla="*/ 104 w 435"/>
                  <a:gd name="T31" fmla="*/ 288 h 302"/>
                  <a:gd name="T32" fmla="*/ 65 w 435"/>
                  <a:gd name="T33" fmla="*/ 276 h 302"/>
                  <a:gd name="T34" fmla="*/ 46 w 435"/>
                  <a:gd name="T35" fmla="*/ 263 h 302"/>
                  <a:gd name="T36" fmla="*/ 32 w 435"/>
                  <a:gd name="T37" fmla="*/ 254 h 302"/>
                  <a:gd name="T38" fmla="*/ 22 w 435"/>
                  <a:gd name="T39" fmla="*/ 244 h 302"/>
                  <a:gd name="T40" fmla="*/ 15 w 435"/>
                  <a:gd name="T41" fmla="*/ 234 h 302"/>
                  <a:gd name="T42" fmla="*/ 10 w 435"/>
                  <a:gd name="T43" fmla="*/ 222 h 302"/>
                  <a:gd name="T44" fmla="*/ 6 w 435"/>
                  <a:gd name="T45" fmla="*/ 209 h 302"/>
                  <a:gd name="T46" fmla="*/ 1 w 435"/>
                  <a:gd name="T47" fmla="*/ 192 h 302"/>
                  <a:gd name="T48" fmla="*/ 0 w 435"/>
                  <a:gd name="T49" fmla="*/ 176 h 302"/>
                  <a:gd name="T50" fmla="*/ 33 w 435"/>
                  <a:gd name="T51" fmla="*/ 92 h 302"/>
                  <a:gd name="T52" fmla="*/ 92 w 435"/>
                  <a:gd name="T53" fmla="*/ 39 h 302"/>
                  <a:gd name="T54" fmla="*/ 163 w 435"/>
                  <a:gd name="T55" fmla="*/ 10 h 302"/>
                  <a:gd name="T56" fmla="*/ 242 w 435"/>
                  <a:gd name="T57" fmla="*/ 0 h 302"/>
                  <a:gd name="T58" fmla="*/ 316 w 435"/>
                  <a:gd name="T59" fmla="*/ 5 h 302"/>
                  <a:gd name="T60" fmla="*/ 378 w 435"/>
                  <a:gd name="T61" fmla="*/ 19 h 302"/>
                  <a:gd name="T62" fmla="*/ 421 w 435"/>
                  <a:gd name="T63" fmla="*/ 38 h 302"/>
                  <a:gd name="T64" fmla="*/ 435 w 435"/>
                  <a:gd name="T65" fmla="*/ 60 h 3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35" h="302">
                    <a:moveTo>
                      <a:pt x="435" y="60"/>
                    </a:moveTo>
                    <a:lnTo>
                      <a:pt x="413" y="87"/>
                    </a:lnTo>
                    <a:lnTo>
                      <a:pt x="396" y="113"/>
                    </a:lnTo>
                    <a:lnTo>
                      <a:pt x="380" y="138"/>
                    </a:lnTo>
                    <a:lnTo>
                      <a:pt x="366" y="163"/>
                    </a:lnTo>
                    <a:lnTo>
                      <a:pt x="352" y="188"/>
                    </a:lnTo>
                    <a:lnTo>
                      <a:pt x="338" y="216"/>
                    </a:lnTo>
                    <a:lnTo>
                      <a:pt x="323" y="244"/>
                    </a:lnTo>
                    <a:lnTo>
                      <a:pt x="309" y="276"/>
                    </a:lnTo>
                    <a:lnTo>
                      <a:pt x="298" y="284"/>
                    </a:lnTo>
                    <a:lnTo>
                      <a:pt x="278" y="293"/>
                    </a:lnTo>
                    <a:lnTo>
                      <a:pt x="250" y="298"/>
                    </a:lnTo>
                    <a:lnTo>
                      <a:pt x="220" y="302"/>
                    </a:lnTo>
                    <a:lnTo>
                      <a:pt x="184" y="301"/>
                    </a:lnTo>
                    <a:lnTo>
                      <a:pt x="145" y="297"/>
                    </a:lnTo>
                    <a:lnTo>
                      <a:pt x="104" y="288"/>
                    </a:lnTo>
                    <a:lnTo>
                      <a:pt x="65" y="276"/>
                    </a:lnTo>
                    <a:lnTo>
                      <a:pt x="46" y="263"/>
                    </a:lnTo>
                    <a:lnTo>
                      <a:pt x="32" y="254"/>
                    </a:lnTo>
                    <a:lnTo>
                      <a:pt x="22" y="244"/>
                    </a:lnTo>
                    <a:lnTo>
                      <a:pt x="15" y="234"/>
                    </a:lnTo>
                    <a:lnTo>
                      <a:pt x="10" y="222"/>
                    </a:lnTo>
                    <a:lnTo>
                      <a:pt x="6" y="209"/>
                    </a:lnTo>
                    <a:lnTo>
                      <a:pt x="1" y="192"/>
                    </a:lnTo>
                    <a:lnTo>
                      <a:pt x="0" y="176"/>
                    </a:lnTo>
                    <a:lnTo>
                      <a:pt x="33" y="92"/>
                    </a:lnTo>
                    <a:lnTo>
                      <a:pt x="92" y="39"/>
                    </a:lnTo>
                    <a:lnTo>
                      <a:pt x="163" y="10"/>
                    </a:lnTo>
                    <a:lnTo>
                      <a:pt x="242" y="0"/>
                    </a:lnTo>
                    <a:lnTo>
                      <a:pt x="316" y="5"/>
                    </a:lnTo>
                    <a:lnTo>
                      <a:pt x="378" y="19"/>
                    </a:lnTo>
                    <a:lnTo>
                      <a:pt x="421" y="38"/>
                    </a:lnTo>
                    <a:lnTo>
                      <a:pt x="435" y="6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9" name="Freeform 220"/>
              <p:cNvSpPr>
                <a:spLocks/>
              </p:cNvSpPr>
              <p:nvPr/>
            </p:nvSpPr>
            <p:spPr bwMode="auto">
              <a:xfrm>
                <a:off x="2763" y="1052"/>
                <a:ext cx="213" cy="76"/>
              </a:xfrm>
              <a:custGeom>
                <a:avLst/>
                <a:gdLst>
                  <a:gd name="T0" fmla="*/ 276 w 639"/>
                  <a:gd name="T1" fmla="*/ 5 h 229"/>
                  <a:gd name="T2" fmla="*/ 322 w 639"/>
                  <a:gd name="T3" fmla="*/ 0 h 229"/>
                  <a:gd name="T4" fmla="*/ 370 w 639"/>
                  <a:gd name="T5" fmla="*/ 0 h 229"/>
                  <a:gd name="T6" fmla="*/ 418 w 639"/>
                  <a:gd name="T7" fmla="*/ 5 h 229"/>
                  <a:gd name="T8" fmla="*/ 465 w 639"/>
                  <a:gd name="T9" fmla="*/ 13 h 229"/>
                  <a:gd name="T10" fmla="*/ 509 w 639"/>
                  <a:gd name="T11" fmla="*/ 23 h 229"/>
                  <a:gd name="T12" fmla="*/ 555 w 639"/>
                  <a:gd name="T13" fmla="*/ 38 h 229"/>
                  <a:gd name="T14" fmla="*/ 597 w 639"/>
                  <a:gd name="T15" fmla="*/ 55 h 229"/>
                  <a:gd name="T16" fmla="*/ 639 w 639"/>
                  <a:gd name="T17" fmla="*/ 77 h 229"/>
                  <a:gd name="T18" fmla="*/ 639 w 639"/>
                  <a:gd name="T19" fmla="*/ 81 h 229"/>
                  <a:gd name="T20" fmla="*/ 639 w 639"/>
                  <a:gd name="T21" fmla="*/ 91 h 229"/>
                  <a:gd name="T22" fmla="*/ 565 w 639"/>
                  <a:gd name="T23" fmla="*/ 94 h 229"/>
                  <a:gd name="T24" fmla="*/ 500 w 639"/>
                  <a:gd name="T25" fmla="*/ 99 h 229"/>
                  <a:gd name="T26" fmla="*/ 438 w 639"/>
                  <a:gd name="T27" fmla="*/ 106 h 229"/>
                  <a:gd name="T28" fmla="*/ 381 w 639"/>
                  <a:gd name="T29" fmla="*/ 119 h 229"/>
                  <a:gd name="T30" fmla="*/ 324 w 639"/>
                  <a:gd name="T31" fmla="*/ 135 h 229"/>
                  <a:gd name="T32" fmla="*/ 269 w 639"/>
                  <a:gd name="T33" fmla="*/ 158 h 229"/>
                  <a:gd name="T34" fmla="*/ 210 w 639"/>
                  <a:gd name="T35" fmla="*/ 188 h 229"/>
                  <a:gd name="T36" fmla="*/ 148 w 639"/>
                  <a:gd name="T37" fmla="*/ 227 h 229"/>
                  <a:gd name="T38" fmla="*/ 126 w 639"/>
                  <a:gd name="T39" fmla="*/ 229 h 229"/>
                  <a:gd name="T40" fmla="*/ 103 w 639"/>
                  <a:gd name="T41" fmla="*/ 227 h 229"/>
                  <a:gd name="T42" fmla="*/ 80 w 639"/>
                  <a:gd name="T43" fmla="*/ 223 h 229"/>
                  <a:gd name="T44" fmla="*/ 59 w 639"/>
                  <a:gd name="T45" fmla="*/ 215 h 229"/>
                  <a:gd name="T46" fmla="*/ 38 w 639"/>
                  <a:gd name="T47" fmla="*/ 202 h 229"/>
                  <a:gd name="T48" fmla="*/ 21 w 639"/>
                  <a:gd name="T49" fmla="*/ 185 h 229"/>
                  <a:gd name="T50" fmla="*/ 7 w 639"/>
                  <a:gd name="T51" fmla="*/ 165 h 229"/>
                  <a:gd name="T52" fmla="*/ 0 w 639"/>
                  <a:gd name="T53" fmla="*/ 141 h 229"/>
                  <a:gd name="T54" fmla="*/ 32 w 639"/>
                  <a:gd name="T55" fmla="*/ 113 h 229"/>
                  <a:gd name="T56" fmla="*/ 64 w 639"/>
                  <a:gd name="T57" fmla="*/ 89 h 229"/>
                  <a:gd name="T58" fmla="*/ 98 w 639"/>
                  <a:gd name="T59" fmla="*/ 69 h 229"/>
                  <a:gd name="T60" fmla="*/ 132 w 639"/>
                  <a:gd name="T61" fmla="*/ 52 h 229"/>
                  <a:gd name="T62" fmla="*/ 166 w 639"/>
                  <a:gd name="T63" fmla="*/ 35 h 229"/>
                  <a:gd name="T64" fmla="*/ 202 w 639"/>
                  <a:gd name="T65" fmla="*/ 23 h 229"/>
                  <a:gd name="T66" fmla="*/ 238 w 639"/>
                  <a:gd name="T67" fmla="*/ 11 h 229"/>
                  <a:gd name="T68" fmla="*/ 276 w 639"/>
                  <a:gd name="T69" fmla="*/ 5 h 2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39" h="229">
                    <a:moveTo>
                      <a:pt x="276" y="5"/>
                    </a:moveTo>
                    <a:lnTo>
                      <a:pt x="322" y="0"/>
                    </a:lnTo>
                    <a:lnTo>
                      <a:pt x="370" y="0"/>
                    </a:lnTo>
                    <a:lnTo>
                      <a:pt x="418" y="5"/>
                    </a:lnTo>
                    <a:lnTo>
                      <a:pt x="465" y="13"/>
                    </a:lnTo>
                    <a:lnTo>
                      <a:pt x="509" y="23"/>
                    </a:lnTo>
                    <a:lnTo>
                      <a:pt x="555" y="38"/>
                    </a:lnTo>
                    <a:lnTo>
                      <a:pt x="597" y="55"/>
                    </a:lnTo>
                    <a:lnTo>
                      <a:pt x="639" y="77"/>
                    </a:lnTo>
                    <a:lnTo>
                      <a:pt x="639" y="81"/>
                    </a:lnTo>
                    <a:lnTo>
                      <a:pt x="639" y="91"/>
                    </a:lnTo>
                    <a:lnTo>
                      <a:pt x="565" y="94"/>
                    </a:lnTo>
                    <a:lnTo>
                      <a:pt x="500" y="99"/>
                    </a:lnTo>
                    <a:lnTo>
                      <a:pt x="438" y="106"/>
                    </a:lnTo>
                    <a:lnTo>
                      <a:pt x="381" y="119"/>
                    </a:lnTo>
                    <a:lnTo>
                      <a:pt x="324" y="135"/>
                    </a:lnTo>
                    <a:lnTo>
                      <a:pt x="269" y="158"/>
                    </a:lnTo>
                    <a:lnTo>
                      <a:pt x="210" y="188"/>
                    </a:lnTo>
                    <a:lnTo>
                      <a:pt x="148" y="227"/>
                    </a:lnTo>
                    <a:lnTo>
                      <a:pt x="126" y="229"/>
                    </a:lnTo>
                    <a:lnTo>
                      <a:pt x="103" y="227"/>
                    </a:lnTo>
                    <a:lnTo>
                      <a:pt x="80" y="223"/>
                    </a:lnTo>
                    <a:lnTo>
                      <a:pt x="59" y="215"/>
                    </a:lnTo>
                    <a:lnTo>
                      <a:pt x="38" y="202"/>
                    </a:lnTo>
                    <a:lnTo>
                      <a:pt x="21" y="185"/>
                    </a:lnTo>
                    <a:lnTo>
                      <a:pt x="7" y="165"/>
                    </a:lnTo>
                    <a:lnTo>
                      <a:pt x="0" y="141"/>
                    </a:lnTo>
                    <a:lnTo>
                      <a:pt x="32" y="113"/>
                    </a:lnTo>
                    <a:lnTo>
                      <a:pt x="64" y="89"/>
                    </a:lnTo>
                    <a:lnTo>
                      <a:pt x="98" y="69"/>
                    </a:lnTo>
                    <a:lnTo>
                      <a:pt x="132" y="52"/>
                    </a:lnTo>
                    <a:lnTo>
                      <a:pt x="166" y="35"/>
                    </a:lnTo>
                    <a:lnTo>
                      <a:pt x="202" y="23"/>
                    </a:lnTo>
                    <a:lnTo>
                      <a:pt x="238" y="11"/>
                    </a:lnTo>
                    <a:lnTo>
                      <a:pt x="276" y="5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0" name="Freeform 221"/>
              <p:cNvSpPr>
                <a:spLocks/>
              </p:cNvSpPr>
              <p:nvPr/>
            </p:nvSpPr>
            <p:spPr bwMode="auto">
              <a:xfrm>
                <a:off x="2659" y="1140"/>
                <a:ext cx="42" cy="47"/>
              </a:xfrm>
              <a:custGeom>
                <a:avLst/>
                <a:gdLst>
                  <a:gd name="T0" fmla="*/ 99 w 126"/>
                  <a:gd name="T1" fmla="*/ 0 h 141"/>
                  <a:gd name="T2" fmla="*/ 111 w 126"/>
                  <a:gd name="T3" fmla="*/ 11 h 141"/>
                  <a:gd name="T4" fmla="*/ 119 w 126"/>
                  <a:gd name="T5" fmla="*/ 27 h 141"/>
                  <a:gd name="T6" fmla="*/ 124 w 126"/>
                  <a:gd name="T7" fmla="*/ 43 h 141"/>
                  <a:gd name="T8" fmla="*/ 126 w 126"/>
                  <a:gd name="T9" fmla="*/ 64 h 141"/>
                  <a:gd name="T10" fmla="*/ 124 w 126"/>
                  <a:gd name="T11" fmla="*/ 82 h 141"/>
                  <a:gd name="T12" fmla="*/ 122 w 126"/>
                  <a:gd name="T13" fmla="*/ 102 h 141"/>
                  <a:gd name="T14" fmla="*/ 118 w 126"/>
                  <a:gd name="T15" fmla="*/ 120 h 141"/>
                  <a:gd name="T16" fmla="*/ 117 w 126"/>
                  <a:gd name="T17" fmla="*/ 137 h 141"/>
                  <a:gd name="T18" fmla="*/ 68 w 126"/>
                  <a:gd name="T19" fmla="*/ 141 h 141"/>
                  <a:gd name="T20" fmla="*/ 32 w 126"/>
                  <a:gd name="T21" fmla="*/ 134 h 141"/>
                  <a:gd name="T22" fmla="*/ 8 w 126"/>
                  <a:gd name="T23" fmla="*/ 119 h 141"/>
                  <a:gd name="T24" fmla="*/ 0 w 126"/>
                  <a:gd name="T25" fmla="*/ 98 h 141"/>
                  <a:gd name="T26" fmla="*/ 3 w 126"/>
                  <a:gd name="T27" fmla="*/ 71 h 141"/>
                  <a:gd name="T28" fmla="*/ 19 w 126"/>
                  <a:gd name="T29" fmla="*/ 45 h 141"/>
                  <a:gd name="T30" fmla="*/ 51 w 126"/>
                  <a:gd name="T31" fmla="*/ 20 h 141"/>
                  <a:gd name="T32" fmla="*/ 99 w 126"/>
                  <a:gd name="T33" fmla="*/ 0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6" h="141">
                    <a:moveTo>
                      <a:pt x="99" y="0"/>
                    </a:moveTo>
                    <a:lnTo>
                      <a:pt x="111" y="11"/>
                    </a:lnTo>
                    <a:lnTo>
                      <a:pt x="119" y="27"/>
                    </a:lnTo>
                    <a:lnTo>
                      <a:pt x="124" y="43"/>
                    </a:lnTo>
                    <a:lnTo>
                      <a:pt x="126" y="64"/>
                    </a:lnTo>
                    <a:lnTo>
                      <a:pt x="124" y="82"/>
                    </a:lnTo>
                    <a:lnTo>
                      <a:pt x="122" y="102"/>
                    </a:lnTo>
                    <a:lnTo>
                      <a:pt x="118" y="120"/>
                    </a:lnTo>
                    <a:lnTo>
                      <a:pt x="117" y="137"/>
                    </a:lnTo>
                    <a:lnTo>
                      <a:pt x="68" y="141"/>
                    </a:lnTo>
                    <a:lnTo>
                      <a:pt x="32" y="134"/>
                    </a:lnTo>
                    <a:lnTo>
                      <a:pt x="8" y="119"/>
                    </a:lnTo>
                    <a:lnTo>
                      <a:pt x="0" y="98"/>
                    </a:lnTo>
                    <a:lnTo>
                      <a:pt x="3" y="71"/>
                    </a:lnTo>
                    <a:lnTo>
                      <a:pt x="19" y="45"/>
                    </a:lnTo>
                    <a:lnTo>
                      <a:pt x="51" y="20"/>
                    </a:lnTo>
                    <a:lnTo>
                      <a:pt x="99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1" name="Freeform 222"/>
              <p:cNvSpPr>
                <a:spLocks/>
              </p:cNvSpPr>
              <p:nvPr/>
            </p:nvSpPr>
            <p:spPr bwMode="auto">
              <a:xfrm>
                <a:off x="2401" y="1190"/>
                <a:ext cx="23" cy="32"/>
              </a:xfrm>
              <a:custGeom>
                <a:avLst/>
                <a:gdLst>
                  <a:gd name="T0" fmla="*/ 45 w 68"/>
                  <a:gd name="T1" fmla="*/ 0 h 97"/>
                  <a:gd name="T2" fmla="*/ 51 w 68"/>
                  <a:gd name="T3" fmla="*/ 12 h 97"/>
                  <a:gd name="T4" fmla="*/ 58 w 68"/>
                  <a:gd name="T5" fmla="*/ 27 h 97"/>
                  <a:gd name="T6" fmla="*/ 64 w 68"/>
                  <a:gd name="T7" fmla="*/ 41 h 97"/>
                  <a:gd name="T8" fmla="*/ 68 w 68"/>
                  <a:gd name="T9" fmla="*/ 57 h 97"/>
                  <a:gd name="T10" fmla="*/ 66 w 68"/>
                  <a:gd name="T11" fmla="*/ 69 h 97"/>
                  <a:gd name="T12" fmla="*/ 62 w 68"/>
                  <a:gd name="T13" fmla="*/ 82 h 97"/>
                  <a:gd name="T14" fmla="*/ 52 w 68"/>
                  <a:gd name="T15" fmla="*/ 90 h 97"/>
                  <a:gd name="T16" fmla="*/ 36 w 68"/>
                  <a:gd name="T17" fmla="*/ 97 h 97"/>
                  <a:gd name="T18" fmla="*/ 26 w 68"/>
                  <a:gd name="T19" fmla="*/ 84 h 97"/>
                  <a:gd name="T20" fmla="*/ 18 w 68"/>
                  <a:gd name="T21" fmla="*/ 73 h 97"/>
                  <a:gd name="T22" fmla="*/ 8 w 68"/>
                  <a:gd name="T23" fmla="*/ 61 h 97"/>
                  <a:gd name="T24" fmla="*/ 0 w 68"/>
                  <a:gd name="T25" fmla="*/ 50 h 97"/>
                  <a:gd name="T26" fmla="*/ 6 w 68"/>
                  <a:gd name="T27" fmla="*/ 36 h 97"/>
                  <a:gd name="T28" fmla="*/ 15 w 68"/>
                  <a:gd name="T29" fmla="*/ 25 h 97"/>
                  <a:gd name="T30" fmla="*/ 22 w 68"/>
                  <a:gd name="T31" fmla="*/ 12 h 97"/>
                  <a:gd name="T32" fmla="*/ 29 w 68"/>
                  <a:gd name="T33" fmla="*/ 0 h 97"/>
                  <a:gd name="T34" fmla="*/ 37 w 68"/>
                  <a:gd name="T35" fmla="*/ 0 h 97"/>
                  <a:gd name="T36" fmla="*/ 45 w 68"/>
                  <a:gd name="T37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8" h="97">
                    <a:moveTo>
                      <a:pt x="45" y="0"/>
                    </a:moveTo>
                    <a:lnTo>
                      <a:pt x="51" y="12"/>
                    </a:lnTo>
                    <a:lnTo>
                      <a:pt x="58" y="27"/>
                    </a:lnTo>
                    <a:lnTo>
                      <a:pt x="64" y="41"/>
                    </a:lnTo>
                    <a:lnTo>
                      <a:pt x="68" y="57"/>
                    </a:lnTo>
                    <a:lnTo>
                      <a:pt x="66" y="69"/>
                    </a:lnTo>
                    <a:lnTo>
                      <a:pt x="62" y="82"/>
                    </a:lnTo>
                    <a:lnTo>
                      <a:pt x="52" y="90"/>
                    </a:lnTo>
                    <a:lnTo>
                      <a:pt x="36" y="97"/>
                    </a:lnTo>
                    <a:lnTo>
                      <a:pt x="26" y="84"/>
                    </a:lnTo>
                    <a:lnTo>
                      <a:pt x="18" y="73"/>
                    </a:lnTo>
                    <a:lnTo>
                      <a:pt x="8" y="61"/>
                    </a:lnTo>
                    <a:lnTo>
                      <a:pt x="0" y="50"/>
                    </a:lnTo>
                    <a:lnTo>
                      <a:pt x="6" y="36"/>
                    </a:lnTo>
                    <a:lnTo>
                      <a:pt x="15" y="25"/>
                    </a:lnTo>
                    <a:lnTo>
                      <a:pt x="22" y="12"/>
                    </a:lnTo>
                    <a:lnTo>
                      <a:pt x="29" y="0"/>
                    </a:lnTo>
                    <a:lnTo>
                      <a:pt x="37" y="0"/>
                    </a:lnTo>
                    <a:lnTo>
                      <a:pt x="45" y="0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2" name="Freeform 223"/>
              <p:cNvSpPr>
                <a:spLocks/>
              </p:cNvSpPr>
              <p:nvPr/>
            </p:nvSpPr>
            <p:spPr bwMode="auto">
              <a:xfrm>
                <a:off x="2823" y="1089"/>
                <a:ext cx="255" cy="113"/>
              </a:xfrm>
              <a:custGeom>
                <a:avLst/>
                <a:gdLst>
                  <a:gd name="T0" fmla="*/ 302 w 767"/>
                  <a:gd name="T1" fmla="*/ 4 h 338"/>
                  <a:gd name="T2" fmla="*/ 395 w 767"/>
                  <a:gd name="T3" fmla="*/ 0 h 338"/>
                  <a:gd name="T4" fmla="*/ 474 w 767"/>
                  <a:gd name="T5" fmla="*/ 8 h 338"/>
                  <a:gd name="T6" fmla="*/ 538 w 767"/>
                  <a:gd name="T7" fmla="*/ 29 h 338"/>
                  <a:gd name="T8" fmla="*/ 594 w 767"/>
                  <a:gd name="T9" fmla="*/ 62 h 338"/>
                  <a:gd name="T10" fmla="*/ 640 w 767"/>
                  <a:gd name="T11" fmla="*/ 105 h 338"/>
                  <a:gd name="T12" fmla="*/ 683 w 767"/>
                  <a:gd name="T13" fmla="*/ 162 h 338"/>
                  <a:gd name="T14" fmla="*/ 723 w 767"/>
                  <a:gd name="T15" fmla="*/ 231 h 338"/>
                  <a:gd name="T16" fmla="*/ 765 w 767"/>
                  <a:gd name="T17" fmla="*/ 313 h 338"/>
                  <a:gd name="T18" fmla="*/ 765 w 767"/>
                  <a:gd name="T19" fmla="*/ 317 h 338"/>
                  <a:gd name="T20" fmla="*/ 766 w 767"/>
                  <a:gd name="T21" fmla="*/ 325 h 338"/>
                  <a:gd name="T22" fmla="*/ 766 w 767"/>
                  <a:gd name="T23" fmla="*/ 331 h 338"/>
                  <a:gd name="T24" fmla="*/ 767 w 767"/>
                  <a:gd name="T25" fmla="*/ 338 h 338"/>
                  <a:gd name="T26" fmla="*/ 756 w 767"/>
                  <a:gd name="T27" fmla="*/ 336 h 338"/>
                  <a:gd name="T28" fmla="*/ 744 w 767"/>
                  <a:gd name="T29" fmla="*/ 335 h 338"/>
                  <a:gd name="T30" fmla="*/ 730 w 767"/>
                  <a:gd name="T31" fmla="*/ 331 h 338"/>
                  <a:gd name="T32" fmla="*/ 717 w 767"/>
                  <a:gd name="T33" fmla="*/ 327 h 338"/>
                  <a:gd name="T34" fmla="*/ 702 w 767"/>
                  <a:gd name="T35" fmla="*/ 320 h 338"/>
                  <a:gd name="T36" fmla="*/ 690 w 767"/>
                  <a:gd name="T37" fmla="*/ 313 h 338"/>
                  <a:gd name="T38" fmla="*/ 676 w 767"/>
                  <a:gd name="T39" fmla="*/ 306 h 338"/>
                  <a:gd name="T40" fmla="*/ 663 w 767"/>
                  <a:gd name="T41" fmla="*/ 302 h 338"/>
                  <a:gd name="T42" fmla="*/ 601 w 767"/>
                  <a:gd name="T43" fmla="*/ 284 h 338"/>
                  <a:gd name="T44" fmla="*/ 545 w 767"/>
                  <a:gd name="T45" fmla="*/ 271 h 338"/>
                  <a:gd name="T46" fmla="*/ 492 w 767"/>
                  <a:gd name="T47" fmla="*/ 263 h 338"/>
                  <a:gd name="T48" fmla="*/ 442 w 767"/>
                  <a:gd name="T49" fmla="*/ 258 h 338"/>
                  <a:gd name="T50" fmla="*/ 391 w 767"/>
                  <a:gd name="T51" fmla="*/ 257 h 338"/>
                  <a:gd name="T52" fmla="*/ 336 w 767"/>
                  <a:gd name="T53" fmla="*/ 260 h 338"/>
                  <a:gd name="T54" fmla="*/ 277 w 767"/>
                  <a:gd name="T55" fmla="*/ 264 h 338"/>
                  <a:gd name="T56" fmla="*/ 211 w 767"/>
                  <a:gd name="T57" fmla="*/ 274 h 338"/>
                  <a:gd name="T58" fmla="*/ 192 w 767"/>
                  <a:gd name="T59" fmla="*/ 268 h 338"/>
                  <a:gd name="T60" fmla="*/ 165 w 767"/>
                  <a:gd name="T61" fmla="*/ 258 h 338"/>
                  <a:gd name="T62" fmla="*/ 132 w 767"/>
                  <a:gd name="T63" fmla="*/ 245 h 338"/>
                  <a:gd name="T64" fmla="*/ 98 w 767"/>
                  <a:gd name="T65" fmla="*/ 229 h 338"/>
                  <a:gd name="T66" fmla="*/ 64 w 767"/>
                  <a:gd name="T67" fmla="*/ 210 h 338"/>
                  <a:gd name="T68" fmla="*/ 35 w 767"/>
                  <a:gd name="T69" fmla="*/ 192 h 338"/>
                  <a:gd name="T70" fmla="*/ 11 w 767"/>
                  <a:gd name="T71" fmla="*/ 171 h 338"/>
                  <a:gd name="T72" fmla="*/ 0 w 767"/>
                  <a:gd name="T73" fmla="*/ 154 h 338"/>
                  <a:gd name="T74" fmla="*/ 29 w 767"/>
                  <a:gd name="T75" fmla="*/ 114 h 338"/>
                  <a:gd name="T76" fmla="*/ 60 w 767"/>
                  <a:gd name="T77" fmla="*/ 83 h 338"/>
                  <a:gd name="T78" fmla="*/ 93 w 767"/>
                  <a:gd name="T79" fmla="*/ 59 h 338"/>
                  <a:gd name="T80" fmla="*/ 129 w 767"/>
                  <a:gd name="T81" fmla="*/ 43 h 338"/>
                  <a:gd name="T82" fmla="*/ 165 w 767"/>
                  <a:gd name="T83" fmla="*/ 29 h 338"/>
                  <a:gd name="T84" fmla="*/ 207 w 767"/>
                  <a:gd name="T85" fmla="*/ 21 h 338"/>
                  <a:gd name="T86" fmla="*/ 251 w 767"/>
                  <a:gd name="T87" fmla="*/ 12 h 338"/>
                  <a:gd name="T88" fmla="*/ 302 w 767"/>
                  <a:gd name="T89" fmla="*/ 4 h 3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767" h="338">
                    <a:moveTo>
                      <a:pt x="302" y="4"/>
                    </a:moveTo>
                    <a:lnTo>
                      <a:pt x="395" y="0"/>
                    </a:lnTo>
                    <a:lnTo>
                      <a:pt x="474" y="8"/>
                    </a:lnTo>
                    <a:lnTo>
                      <a:pt x="538" y="29"/>
                    </a:lnTo>
                    <a:lnTo>
                      <a:pt x="594" y="62"/>
                    </a:lnTo>
                    <a:lnTo>
                      <a:pt x="640" y="105"/>
                    </a:lnTo>
                    <a:lnTo>
                      <a:pt x="683" y="162"/>
                    </a:lnTo>
                    <a:lnTo>
                      <a:pt x="723" y="231"/>
                    </a:lnTo>
                    <a:lnTo>
                      <a:pt x="765" y="313"/>
                    </a:lnTo>
                    <a:lnTo>
                      <a:pt x="765" y="317"/>
                    </a:lnTo>
                    <a:lnTo>
                      <a:pt x="766" y="325"/>
                    </a:lnTo>
                    <a:lnTo>
                      <a:pt x="766" y="331"/>
                    </a:lnTo>
                    <a:lnTo>
                      <a:pt x="767" y="338"/>
                    </a:lnTo>
                    <a:lnTo>
                      <a:pt x="756" y="336"/>
                    </a:lnTo>
                    <a:lnTo>
                      <a:pt x="744" y="335"/>
                    </a:lnTo>
                    <a:lnTo>
                      <a:pt x="730" y="331"/>
                    </a:lnTo>
                    <a:lnTo>
                      <a:pt x="717" y="327"/>
                    </a:lnTo>
                    <a:lnTo>
                      <a:pt x="702" y="320"/>
                    </a:lnTo>
                    <a:lnTo>
                      <a:pt x="690" y="313"/>
                    </a:lnTo>
                    <a:lnTo>
                      <a:pt x="676" y="306"/>
                    </a:lnTo>
                    <a:lnTo>
                      <a:pt x="663" y="302"/>
                    </a:lnTo>
                    <a:lnTo>
                      <a:pt x="601" y="284"/>
                    </a:lnTo>
                    <a:lnTo>
                      <a:pt x="545" y="271"/>
                    </a:lnTo>
                    <a:lnTo>
                      <a:pt x="492" y="263"/>
                    </a:lnTo>
                    <a:lnTo>
                      <a:pt x="442" y="258"/>
                    </a:lnTo>
                    <a:lnTo>
                      <a:pt x="391" y="257"/>
                    </a:lnTo>
                    <a:lnTo>
                      <a:pt x="336" y="260"/>
                    </a:lnTo>
                    <a:lnTo>
                      <a:pt x="277" y="264"/>
                    </a:lnTo>
                    <a:lnTo>
                      <a:pt x="211" y="274"/>
                    </a:lnTo>
                    <a:lnTo>
                      <a:pt x="192" y="268"/>
                    </a:lnTo>
                    <a:lnTo>
                      <a:pt x="165" y="258"/>
                    </a:lnTo>
                    <a:lnTo>
                      <a:pt x="132" y="245"/>
                    </a:lnTo>
                    <a:lnTo>
                      <a:pt x="98" y="229"/>
                    </a:lnTo>
                    <a:lnTo>
                      <a:pt x="64" y="210"/>
                    </a:lnTo>
                    <a:lnTo>
                      <a:pt x="35" y="192"/>
                    </a:lnTo>
                    <a:lnTo>
                      <a:pt x="11" y="171"/>
                    </a:lnTo>
                    <a:lnTo>
                      <a:pt x="0" y="154"/>
                    </a:lnTo>
                    <a:lnTo>
                      <a:pt x="29" y="114"/>
                    </a:lnTo>
                    <a:lnTo>
                      <a:pt x="60" y="83"/>
                    </a:lnTo>
                    <a:lnTo>
                      <a:pt x="93" y="59"/>
                    </a:lnTo>
                    <a:lnTo>
                      <a:pt x="129" y="43"/>
                    </a:lnTo>
                    <a:lnTo>
                      <a:pt x="165" y="29"/>
                    </a:lnTo>
                    <a:lnTo>
                      <a:pt x="207" y="21"/>
                    </a:lnTo>
                    <a:lnTo>
                      <a:pt x="251" y="12"/>
                    </a:lnTo>
                    <a:lnTo>
                      <a:pt x="302" y="4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3" name="Freeform 224"/>
              <p:cNvSpPr>
                <a:spLocks/>
              </p:cNvSpPr>
              <p:nvPr/>
            </p:nvSpPr>
            <p:spPr bwMode="auto">
              <a:xfrm>
                <a:off x="2741" y="1125"/>
                <a:ext cx="46" cy="99"/>
              </a:xfrm>
              <a:custGeom>
                <a:avLst/>
                <a:gdLst>
                  <a:gd name="T0" fmla="*/ 47 w 138"/>
                  <a:gd name="T1" fmla="*/ 0 h 295"/>
                  <a:gd name="T2" fmla="*/ 96 w 138"/>
                  <a:gd name="T3" fmla="*/ 15 h 295"/>
                  <a:gd name="T4" fmla="*/ 125 w 138"/>
                  <a:gd name="T5" fmla="*/ 43 h 295"/>
                  <a:gd name="T6" fmla="*/ 136 w 138"/>
                  <a:gd name="T7" fmla="*/ 75 h 295"/>
                  <a:gd name="T8" fmla="*/ 138 w 138"/>
                  <a:gd name="T9" fmla="*/ 116 h 295"/>
                  <a:gd name="T10" fmla="*/ 127 w 138"/>
                  <a:gd name="T11" fmla="*/ 157 h 295"/>
                  <a:gd name="T12" fmla="*/ 110 w 138"/>
                  <a:gd name="T13" fmla="*/ 202 h 295"/>
                  <a:gd name="T14" fmla="*/ 92 w 138"/>
                  <a:gd name="T15" fmla="*/ 245 h 295"/>
                  <a:gd name="T16" fmla="*/ 75 w 138"/>
                  <a:gd name="T17" fmla="*/ 287 h 295"/>
                  <a:gd name="T18" fmla="*/ 70 w 138"/>
                  <a:gd name="T19" fmla="*/ 291 h 295"/>
                  <a:gd name="T20" fmla="*/ 61 w 138"/>
                  <a:gd name="T21" fmla="*/ 295 h 295"/>
                  <a:gd name="T22" fmla="*/ 39 w 138"/>
                  <a:gd name="T23" fmla="*/ 270 h 295"/>
                  <a:gd name="T24" fmla="*/ 22 w 138"/>
                  <a:gd name="T25" fmla="*/ 234 h 295"/>
                  <a:gd name="T26" fmla="*/ 10 w 138"/>
                  <a:gd name="T27" fmla="*/ 189 h 295"/>
                  <a:gd name="T28" fmla="*/ 3 w 138"/>
                  <a:gd name="T29" fmla="*/ 141 h 295"/>
                  <a:gd name="T30" fmla="*/ 0 w 138"/>
                  <a:gd name="T31" fmla="*/ 92 h 295"/>
                  <a:gd name="T32" fmla="*/ 7 w 138"/>
                  <a:gd name="T33" fmla="*/ 50 h 295"/>
                  <a:gd name="T34" fmla="*/ 21 w 138"/>
                  <a:gd name="T35" fmla="*/ 17 h 295"/>
                  <a:gd name="T36" fmla="*/ 47 w 138"/>
                  <a:gd name="T37" fmla="*/ 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8" h="295">
                    <a:moveTo>
                      <a:pt x="47" y="0"/>
                    </a:moveTo>
                    <a:lnTo>
                      <a:pt x="96" y="15"/>
                    </a:lnTo>
                    <a:lnTo>
                      <a:pt x="125" y="43"/>
                    </a:lnTo>
                    <a:lnTo>
                      <a:pt x="136" y="75"/>
                    </a:lnTo>
                    <a:lnTo>
                      <a:pt x="138" y="116"/>
                    </a:lnTo>
                    <a:lnTo>
                      <a:pt x="127" y="157"/>
                    </a:lnTo>
                    <a:lnTo>
                      <a:pt x="110" y="202"/>
                    </a:lnTo>
                    <a:lnTo>
                      <a:pt x="92" y="245"/>
                    </a:lnTo>
                    <a:lnTo>
                      <a:pt x="75" y="287"/>
                    </a:lnTo>
                    <a:lnTo>
                      <a:pt x="70" y="291"/>
                    </a:lnTo>
                    <a:lnTo>
                      <a:pt x="61" y="295"/>
                    </a:lnTo>
                    <a:lnTo>
                      <a:pt x="39" y="270"/>
                    </a:lnTo>
                    <a:lnTo>
                      <a:pt x="22" y="234"/>
                    </a:lnTo>
                    <a:lnTo>
                      <a:pt x="10" y="189"/>
                    </a:lnTo>
                    <a:lnTo>
                      <a:pt x="3" y="141"/>
                    </a:lnTo>
                    <a:lnTo>
                      <a:pt x="0" y="92"/>
                    </a:lnTo>
                    <a:lnTo>
                      <a:pt x="7" y="50"/>
                    </a:lnTo>
                    <a:lnTo>
                      <a:pt x="21" y="17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4" name="Freeform 225"/>
              <p:cNvSpPr>
                <a:spLocks/>
              </p:cNvSpPr>
              <p:nvPr/>
            </p:nvSpPr>
            <p:spPr bwMode="auto">
              <a:xfrm>
                <a:off x="2305" y="1175"/>
                <a:ext cx="362" cy="507"/>
              </a:xfrm>
              <a:custGeom>
                <a:avLst/>
                <a:gdLst>
                  <a:gd name="T0" fmla="*/ 783 w 1084"/>
                  <a:gd name="T1" fmla="*/ 1 h 1522"/>
                  <a:gd name="T2" fmla="*/ 812 w 1084"/>
                  <a:gd name="T3" fmla="*/ 0 h 1522"/>
                  <a:gd name="T4" fmla="*/ 855 w 1084"/>
                  <a:gd name="T5" fmla="*/ 3 h 1522"/>
                  <a:gd name="T6" fmla="*/ 904 w 1084"/>
                  <a:gd name="T7" fmla="*/ 6 h 1522"/>
                  <a:gd name="T8" fmla="*/ 956 w 1084"/>
                  <a:gd name="T9" fmla="*/ 14 h 1522"/>
                  <a:gd name="T10" fmla="*/ 1004 w 1084"/>
                  <a:gd name="T11" fmla="*/ 22 h 1522"/>
                  <a:gd name="T12" fmla="*/ 1046 w 1084"/>
                  <a:gd name="T13" fmla="*/ 36 h 1522"/>
                  <a:gd name="T14" fmla="*/ 1073 w 1084"/>
                  <a:gd name="T15" fmla="*/ 54 h 1522"/>
                  <a:gd name="T16" fmla="*/ 1084 w 1084"/>
                  <a:gd name="T17" fmla="*/ 77 h 1522"/>
                  <a:gd name="T18" fmla="*/ 977 w 1084"/>
                  <a:gd name="T19" fmla="*/ 107 h 1522"/>
                  <a:gd name="T20" fmla="*/ 887 w 1084"/>
                  <a:gd name="T21" fmla="*/ 143 h 1522"/>
                  <a:gd name="T22" fmla="*/ 806 w 1084"/>
                  <a:gd name="T23" fmla="*/ 181 h 1522"/>
                  <a:gd name="T24" fmla="*/ 737 w 1084"/>
                  <a:gd name="T25" fmla="*/ 227 h 1522"/>
                  <a:gd name="T26" fmla="*/ 670 w 1084"/>
                  <a:gd name="T27" fmla="*/ 278 h 1522"/>
                  <a:gd name="T28" fmla="*/ 609 w 1084"/>
                  <a:gd name="T29" fmla="*/ 342 h 1522"/>
                  <a:gd name="T30" fmla="*/ 546 w 1084"/>
                  <a:gd name="T31" fmla="*/ 419 h 1522"/>
                  <a:gd name="T32" fmla="*/ 481 w 1084"/>
                  <a:gd name="T33" fmla="*/ 512 h 1522"/>
                  <a:gd name="T34" fmla="*/ 421 w 1084"/>
                  <a:gd name="T35" fmla="*/ 626 h 1522"/>
                  <a:gd name="T36" fmla="*/ 375 w 1084"/>
                  <a:gd name="T37" fmla="*/ 744 h 1522"/>
                  <a:gd name="T38" fmla="*/ 336 w 1084"/>
                  <a:gd name="T39" fmla="*/ 864 h 1522"/>
                  <a:gd name="T40" fmla="*/ 311 w 1084"/>
                  <a:gd name="T41" fmla="*/ 987 h 1522"/>
                  <a:gd name="T42" fmla="*/ 294 w 1084"/>
                  <a:gd name="T43" fmla="*/ 1110 h 1522"/>
                  <a:gd name="T44" fmla="*/ 290 w 1084"/>
                  <a:gd name="T45" fmla="*/ 1236 h 1522"/>
                  <a:gd name="T46" fmla="*/ 294 w 1084"/>
                  <a:gd name="T47" fmla="*/ 1364 h 1522"/>
                  <a:gd name="T48" fmla="*/ 313 w 1084"/>
                  <a:gd name="T49" fmla="*/ 1493 h 1522"/>
                  <a:gd name="T50" fmla="*/ 272 w 1084"/>
                  <a:gd name="T51" fmla="*/ 1519 h 1522"/>
                  <a:gd name="T52" fmla="*/ 231 w 1084"/>
                  <a:gd name="T53" fmla="*/ 1522 h 1522"/>
                  <a:gd name="T54" fmla="*/ 186 w 1084"/>
                  <a:gd name="T55" fmla="*/ 1503 h 1522"/>
                  <a:gd name="T56" fmla="*/ 144 w 1084"/>
                  <a:gd name="T57" fmla="*/ 1472 h 1522"/>
                  <a:gd name="T58" fmla="*/ 105 w 1084"/>
                  <a:gd name="T59" fmla="*/ 1430 h 1522"/>
                  <a:gd name="T60" fmla="*/ 75 w 1084"/>
                  <a:gd name="T61" fmla="*/ 1389 h 1522"/>
                  <a:gd name="T62" fmla="*/ 52 w 1084"/>
                  <a:gd name="T63" fmla="*/ 1347 h 1522"/>
                  <a:gd name="T64" fmla="*/ 43 w 1084"/>
                  <a:gd name="T65" fmla="*/ 1314 h 1522"/>
                  <a:gd name="T66" fmla="*/ 8 w 1084"/>
                  <a:gd name="T67" fmla="*/ 1160 h 1522"/>
                  <a:gd name="T68" fmla="*/ 0 w 1084"/>
                  <a:gd name="T69" fmla="*/ 1000 h 1522"/>
                  <a:gd name="T70" fmla="*/ 15 w 1084"/>
                  <a:gd name="T71" fmla="*/ 835 h 1522"/>
                  <a:gd name="T72" fmla="*/ 54 w 1084"/>
                  <a:gd name="T73" fmla="*/ 672 h 1522"/>
                  <a:gd name="T74" fmla="*/ 112 w 1084"/>
                  <a:gd name="T75" fmla="*/ 513 h 1522"/>
                  <a:gd name="T76" fmla="*/ 192 w 1084"/>
                  <a:gd name="T77" fmla="*/ 369 h 1522"/>
                  <a:gd name="T78" fmla="*/ 288 w 1084"/>
                  <a:gd name="T79" fmla="*/ 239 h 1522"/>
                  <a:gd name="T80" fmla="*/ 403 w 1084"/>
                  <a:gd name="T81" fmla="*/ 135 h 1522"/>
                  <a:gd name="T82" fmla="*/ 447 w 1084"/>
                  <a:gd name="T83" fmla="*/ 107 h 1522"/>
                  <a:gd name="T84" fmla="*/ 493 w 1084"/>
                  <a:gd name="T85" fmla="*/ 85 h 1522"/>
                  <a:gd name="T86" fmla="*/ 541 w 1084"/>
                  <a:gd name="T87" fmla="*/ 64 h 1522"/>
                  <a:gd name="T88" fmla="*/ 589 w 1084"/>
                  <a:gd name="T89" fmla="*/ 49 h 1522"/>
                  <a:gd name="T90" fmla="*/ 638 w 1084"/>
                  <a:gd name="T91" fmla="*/ 33 h 1522"/>
                  <a:gd name="T92" fmla="*/ 687 w 1084"/>
                  <a:gd name="T93" fmla="*/ 21 h 1522"/>
                  <a:gd name="T94" fmla="*/ 734 w 1084"/>
                  <a:gd name="T95" fmla="*/ 10 h 1522"/>
                  <a:gd name="T96" fmla="*/ 783 w 1084"/>
                  <a:gd name="T97" fmla="*/ 1 h 15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84" h="1522">
                    <a:moveTo>
                      <a:pt x="783" y="1"/>
                    </a:moveTo>
                    <a:lnTo>
                      <a:pt x="812" y="0"/>
                    </a:lnTo>
                    <a:lnTo>
                      <a:pt x="855" y="3"/>
                    </a:lnTo>
                    <a:lnTo>
                      <a:pt x="904" y="6"/>
                    </a:lnTo>
                    <a:lnTo>
                      <a:pt x="956" y="14"/>
                    </a:lnTo>
                    <a:lnTo>
                      <a:pt x="1004" y="22"/>
                    </a:lnTo>
                    <a:lnTo>
                      <a:pt x="1046" y="36"/>
                    </a:lnTo>
                    <a:lnTo>
                      <a:pt x="1073" y="54"/>
                    </a:lnTo>
                    <a:lnTo>
                      <a:pt x="1084" y="77"/>
                    </a:lnTo>
                    <a:lnTo>
                      <a:pt x="977" y="107"/>
                    </a:lnTo>
                    <a:lnTo>
                      <a:pt x="887" y="143"/>
                    </a:lnTo>
                    <a:lnTo>
                      <a:pt x="806" y="181"/>
                    </a:lnTo>
                    <a:lnTo>
                      <a:pt x="737" y="227"/>
                    </a:lnTo>
                    <a:lnTo>
                      <a:pt x="670" y="278"/>
                    </a:lnTo>
                    <a:lnTo>
                      <a:pt x="609" y="342"/>
                    </a:lnTo>
                    <a:lnTo>
                      <a:pt x="546" y="419"/>
                    </a:lnTo>
                    <a:lnTo>
                      <a:pt x="481" y="512"/>
                    </a:lnTo>
                    <a:lnTo>
                      <a:pt x="421" y="626"/>
                    </a:lnTo>
                    <a:lnTo>
                      <a:pt x="375" y="744"/>
                    </a:lnTo>
                    <a:lnTo>
                      <a:pt x="336" y="864"/>
                    </a:lnTo>
                    <a:lnTo>
                      <a:pt x="311" y="987"/>
                    </a:lnTo>
                    <a:lnTo>
                      <a:pt x="294" y="1110"/>
                    </a:lnTo>
                    <a:lnTo>
                      <a:pt x="290" y="1236"/>
                    </a:lnTo>
                    <a:lnTo>
                      <a:pt x="294" y="1364"/>
                    </a:lnTo>
                    <a:lnTo>
                      <a:pt x="313" y="1493"/>
                    </a:lnTo>
                    <a:lnTo>
                      <a:pt x="272" y="1519"/>
                    </a:lnTo>
                    <a:lnTo>
                      <a:pt x="231" y="1522"/>
                    </a:lnTo>
                    <a:lnTo>
                      <a:pt x="186" y="1503"/>
                    </a:lnTo>
                    <a:lnTo>
                      <a:pt x="144" y="1472"/>
                    </a:lnTo>
                    <a:lnTo>
                      <a:pt x="105" y="1430"/>
                    </a:lnTo>
                    <a:lnTo>
                      <a:pt x="75" y="1389"/>
                    </a:lnTo>
                    <a:lnTo>
                      <a:pt x="52" y="1347"/>
                    </a:lnTo>
                    <a:lnTo>
                      <a:pt x="43" y="1314"/>
                    </a:lnTo>
                    <a:lnTo>
                      <a:pt x="8" y="1160"/>
                    </a:lnTo>
                    <a:lnTo>
                      <a:pt x="0" y="1000"/>
                    </a:lnTo>
                    <a:lnTo>
                      <a:pt x="15" y="835"/>
                    </a:lnTo>
                    <a:lnTo>
                      <a:pt x="54" y="672"/>
                    </a:lnTo>
                    <a:lnTo>
                      <a:pt x="112" y="513"/>
                    </a:lnTo>
                    <a:lnTo>
                      <a:pt x="192" y="369"/>
                    </a:lnTo>
                    <a:lnTo>
                      <a:pt x="288" y="239"/>
                    </a:lnTo>
                    <a:lnTo>
                      <a:pt x="403" y="135"/>
                    </a:lnTo>
                    <a:lnTo>
                      <a:pt x="447" y="107"/>
                    </a:lnTo>
                    <a:lnTo>
                      <a:pt x="493" y="85"/>
                    </a:lnTo>
                    <a:lnTo>
                      <a:pt x="541" y="64"/>
                    </a:lnTo>
                    <a:lnTo>
                      <a:pt x="589" y="49"/>
                    </a:lnTo>
                    <a:lnTo>
                      <a:pt x="638" y="33"/>
                    </a:lnTo>
                    <a:lnTo>
                      <a:pt x="687" y="21"/>
                    </a:lnTo>
                    <a:lnTo>
                      <a:pt x="734" y="10"/>
                    </a:lnTo>
                    <a:lnTo>
                      <a:pt x="783" y="1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5" name="Freeform 226"/>
              <p:cNvSpPr>
                <a:spLocks/>
              </p:cNvSpPr>
              <p:nvPr/>
            </p:nvSpPr>
            <p:spPr bwMode="auto">
              <a:xfrm>
                <a:off x="2778" y="1154"/>
                <a:ext cx="93" cy="115"/>
              </a:xfrm>
              <a:custGeom>
                <a:avLst/>
                <a:gdLst>
                  <a:gd name="T0" fmla="*/ 116 w 280"/>
                  <a:gd name="T1" fmla="*/ 0 h 346"/>
                  <a:gd name="T2" fmla="*/ 187 w 280"/>
                  <a:gd name="T3" fmla="*/ 30 h 346"/>
                  <a:gd name="T4" fmla="*/ 238 w 280"/>
                  <a:gd name="T5" fmla="*/ 62 h 346"/>
                  <a:gd name="T6" fmla="*/ 267 w 280"/>
                  <a:gd name="T7" fmla="*/ 94 h 346"/>
                  <a:gd name="T8" fmla="*/ 280 w 280"/>
                  <a:gd name="T9" fmla="*/ 131 h 346"/>
                  <a:gd name="T10" fmla="*/ 273 w 280"/>
                  <a:gd name="T11" fmla="*/ 173 h 346"/>
                  <a:gd name="T12" fmla="*/ 253 w 280"/>
                  <a:gd name="T13" fmla="*/ 220 h 346"/>
                  <a:gd name="T14" fmla="*/ 217 w 280"/>
                  <a:gd name="T15" fmla="*/ 275 h 346"/>
                  <a:gd name="T16" fmla="*/ 170 w 280"/>
                  <a:gd name="T17" fmla="*/ 339 h 346"/>
                  <a:gd name="T18" fmla="*/ 160 w 280"/>
                  <a:gd name="T19" fmla="*/ 340 h 346"/>
                  <a:gd name="T20" fmla="*/ 152 w 280"/>
                  <a:gd name="T21" fmla="*/ 341 h 346"/>
                  <a:gd name="T22" fmla="*/ 142 w 280"/>
                  <a:gd name="T23" fmla="*/ 341 h 346"/>
                  <a:gd name="T24" fmla="*/ 134 w 280"/>
                  <a:gd name="T25" fmla="*/ 346 h 346"/>
                  <a:gd name="T26" fmla="*/ 84 w 280"/>
                  <a:gd name="T27" fmla="*/ 304 h 346"/>
                  <a:gd name="T28" fmla="*/ 48 w 280"/>
                  <a:gd name="T29" fmla="*/ 272 h 346"/>
                  <a:gd name="T30" fmla="*/ 21 w 280"/>
                  <a:gd name="T31" fmla="*/ 243 h 346"/>
                  <a:gd name="T32" fmla="*/ 6 w 280"/>
                  <a:gd name="T33" fmla="*/ 215 h 346"/>
                  <a:gd name="T34" fmla="*/ 0 w 280"/>
                  <a:gd name="T35" fmla="*/ 183 h 346"/>
                  <a:gd name="T36" fmla="*/ 7 w 280"/>
                  <a:gd name="T37" fmla="*/ 145 h 346"/>
                  <a:gd name="T38" fmla="*/ 22 w 280"/>
                  <a:gd name="T39" fmla="*/ 96 h 346"/>
                  <a:gd name="T40" fmla="*/ 50 w 280"/>
                  <a:gd name="T41" fmla="*/ 37 h 346"/>
                  <a:gd name="T42" fmla="*/ 57 w 280"/>
                  <a:gd name="T43" fmla="*/ 28 h 346"/>
                  <a:gd name="T44" fmla="*/ 66 w 280"/>
                  <a:gd name="T45" fmla="*/ 21 h 346"/>
                  <a:gd name="T46" fmla="*/ 73 w 280"/>
                  <a:gd name="T47" fmla="*/ 16 h 346"/>
                  <a:gd name="T48" fmla="*/ 80 w 280"/>
                  <a:gd name="T49" fmla="*/ 12 h 346"/>
                  <a:gd name="T50" fmla="*/ 86 w 280"/>
                  <a:gd name="T51" fmla="*/ 7 h 346"/>
                  <a:gd name="T52" fmla="*/ 95 w 280"/>
                  <a:gd name="T53" fmla="*/ 5 h 346"/>
                  <a:gd name="T54" fmla="*/ 103 w 280"/>
                  <a:gd name="T55" fmla="*/ 2 h 346"/>
                  <a:gd name="T56" fmla="*/ 116 w 280"/>
                  <a:gd name="T57" fmla="*/ 0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0" h="346">
                    <a:moveTo>
                      <a:pt x="116" y="0"/>
                    </a:moveTo>
                    <a:lnTo>
                      <a:pt x="187" y="30"/>
                    </a:lnTo>
                    <a:lnTo>
                      <a:pt x="238" y="62"/>
                    </a:lnTo>
                    <a:lnTo>
                      <a:pt x="267" y="94"/>
                    </a:lnTo>
                    <a:lnTo>
                      <a:pt x="280" y="131"/>
                    </a:lnTo>
                    <a:lnTo>
                      <a:pt x="273" y="173"/>
                    </a:lnTo>
                    <a:lnTo>
                      <a:pt x="253" y="220"/>
                    </a:lnTo>
                    <a:lnTo>
                      <a:pt x="217" y="275"/>
                    </a:lnTo>
                    <a:lnTo>
                      <a:pt x="170" y="339"/>
                    </a:lnTo>
                    <a:lnTo>
                      <a:pt x="160" y="340"/>
                    </a:lnTo>
                    <a:lnTo>
                      <a:pt x="152" y="341"/>
                    </a:lnTo>
                    <a:lnTo>
                      <a:pt x="142" y="341"/>
                    </a:lnTo>
                    <a:lnTo>
                      <a:pt x="134" y="346"/>
                    </a:lnTo>
                    <a:lnTo>
                      <a:pt x="84" y="304"/>
                    </a:lnTo>
                    <a:lnTo>
                      <a:pt x="48" y="272"/>
                    </a:lnTo>
                    <a:lnTo>
                      <a:pt x="21" y="243"/>
                    </a:lnTo>
                    <a:lnTo>
                      <a:pt x="6" y="215"/>
                    </a:lnTo>
                    <a:lnTo>
                      <a:pt x="0" y="183"/>
                    </a:lnTo>
                    <a:lnTo>
                      <a:pt x="7" y="145"/>
                    </a:lnTo>
                    <a:lnTo>
                      <a:pt x="22" y="96"/>
                    </a:lnTo>
                    <a:lnTo>
                      <a:pt x="50" y="37"/>
                    </a:lnTo>
                    <a:lnTo>
                      <a:pt x="57" y="28"/>
                    </a:lnTo>
                    <a:lnTo>
                      <a:pt x="66" y="21"/>
                    </a:lnTo>
                    <a:lnTo>
                      <a:pt x="73" y="16"/>
                    </a:lnTo>
                    <a:lnTo>
                      <a:pt x="80" y="12"/>
                    </a:lnTo>
                    <a:lnTo>
                      <a:pt x="86" y="7"/>
                    </a:lnTo>
                    <a:lnTo>
                      <a:pt x="95" y="5"/>
                    </a:lnTo>
                    <a:lnTo>
                      <a:pt x="103" y="2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6" name="Freeform 227"/>
              <p:cNvSpPr>
                <a:spLocks/>
              </p:cNvSpPr>
              <p:nvPr/>
            </p:nvSpPr>
            <p:spPr bwMode="auto">
              <a:xfrm>
                <a:off x="2419" y="1212"/>
                <a:ext cx="458" cy="548"/>
              </a:xfrm>
              <a:custGeom>
                <a:avLst/>
                <a:gdLst>
                  <a:gd name="T0" fmla="*/ 726 w 1376"/>
                  <a:gd name="T1" fmla="*/ 0 h 1646"/>
                  <a:gd name="T2" fmla="*/ 840 w 1376"/>
                  <a:gd name="T3" fmla="*/ 7 h 1646"/>
                  <a:gd name="T4" fmla="*/ 942 w 1376"/>
                  <a:gd name="T5" fmla="*/ 32 h 1646"/>
                  <a:gd name="T6" fmla="*/ 1031 w 1376"/>
                  <a:gd name="T7" fmla="*/ 70 h 1646"/>
                  <a:gd name="T8" fmla="*/ 1112 w 1376"/>
                  <a:gd name="T9" fmla="*/ 124 h 1646"/>
                  <a:gd name="T10" fmla="*/ 1180 w 1376"/>
                  <a:gd name="T11" fmla="*/ 188 h 1646"/>
                  <a:gd name="T12" fmla="*/ 1242 w 1376"/>
                  <a:gd name="T13" fmla="*/ 266 h 1646"/>
                  <a:gd name="T14" fmla="*/ 1298 w 1376"/>
                  <a:gd name="T15" fmla="*/ 355 h 1646"/>
                  <a:gd name="T16" fmla="*/ 1351 w 1376"/>
                  <a:gd name="T17" fmla="*/ 456 h 1646"/>
                  <a:gd name="T18" fmla="*/ 1368 w 1376"/>
                  <a:gd name="T19" fmla="*/ 544 h 1646"/>
                  <a:gd name="T20" fmla="*/ 1376 w 1376"/>
                  <a:gd name="T21" fmla="*/ 632 h 1646"/>
                  <a:gd name="T22" fmla="*/ 1376 w 1376"/>
                  <a:gd name="T23" fmla="*/ 718 h 1646"/>
                  <a:gd name="T24" fmla="*/ 1369 w 1376"/>
                  <a:gd name="T25" fmla="*/ 803 h 1646"/>
                  <a:gd name="T26" fmla="*/ 1355 w 1376"/>
                  <a:gd name="T27" fmla="*/ 881 h 1646"/>
                  <a:gd name="T28" fmla="*/ 1340 w 1376"/>
                  <a:gd name="T29" fmla="*/ 956 h 1646"/>
                  <a:gd name="T30" fmla="*/ 1322 w 1376"/>
                  <a:gd name="T31" fmla="*/ 1025 h 1646"/>
                  <a:gd name="T32" fmla="*/ 1305 w 1376"/>
                  <a:gd name="T33" fmla="*/ 1088 h 1646"/>
                  <a:gd name="T34" fmla="*/ 1259 w 1376"/>
                  <a:gd name="T35" fmla="*/ 1159 h 1646"/>
                  <a:gd name="T36" fmla="*/ 1205 w 1376"/>
                  <a:gd name="T37" fmla="*/ 1229 h 1646"/>
                  <a:gd name="T38" fmla="*/ 1144 w 1376"/>
                  <a:gd name="T39" fmla="*/ 1294 h 1646"/>
                  <a:gd name="T40" fmla="*/ 1078 w 1376"/>
                  <a:gd name="T41" fmla="*/ 1357 h 1646"/>
                  <a:gd name="T42" fmla="*/ 1006 w 1376"/>
                  <a:gd name="T43" fmla="*/ 1415 h 1646"/>
                  <a:gd name="T44" fmla="*/ 931 w 1376"/>
                  <a:gd name="T45" fmla="*/ 1471 h 1646"/>
                  <a:gd name="T46" fmla="*/ 853 w 1376"/>
                  <a:gd name="T47" fmla="*/ 1522 h 1646"/>
                  <a:gd name="T48" fmla="*/ 776 w 1376"/>
                  <a:gd name="T49" fmla="*/ 1569 h 1646"/>
                  <a:gd name="T50" fmla="*/ 678 w 1376"/>
                  <a:gd name="T51" fmla="*/ 1603 h 1646"/>
                  <a:gd name="T52" fmla="*/ 579 w 1376"/>
                  <a:gd name="T53" fmla="*/ 1629 h 1646"/>
                  <a:gd name="T54" fmla="*/ 480 w 1376"/>
                  <a:gd name="T55" fmla="*/ 1643 h 1646"/>
                  <a:gd name="T56" fmla="*/ 384 w 1376"/>
                  <a:gd name="T57" fmla="*/ 1646 h 1646"/>
                  <a:gd name="T58" fmla="*/ 288 w 1376"/>
                  <a:gd name="T59" fmla="*/ 1631 h 1646"/>
                  <a:gd name="T60" fmla="*/ 198 w 1376"/>
                  <a:gd name="T61" fmla="*/ 1597 h 1646"/>
                  <a:gd name="T62" fmla="*/ 112 w 1376"/>
                  <a:gd name="T63" fmla="*/ 1542 h 1646"/>
                  <a:gd name="T64" fmla="*/ 34 w 1376"/>
                  <a:gd name="T65" fmla="*/ 1462 h 1646"/>
                  <a:gd name="T66" fmla="*/ 2 w 1376"/>
                  <a:gd name="T67" fmla="*/ 1247 h 1646"/>
                  <a:gd name="T68" fmla="*/ 0 w 1376"/>
                  <a:gd name="T69" fmla="*/ 1020 h 1646"/>
                  <a:gd name="T70" fmla="*/ 31 w 1376"/>
                  <a:gd name="T71" fmla="*/ 793 h 1646"/>
                  <a:gd name="T72" fmla="*/ 96 w 1376"/>
                  <a:gd name="T73" fmla="*/ 575 h 1646"/>
                  <a:gd name="T74" fmla="*/ 196 w 1376"/>
                  <a:gd name="T75" fmla="*/ 374 h 1646"/>
                  <a:gd name="T76" fmla="*/ 334 w 1376"/>
                  <a:gd name="T77" fmla="*/ 206 h 1646"/>
                  <a:gd name="T78" fmla="*/ 509 w 1376"/>
                  <a:gd name="T79" fmla="*/ 77 h 1646"/>
                  <a:gd name="T80" fmla="*/ 726 w 1376"/>
                  <a:gd name="T81" fmla="*/ 0 h 16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76" h="1646">
                    <a:moveTo>
                      <a:pt x="726" y="0"/>
                    </a:moveTo>
                    <a:lnTo>
                      <a:pt x="840" y="7"/>
                    </a:lnTo>
                    <a:lnTo>
                      <a:pt x="942" y="32"/>
                    </a:lnTo>
                    <a:lnTo>
                      <a:pt x="1031" y="70"/>
                    </a:lnTo>
                    <a:lnTo>
                      <a:pt x="1112" y="124"/>
                    </a:lnTo>
                    <a:lnTo>
                      <a:pt x="1180" y="188"/>
                    </a:lnTo>
                    <a:lnTo>
                      <a:pt x="1242" y="266"/>
                    </a:lnTo>
                    <a:lnTo>
                      <a:pt x="1298" y="355"/>
                    </a:lnTo>
                    <a:lnTo>
                      <a:pt x="1351" y="456"/>
                    </a:lnTo>
                    <a:lnTo>
                      <a:pt x="1368" y="544"/>
                    </a:lnTo>
                    <a:lnTo>
                      <a:pt x="1376" y="632"/>
                    </a:lnTo>
                    <a:lnTo>
                      <a:pt x="1376" y="718"/>
                    </a:lnTo>
                    <a:lnTo>
                      <a:pt x="1369" y="803"/>
                    </a:lnTo>
                    <a:lnTo>
                      <a:pt x="1355" y="881"/>
                    </a:lnTo>
                    <a:lnTo>
                      <a:pt x="1340" y="956"/>
                    </a:lnTo>
                    <a:lnTo>
                      <a:pt x="1322" y="1025"/>
                    </a:lnTo>
                    <a:lnTo>
                      <a:pt x="1305" y="1088"/>
                    </a:lnTo>
                    <a:lnTo>
                      <a:pt x="1259" y="1159"/>
                    </a:lnTo>
                    <a:lnTo>
                      <a:pt x="1205" y="1229"/>
                    </a:lnTo>
                    <a:lnTo>
                      <a:pt x="1144" y="1294"/>
                    </a:lnTo>
                    <a:lnTo>
                      <a:pt x="1078" y="1357"/>
                    </a:lnTo>
                    <a:lnTo>
                      <a:pt x="1006" y="1415"/>
                    </a:lnTo>
                    <a:lnTo>
                      <a:pt x="931" y="1471"/>
                    </a:lnTo>
                    <a:lnTo>
                      <a:pt x="853" y="1522"/>
                    </a:lnTo>
                    <a:lnTo>
                      <a:pt x="776" y="1569"/>
                    </a:lnTo>
                    <a:lnTo>
                      <a:pt x="678" y="1603"/>
                    </a:lnTo>
                    <a:lnTo>
                      <a:pt x="579" y="1629"/>
                    </a:lnTo>
                    <a:lnTo>
                      <a:pt x="480" y="1643"/>
                    </a:lnTo>
                    <a:lnTo>
                      <a:pt x="384" y="1646"/>
                    </a:lnTo>
                    <a:lnTo>
                      <a:pt x="288" y="1631"/>
                    </a:lnTo>
                    <a:lnTo>
                      <a:pt x="198" y="1597"/>
                    </a:lnTo>
                    <a:lnTo>
                      <a:pt x="112" y="1542"/>
                    </a:lnTo>
                    <a:lnTo>
                      <a:pt x="34" y="1462"/>
                    </a:lnTo>
                    <a:lnTo>
                      <a:pt x="2" y="1247"/>
                    </a:lnTo>
                    <a:lnTo>
                      <a:pt x="0" y="1020"/>
                    </a:lnTo>
                    <a:lnTo>
                      <a:pt x="31" y="793"/>
                    </a:lnTo>
                    <a:lnTo>
                      <a:pt x="96" y="575"/>
                    </a:lnTo>
                    <a:lnTo>
                      <a:pt x="196" y="374"/>
                    </a:lnTo>
                    <a:lnTo>
                      <a:pt x="334" y="206"/>
                    </a:lnTo>
                    <a:lnTo>
                      <a:pt x="509" y="77"/>
                    </a:lnTo>
                    <a:lnTo>
                      <a:pt x="726" y="0"/>
                    </a:lnTo>
                    <a:close/>
                  </a:path>
                </a:pathLst>
              </a:custGeom>
              <a:solidFill>
                <a:srgbClr val="9E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7" name="Freeform 228"/>
              <p:cNvSpPr>
                <a:spLocks/>
              </p:cNvSpPr>
              <p:nvPr/>
            </p:nvSpPr>
            <p:spPr bwMode="auto">
              <a:xfrm>
                <a:off x="2430" y="1219"/>
                <a:ext cx="449" cy="541"/>
              </a:xfrm>
              <a:custGeom>
                <a:avLst/>
                <a:gdLst>
                  <a:gd name="T0" fmla="*/ 732 w 1346"/>
                  <a:gd name="T1" fmla="*/ 0 h 1625"/>
                  <a:gd name="T2" fmla="*/ 842 w 1346"/>
                  <a:gd name="T3" fmla="*/ 7 h 1625"/>
                  <a:gd name="T4" fmla="*/ 939 w 1346"/>
                  <a:gd name="T5" fmla="*/ 32 h 1625"/>
                  <a:gd name="T6" fmla="*/ 1024 w 1346"/>
                  <a:gd name="T7" fmla="*/ 69 h 1625"/>
                  <a:gd name="T8" fmla="*/ 1100 w 1346"/>
                  <a:gd name="T9" fmla="*/ 122 h 1625"/>
                  <a:gd name="T10" fmla="*/ 1164 w 1346"/>
                  <a:gd name="T11" fmla="*/ 185 h 1625"/>
                  <a:gd name="T12" fmla="*/ 1224 w 1346"/>
                  <a:gd name="T13" fmla="*/ 261 h 1625"/>
                  <a:gd name="T14" fmla="*/ 1275 w 1346"/>
                  <a:gd name="T15" fmla="*/ 348 h 1625"/>
                  <a:gd name="T16" fmla="*/ 1324 w 1346"/>
                  <a:gd name="T17" fmla="*/ 445 h 1625"/>
                  <a:gd name="T18" fmla="*/ 1341 w 1346"/>
                  <a:gd name="T19" fmla="*/ 530 h 1625"/>
                  <a:gd name="T20" fmla="*/ 1346 w 1346"/>
                  <a:gd name="T21" fmla="*/ 616 h 1625"/>
                  <a:gd name="T22" fmla="*/ 1344 w 1346"/>
                  <a:gd name="T23" fmla="*/ 701 h 1625"/>
                  <a:gd name="T24" fmla="*/ 1337 w 1346"/>
                  <a:gd name="T25" fmla="*/ 785 h 1625"/>
                  <a:gd name="T26" fmla="*/ 1321 w 1346"/>
                  <a:gd name="T27" fmla="*/ 863 h 1625"/>
                  <a:gd name="T28" fmla="*/ 1305 w 1346"/>
                  <a:gd name="T29" fmla="*/ 938 h 1625"/>
                  <a:gd name="T30" fmla="*/ 1287 w 1346"/>
                  <a:gd name="T31" fmla="*/ 1004 h 1625"/>
                  <a:gd name="T32" fmla="*/ 1270 w 1346"/>
                  <a:gd name="T33" fmla="*/ 1064 h 1625"/>
                  <a:gd name="T34" fmla="*/ 1225 w 1346"/>
                  <a:gd name="T35" fmla="*/ 1132 h 1625"/>
                  <a:gd name="T36" fmla="*/ 1174 w 1346"/>
                  <a:gd name="T37" fmla="*/ 1201 h 1625"/>
                  <a:gd name="T38" fmla="*/ 1113 w 1346"/>
                  <a:gd name="T39" fmla="*/ 1266 h 1625"/>
                  <a:gd name="T40" fmla="*/ 1047 w 1346"/>
                  <a:gd name="T41" fmla="*/ 1331 h 1625"/>
                  <a:gd name="T42" fmla="*/ 975 w 1346"/>
                  <a:gd name="T43" fmla="*/ 1390 h 1625"/>
                  <a:gd name="T44" fmla="*/ 901 w 1346"/>
                  <a:gd name="T45" fmla="*/ 1447 h 1625"/>
                  <a:gd name="T46" fmla="*/ 826 w 1346"/>
                  <a:gd name="T47" fmla="*/ 1497 h 1625"/>
                  <a:gd name="T48" fmla="*/ 753 w 1346"/>
                  <a:gd name="T49" fmla="*/ 1544 h 1625"/>
                  <a:gd name="T50" fmla="*/ 643 w 1346"/>
                  <a:gd name="T51" fmla="*/ 1583 h 1625"/>
                  <a:gd name="T52" fmla="*/ 537 w 1346"/>
                  <a:gd name="T53" fmla="*/ 1611 h 1625"/>
                  <a:gd name="T54" fmla="*/ 435 w 1346"/>
                  <a:gd name="T55" fmla="*/ 1625 h 1625"/>
                  <a:gd name="T56" fmla="*/ 340 w 1346"/>
                  <a:gd name="T57" fmla="*/ 1625 h 1625"/>
                  <a:gd name="T58" fmla="*/ 248 w 1346"/>
                  <a:gd name="T59" fmla="*/ 1604 h 1625"/>
                  <a:gd name="T60" fmla="*/ 166 w 1346"/>
                  <a:gd name="T61" fmla="*/ 1565 h 1625"/>
                  <a:gd name="T62" fmla="*/ 91 w 1346"/>
                  <a:gd name="T63" fmla="*/ 1504 h 1625"/>
                  <a:gd name="T64" fmla="*/ 24 w 1346"/>
                  <a:gd name="T65" fmla="*/ 1419 h 1625"/>
                  <a:gd name="T66" fmla="*/ 0 w 1346"/>
                  <a:gd name="T67" fmla="*/ 1208 h 1625"/>
                  <a:gd name="T68" fmla="*/ 8 w 1346"/>
                  <a:gd name="T69" fmla="*/ 986 h 1625"/>
                  <a:gd name="T70" fmla="*/ 46 w 1346"/>
                  <a:gd name="T71" fmla="*/ 764 h 1625"/>
                  <a:gd name="T72" fmla="*/ 118 w 1346"/>
                  <a:gd name="T73" fmla="*/ 552 h 1625"/>
                  <a:gd name="T74" fmla="*/ 220 w 1346"/>
                  <a:gd name="T75" fmla="*/ 359 h 1625"/>
                  <a:gd name="T76" fmla="*/ 356 w 1346"/>
                  <a:gd name="T77" fmla="*/ 195 h 1625"/>
                  <a:gd name="T78" fmla="*/ 526 w 1346"/>
                  <a:gd name="T79" fmla="*/ 72 h 1625"/>
                  <a:gd name="T80" fmla="*/ 732 w 1346"/>
                  <a:gd name="T81" fmla="*/ 0 h 1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6" h="1625">
                    <a:moveTo>
                      <a:pt x="732" y="0"/>
                    </a:moveTo>
                    <a:lnTo>
                      <a:pt x="842" y="7"/>
                    </a:lnTo>
                    <a:lnTo>
                      <a:pt x="939" y="32"/>
                    </a:lnTo>
                    <a:lnTo>
                      <a:pt x="1024" y="69"/>
                    </a:lnTo>
                    <a:lnTo>
                      <a:pt x="1100" y="122"/>
                    </a:lnTo>
                    <a:lnTo>
                      <a:pt x="1164" y="185"/>
                    </a:lnTo>
                    <a:lnTo>
                      <a:pt x="1224" y="261"/>
                    </a:lnTo>
                    <a:lnTo>
                      <a:pt x="1275" y="348"/>
                    </a:lnTo>
                    <a:lnTo>
                      <a:pt x="1324" y="445"/>
                    </a:lnTo>
                    <a:lnTo>
                      <a:pt x="1341" y="530"/>
                    </a:lnTo>
                    <a:lnTo>
                      <a:pt x="1346" y="616"/>
                    </a:lnTo>
                    <a:lnTo>
                      <a:pt x="1344" y="701"/>
                    </a:lnTo>
                    <a:lnTo>
                      <a:pt x="1337" y="785"/>
                    </a:lnTo>
                    <a:lnTo>
                      <a:pt x="1321" y="863"/>
                    </a:lnTo>
                    <a:lnTo>
                      <a:pt x="1305" y="938"/>
                    </a:lnTo>
                    <a:lnTo>
                      <a:pt x="1287" y="1004"/>
                    </a:lnTo>
                    <a:lnTo>
                      <a:pt x="1270" y="1064"/>
                    </a:lnTo>
                    <a:lnTo>
                      <a:pt x="1225" y="1132"/>
                    </a:lnTo>
                    <a:lnTo>
                      <a:pt x="1174" y="1201"/>
                    </a:lnTo>
                    <a:lnTo>
                      <a:pt x="1113" y="1266"/>
                    </a:lnTo>
                    <a:lnTo>
                      <a:pt x="1047" y="1331"/>
                    </a:lnTo>
                    <a:lnTo>
                      <a:pt x="975" y="1390"/>
                    </a:lnTo>
                    <a:lnTo>
                      <a:pt x="901" y="1447"/>
                    </a:lnTo>
                    <a:lnTo>
                      <a:pt x="826" y="1497"/>
                    </a:lnTo>
                    <a:lnTo>
                      <a:pt x="753" y="1544"/>
                    </a:lnTo>
                    <a:lnTo>
                      <a:pt x="643" y="1583"/>
                    </a:lnTo>
                    <a:lnTo>
                      <a:pt x="537" y="1611"/>
                    </a:lnTo>
                    <a:lnTo>
                      <a:pt x="435" y="1625"/>
                    </a:lnTo>
                    <a:lnTo>
                      <a:pt x="340" y="1625"/>
                    </a:lnTo>
                    <a:lnTo>
                      <a:pt x="248" y="1604"/>
                    </a:lnTo>
                    <a:lnTo>
                      <a:pt x="166" y="1565"/>
                    </a:lnTo>
                    <a:lnTo>
                      <a:pt x="91" y="1504"/>
                    </a:lnTo>
                    <a:lnTo>
                      <a:pt x="24" y="1419"/>
                    </a:lnTo>
                    <a:lnTo>
                      <a:pt x="0" y="1208"/>
                    </a:lnTo>
                    <a:lnTo>
                      <a:pt x="8" y="986"/>
                    </a:lnTo>
                    <a:lnTo>
                      <a:pt x="46" y="764"/>
                    </a:lnTo>
                    <a:lnTo>
                      <a:pt x="118" y="552"/>
                    </a:lnTo>
                    <a:lnTo>
                      <a:pt x="220" y="359"/>
                    </a:lnTo>
                    <a:lnTo>
                      <a:pt x="356" y="195"/>
                    </a:lnTo>
                    <a:lnTo>
                      <a:pt x="526" y="72"/>
                    </a:lnTo>
                    <a:lnTo>
                      <a:pt x="732" y="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8" name="Freeform 229"/>
              <p:cNvSpPr>
                <a:spLocks/>
              </p:cNvSpPr>
              <p:nvPr/>
            </p:nvSpPr>
            <p:spPr bwMode="auto">
              <a:xfrm>
                <a:off x="2441" y="1226"/>
                <a:ext cx="440" cy="535"/>
              </a:xfrm>
              <a:custGeom>
                <a:avLst/>
                <a:gdLst>
                  <a:gd name="T0" fmla="*/ 739 w 1319"/>
                  <a:gd name="T1" fmla="*/ 0 h 1604"/>
                  <a:gd name="T2" fmla="*/ 844 w 1319"/>
                  <a:gd name="T3" fmla="*/ 7 h 1604"/>
                  <a:gd name="T4" fmla="*/ 938 w 1319"/>
                  <a:gd name="T5" fmla="*/ 32 h 1604"/>
                  <a:gd name="T6" fmla="*/ 1018 w 1319"/>
                  <a:gd name="T7" fmla="*/ 70 h 1604"/>
                  <a:gd name="T8" fmla="*/ 1091 w 1319"/>
                  <a:gd name="T9" fmla="*/ 123 h 1604"/>
                  <a:gd name="T10" fmla="*/ 1152 w 1319"/>
                  <a:gd name="T11" fmla="*/ 185 h 1604"/>
                  <a:gd name="T12" fmla="*/ 1207 w 1319"/>
                  <a:gd name="T13" fmla="*/ 260 h 1604"/>
                  <a:gd name="T14" fmla="*/ 1255 w 1319"/>
                  <a:gd name="T15" fmla="*/ 344 h 1604"/>
                  <a:gd name="T16" fmla="*/ 1299 w 1319"/>
                  <a:gd name="T17" fmla="*/ 438 h 1604"/>
                  <a:gd name="T18" fmla="*/ 1313 w 1319"/>
                  <a:gd name="T19" fmla="*/ 519 h 1604"/>
                  <a:gd name="T20" fmla="*/ 1319 w 1319"/>
                  <a:gd name="T21" fmla="*/ 603 h 1604"/>
                  <a:gd name="T22" fmla="*/ 1314 w 1319"/>
                  <a:gd name="T23" fmla="*/ 686 h 1604"/>
                  <a:gd name="T24" fmla="*/ 1306 w 1319"/>
                  <a:gd name="T25" fmla="*/ 770 h 1604"/>
                  <a:gd name="T26" fmla="*/ 1291 w 1319"/>
                  <a:gd name="T27" fmla="*/ 846 h 1604"/>
                  <a:gd name="T28" fmla="*/ 1274 w 1319"/>
                  <a:gd name="T29" fmla="*/ 920 h 1604"/>
                  <a:gd name="T30" fmla="*/ 1256 w 1319"/>
                  <a:gd name="T31" fmla="*/ 985 h 1604"/>
                  <a:gd name="T32" fmla="*/ 1241 w 1319"/>
                  <a:gd name="T33" fmla="*/ 1042 h 1604"/>
                  <a:gd name="T34" fmla="*/ 1198 w 1319"/>
                  <a:gd name="T35" fmla="*/ 1106 h 1604"/>
                  <a:gd name="T36" fmla="*/ 1146 w 1319"/>
                  <a:gd name="T37" fmla="*/ 1173 h 1604"/>
                  <a:gd name="T38" fmla="*/ 1085 w 1319"/>
                  <a:gd name="T39" fmla="*/ 1238 h 1604"/>
                  <a:gd name="T40" fmla="*/ 1020 w 1319"/>
                  <a:gd name="T41" fmla="*/ 1304 h 1604"/>
                  <a:gd name="T42" fmla="*/ 949 w 1319"/>
                  <a:gd name="T43" fmla="*/ 1364 h 1604"/>
                  <a:gd name="T44" fmla="*/ 876 w 1319"/>
                  <a:gd name="T45" fmla="*/ 1421 h 1604"/>
                  <a:gd name="T46" fmla="*/ 804 w 1319"/>
                  <a:gd name="T47" fmla="*/ 1471 h 1604"/>
                  <a:gd name="T48" fmla="*/ 734 w 1319"/>
                  <a:gd name="T49" fmla="*/ 1515 h 1604"/>
                  <a:gd name="T50" fmla="*/ 612 w 1319"/>
                  <a:gd name="T51" fmla="*/ 1560 h 1604"/>
                  <a:gd name="T52" fmla="*/ 499 w 1319"/>
                  <a:gd name="T53" fmla="*/ 1590 h 1604"/>
                  <a:gd name="T54" fmla="*/ 394 w 1319"/>
                  <a:gd name="T55" fmla="*/ 1604 h 1604"/>
                  <a:gd name="T56" fmla="*/ 298 w 1319"/>
                  <a:gd name="T57" fmla="*/ 1602 h 1604"/>
                  <a:gd name="T58" fmla="*/ 210 w 1319"/>
                  <a:gd name="T59" fmla="*/ 1578 h 1604"/>
                  <a:gd name="T60" fmla="*/ 134 w 1319"/>
                  <a:gd name="T61" fmla="*/ 1533 h 1604"/>
                  <a:gd name="T62" fmla="*/ 67 w 1319"/>
                  <a:gd name="T63" fmla="*/ 1465 h 1604"/>
                  <a:gd name="T64" fmla="*/ 13 w 1319"/>
                  <a:gd name="T65" fmla="*/ 1372 h 1604"/>
                  <a:gd name="T66" fmla="*/ 0 w 1319"/>
                  <a:gd name="T67" fmla="*/ 1167 h 1604"/>
                  <a:gd name="T68" fmla="*/ 18 w 1319"/>
                  <a:gd name="T69" fmla="*/ 955 h 1604"/>
                  <a:gd name="T70" fmla="*/ 66 w 1319"/>
                  <a:gd name="T71" fmla="*/ 739 h 1604"/>
                  <a:gd name="T72" fmla="*/ 142 w 1319"/>
                  <a:gd name="T73" fmla="*/ 533 h 1604"/>
                  <a:gd name="T74" fmla="*/ 246 w 1319"/>
                  <a:gd name="T75" fmla="*/ 345 h 1604"/>
                  <a:gd name="T76" fmla="*/ 381 w 1319"/>
                  <a:gd name="T77" fmla="*/ 188 h 1604"/>
                  <a:gd name="T78" fmla="*/ 545 w 1319"/>
                  <a:gd name="T79" fmla="*/ 68 h 1604"/>
                  <a:gd name="T80" fmla="*/ 739 w 1319"/>
                  <a:gd name="T81" fmla="*/ 0 h 16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19" h="1604">
                    <a:moveTo>
                      <a:pt x="739" y="0"/>
                    </a:moveTo>
                    <a:lnTo>
                      <a:pt x="844" y="7"/>
                    </a:lnTo>
                    <a:lnTo>
                      <a:pt x="938" y="32"/>
                    </a:lnTo>
                    <a:lnTo>
                      <a:pt x="1018" y="70"/>
                    </a:lnTo>
                    <a:lnTo>
                      <a:pt x="1091" y="123"/>
                    </a:lnTo>
                    <a:lnTo>
                      <a:pt x="1152" y="185"/>
                    </a:lnTo>
                    <a:lnTo>
                      <a:pt x="1207" y="260"/>
                    </a:lnTo>
                    <a:lnTo>
                      <a:pt x="1255" y="344"/>
                    </a:lnTo>
                    <a:lnTo>
                      <a:pt x="1299" y="438"/>
                    </a:lnTo>
                    <a:lnTo>
                      <a:pt x="1313" y="519"/>
                    </a:lnTo>
                    <a:lnTo>
                      <a:pt x="1319" y="603"/>
                    </a:lnTo>
                    <a:lnTo>
                      <a:pt x="1314" y="686"/>
                    </a:lnTo>
                    <a:lnTo>
                      <a:pt x="1306" y="770"/>
                    </a:lnTo>
                    <a:lnTo>
                      <a:pt x="1291" y="846"/>
                    </a:lnTo>
                    <a:lnTo>
                      <a:pt x="1274" y="920"/>
                    </a:lnTo>
                    <a:lnTo>
                      <a:pt x="1256" y="985"/>
                    </a:lnTo>
                    <a:lnTo>
                      <a:pt x="1241" y="1042"/>
                    </a:lnTo>
                    <a:lnTo>
                      <a:pt x="1198" y="1106"/>
                    </a:lnTo>
                    <a:lnTo>
                      <a:pt x="1146" y="1173"/>
                    </a:lnTo>
                    <a:lnTo>
                      <a:pt x="1085" y="1238"/>
                    </a:lnTo>
                    <a:lnTo>
                      <a:pt x="1020" y="1304"/>
                    </a:lnTo>
                    <a:lnTo>
                      <a:pt x="949" y="1364"/>
                    </a:lnTo>
                    <a:lnTo>
                      <a:pt x="876" y="1421"/>
                    </a:lnTo>
                    <a:lnTo>
                      <a:pt x="804" y="1471"/>
                    </a:lnTo>
                    <a:lnTo>
                      <a:pt x="734" y="1515"/>
                    </a:lnTo>
                    <a:lnTo>
                      <a:pt x="612" y="1560"/>
                    </a:lnTo>
                    <a:lnTo>
                      <a:pt x="499" y="1590"/>
                    </a:lnTo>
                    <a:lnTo>
                      <a:pt x="394" y="1604"/>
                    </a:lnTo>
                    <a:lnTo>
                      <a:pt x="298" y="1602"/>
                    </a:lnTo>
                    <a:lnTo>
                      <a:pt x="210" y="1578"/>
                    </a:lnTo>
                    <a:lnTo>
                      <a:pt x="134" y="1533"/>
                    </a:lnTo>
                    <a:lnTo>
                      <a:pt x="67" y="1465"/>
                    </a:lnTo>
                    <a:lnTo>
                      <a:pt x="13" y="1372"/>
                    </a:lnTo>
                    <a:lnTo>
                      <a:pt x="0" y="1167"/>
                    </a:lnTo>
                    <a:lnTo>
                      <a:pt x="18" y="955"/>
                    </a:lnTo>
                    <a:lnTo>
                      <a:pt x="66" y="739"/>
                    </a:lnTo>
                    <a:lnTo>
                      <a:pt x="142" y="533"/>
                    </a:lnTo>
                    <a:lnTo>
                      <a:pt x="246" y="345"/>
                    </a:lnTo>
                    <a:lnTo>
                      <a:pt x="381" y="188"/>
                    </a:lnTo>
                    <a:lnTo>
                      <a:pt x="545" y="68"/>
                    </a:lnTo>
                    <a:lnTo>
                      <a:pt x="739" y="0"/>
                    </a:lnTo>
                    <a:close/>
                  </a:path>
                </a:pathLst>
              </a:custGeom>
              <a:solidFill>
                <a:srgbClr val="78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9" name="Freeform 230"/>
              <p:cNvSpPr>
                <a:spLocks/>
              </p:cNvSpPr>
              <p:nvPr/>
            </p:nvSpPr>
            <p:spPr bwMode="auto">
              <a:xfrm>
                <a:off x="2452" y="1232"/>
                <a:ext cx="430" cy="530"/>
              </a:xfrm>
              <a:custGeom>
                <a:avLst/>
                <a:gdLst>
                  <a:gd name="T0" fmla="*/ 750 w 1292"/>
                  <a:gd name="T1" fmla="*/ 0 h 1589"/>
                  <a:gd name="T2" fmla="*/ 850 w 1292"/>
                  <a:gd name="T3" fmla="*/ 9 h 1589"/>
                  <a:gd name="T4" fmla="*/ 939 w 1292"/>
                  <a:gd name="T5" fmla="*/ 35 h 1589"/>
                  <a:gd name="T6" fmla="*/ 1014 w 1292"/>
                  <a:gd name="T7" fmla="*/ 73 h 1589"/>
                  <a:gd name="T8" fmla="*/ 1082 w 1292"/>
                  <a:gd name="T9" fmla="*/ 125 h 1589"/>
                  <a:gd name="T10" fmla="*/ 1139 w 1292"/>
                  <a:gd name="T11" fmla="*/ 187 h 1589"/>
                  <a:gd name="T12" fmla="*/ 1191 w 1292"/>
                  <a:gd name="T13" fmla="*/ 260 h 1589"/>
                  <a:gd name="T14" fmla="*/ 1234 w 1292"/>
                  <a:gd name="T15" fmla="*/ 342 h 1589"/>
                  <a:gd name="T16" fmla="*/ 1274 w 1292"/>
                  <a:gd name="T17" fmla="*/ 434 h 1589"/>
                  <a:gd name="T18" fmla="*/ 1287 w 1292"/>
                  <a:gd name="T19" fmla="*/ 508 h 1589"/>
                  <a:gd name="T20" fmla="*/ 1292 w 1292"/>
                  <a:gd name="T21" fmla="*/ 589 h 1589"/>
                  <a:gd name="T22" fmla="*/ 1287 w 1292"/>
                  <a:gd name="T23" fmla="*/ 671 h 1589"/>
                  <a:gd name="T24" fmla="*/ 1277 w 1292"/>
                  <a:gd name="T25" fmla="*/ 754 h 1589"/>
                  <a:gd name="T26" fmla="*/ 1260 w 1292"/>
                  <a:gd name="T27" fmla="*/ 831 h 1589"/>
                  <a:gd name="T28" fmla="*/ 1242 w 1292"/>
                  <a:gd name="T29" fmla="*/ 905 h 1589"/>
                  <a:gd name="T30" fmla="*/ 1224 w 1292"/>
                  <a:gd name="T31" fmla="*/ 969 h 1589"/>
                  <a:gd name="T32" fmla="*/ 1209 w 1292"/>
                  <a:gd name="T33" fmla="*/ 1024 h 1589"/>
                  <a:gd name="T34" fmla="*/ 1168 w 1292"/>
                  <a:gd name="T35" fmla="*/ 1085 h 1589"/>
                  <a:gd name="T36" fmla="*/ 1117 w 1292"/>
                  <a:gd name="T37" fmla="*/ 1151 h 1589"/>
                  <a:gd name="T38" fmla="*/ 1057 w 1292"/>
                  <a:gd name="T39" fmla="*/ 1215 h 1589"/>
                  <a:gd name="T40" fmla="*/ 992 w 1292"/>
                  <a:gd name="T41" fmla="*/ 1280 h 1589"/>
                  <a:gd name="T42" fmla="*/ 921 w 1292"/>
                  <a:gd name="T43" fmla="*/ 1341 h 1589"/>
                  <a:gd name="T44" fmla="*/ 851 w 1292"/>
                  <a:gd name="T45" fmla="*/ 1399 h 1589"/>
                  <a:gd name="T46" fmla="*/ 782 w 1292"/>
                  <a:gd name="T47" fmla="*/ 1449 h 1589"/>
                  <a:gd name="T48" fmla="*/ 718 w 1292"/>
                  <a:gd name="T49" fmla="*/ 1490 h 1589"/>
                  <a:gd name="T50" fmla="*/ 581 w 1292"/>
                  <a:gd name="T51" fmla="*/ 1540 h 1589"/>
                  <a:gd name="T52" fmla="*/ 459 w 1292"/>
                  <a:gd name="T53" fmla="*/ 1575 h 1589"/>
                  <a:gd name="T54" fmla="*/ 351 w 1292"/>
                  <a:gd name="T55" fmla="*/ 1589 h 1589"/>
                  <a:gd name="T56" fmla="*/ 255 w 1292"/>
                  <a:gd name="T57" fmla="*/ 1584 h 1589"/>
                  <a:gd name="T58" fmla="*/ 171 w 1292"/>
                  <a:gd name="T59" fmla="*/ 1554 h 1589"/>
                  <a:gd name="T60" fmla="*/ 102 w 1292"/>
                  <a:gd name="T61" fmla="*/ 1506 h 1589"/>
                  <a:gd name="T62" fmla="*/ 45 w 1292"/>
                  <a:gd name="T63" fmla="*/ 1431 h 1589"/>
                  <a:gd name="T64" fmla="*/ 3 w 1292"/>
                  <a:gd name="T65" fmla="*/ 1333 h 1589"/>
                  <a:gd name="T66" fmla="*/ 0 w 1292"/>
                  <a:gd name="T67" fmla="*/ 1133 h 1589"/>
                  <a:gd name="T68" fmla="*/ 28 w 1292"/>
                  <a:gd name="T69" fmla="*/ 924 h 1589"/>
                  <a:gd name="T70" fmla="*/ 82 w 1292"/>
                  <a:gd name="T71" fmla="*/ 714 h 1589"/>
                  <a:gd name="T72" fmla="*/ 166 w 1292"/>
                  <a:gd name="T73" fmla="*/ 515 h 1589"/>
                  <a:gd name="T74" fmla="*/ 274 w 1292"/>
                  <a:gd name="T75" fmla="*/ 333 h 1589"/>
                  <a:gd name="T76" fmla="*/ 408 w 1292"/>
                  <a:gd name="T77" fmla="*/ 180 h 1589"/>
                  <a:gd name="T78" fmla="*/ 566 w 1292"/>
                  <a:gd name="T79" fmla="*/ 64 h 1589"/>
                  <a:gd name="T80" fmla="*/ 750 w 1292"/>
                  <a:gd name="T81" fmla="*/ 0 h 15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92" h="1589">
                    <a:moveTo>
                      <a:pt x="750" y="0"/>
                    </a:moveTo>
                    <a:lnTo>
                      <a:pt x="850" y="9"/>
                    </a:lnTo>
                    <a:lnTo>
                      <a:pt x="939" y="35"/>
                    </a:lnTo>
                    <a:lnTo>
                      <a:pt x="1014" y="73"/>
                    </a:lnTo>
                    <a:lnTo>
                      <a:pt x="1082" y="125"/>
                    </a:lnTo>
                    <a:lnTo>
                      <a:pt x="1139" y="187"/>
                    </a:lnTo>
                    <a:lnTo>
                      <a:pt x="1191" y="260"/>
                    </a:lnTo>
                    <a:lnTo>
                      <a:pt x="1234" y="342"/>
                    </a:lnTo>
                    <a:lnTo>
                      <a:pt x="1274" y="434"/>
                    </a:lnTo>
                    <a:lnTo>
                      <a:pt x="1287" y="508"/>
                    </a:lnTo>
                    <a:lnTo>
                      <a:pt x="1292" y="589"/>
                    </a:lnTo>
                    <a:lnTo>
                      <a:pt x="1287" y="671"/>
                    </a:lnTo>
                    <a:lnTo>
                      <a:pt x="1277" y="754"/>
                    </a:lnTo>
                    <a:lnTo>
                      <a:pt x="1260" y="831"/>
                    </a:lnTo>
                    <a:lnTo>
                      <a:pt x="1242" y="905"/>
                    </a:lnTo>
                    <a:lnTo>
                      <a:pt x="1224" y="969"/>
                    </a:lnTo>
                    <a:lnTo>
                      <a:pt x="1209" y="1024"/>
                    </a:lnTo>
                    <a:lnTo>
                      <a:pt x="1168" y="1085"/>
                    </a:lnTo>
                    <a:lnTo>
                      <a:pt x="1117" y="1151"/>
                    </a:lnTo>
                    <a:lnTo>
                      <a:pt x="1057" y="1215"/>
                    </a:lnTo>
                    <a:lnTo>
                      <a:pt x="992" y="1280"/>
                    </a:lnTo>
                    <a:lnTo>
                      <a:pt x="921" y="1341"/>
                    </a:lnTo>
                    <a:lnTo>
                      <a:pt x="851" y="1399"/>
                    </a:lnTo>
                    <a:lnTo>
                      <a:pt x="782" y="1449"/>
                    </a:lnTo>
                    <a:lnTo>
                      <a:pt x="718" y="1490"/>
                    </a:lnTo>
                    <a:lnTo>
                      <a:pt x="581" y="1540"/>
                    </a:lnTo>
                    <a:lnTo>
                      <a:pt x="459" y="1575"/>
                    </a:lnTo>
                    <a:lnTo>
                      <a:pt x="351" y="1589"/>
                    </a:lnTo>
                    <a:lnTo>
                      <a:pt x="255" y="1584"/>
                    </a:lnTo>
                    <a:lnTo>
                      <a:pt x="171" y="1554"/>
                    </a:lnTo>
                    <a:lnTo>
                      <a:pt x="102" y="1506"/>
                    </a:lnTo>
                    <a:lnTo>
                      <a:pt x="45" y="1431"/>
                    </a:lnTo>
                    <a:lnTo>
                      <a:pt x="3" y="1333"/>
                    </a:lnTo>
                    <a:lnTo>
                      <a:pt x="0" y="1133"/>
                    </a:lnTo>
                    <a:lnTo>
                      <a:pt x="28" y="924"/>
                    </a:lnTo>
                    <a:lnTo>
                      <a:pt x="82" y="714"/>
                    </a:lnTo>
                    <a:lnTo>
                      <a:pt x="166" y="515"/>
                    </a:lnTo>
                    <a:lnTo>
                      <a:pt x="274" y="333"/>
                    </a:lnTo>
                    <a:lnTo>
                      <a:pt x="408" y="180"/>
                    </a:lnTo>
                    <a:lnTo>
                      <a:pt x="566" y="64"/>
                    </a:lnTo>
                    <a:lnTo>
                      <a:pt x="750" y="0"/>
                    </a:lnTo>
                    <a:close/>
                  </a:path>
                </a:pathLst>
              </a:custGeom>
              <a:solidFill>
                <a:srgbClr val="63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0" name="Freeform 231"/>
              <p:cNvSpPr>
                <a:spLocks/>
              </p:cNvSpPr>
              <p:nvPr/>
            </p:nvSpPr>
            <p:spPr bwMode="auto">
              <a:xfrm>
                <a:off x="2461" y="1239"/>
                <a:ext cx="422" cy="524"/>
              </a:xfrm>
              <a:custGeom>
                <a:avLst/>
                <a:gdLst>
                  <a:gd name="T0" fmla="*/ 761 w 1266"/>
                  <a:gd name="T1" fmla="*/ 0 h 1571"/>
                  <a:gd name="T2" fmla="*/ 858 w 1266"/>
                  <a:gd name="T3" fmla="*/ 11 h 1571"/>
                  <a:gd name="T4" fmla="*/ 943 w 1266"/>
                  <a:gd name="T5" fmla="*/ 36 h 1571"/>
                  <a:gd name="T6" fmla="*/ 1014 w 1266"/>
                  <a:gd name="T7" fmla="*/ 74 h 1571"/>
                  <a:gd name="T8" fmla="*/ 1078 w 1266"/>
                  <a:gd name="T9" fmla="*/ 125 h 1571"/>
                  <a:gd name="T10" fmla="*/ 1131 w 1266"/>
                  <a:gd name="T11" fmla="*/ 187 h 1571"/>
                  <a:gd name="T12" fmla="*/ 1178 w 1266"/>
                  <a:gd name="T13" fmla="*/ 257 h 1571"/>
                  <a:gd name="T14" fmla="*/ 1217 w 1266"/>
                  <a:gd name="T15" fmla="*/ 338 h 1571"/>
                  <a:gd name="T16" fmla="*/ 1253 w 1266"/>
                  <a:gd name="T17" fmla="*/ 427 h 1571"/>
                  <a:gd name="T18" fmla="*/ 1264 w 1266"/>
                  <a:gd name="T19" fmla="*/ 497 h 1571"/>
                  <a:gd name="T20" fmla="*/ 1266 w 1266"/>
                  <a:gd name="T21" fmla="*/ 576 h 1571"/>
                  <a:gd name="T22" fmla="*/ 1259 w 1266"/>
                  <a:gd name="T23" fmla="*/ 657 h 1571"/>
                  <a:gd name="T24" fmla="*/ 1247 w 1266"/>
                  <a:gd name="T25" fmla="*/ 739 h 1571"/>
                  <a:gd name="T26" fmla="*/ 1231 w 1266"/>
                  <a:gd name="T27" fmla="*/ 815 h 1571"/>
                  <a:gd name="T28" fmla="*/ 1213 w 1266"/>
                  <a:gd name="T29" fmla="*/ 889 h 1571"/>
                  <a:gd name="T30" fmla="*/ 1195 w 1266"/>
                  <a:gd name="T31" fmla="*/ 952 h 1571"/>
                  <a:gd name="T32" fmla="*/ 1181 w 1266"/>
                  <a:gd name="T33" fmla="*/ 1003 h 1571"/>
                  <a:gd name="T34" fmla="*/ 1142 w 1266"/>
                  <a:gd name="T35" fmla="*/ 1060 h 1571"/>
                  <a:gd name="T36" fmla="*/ 1092 w 1266"/>
                  <a:gd name="T37" fmla="*/ 1123 h 1571"/>
                  <a:gd name="T38" fmla="*/ 1032 w 1266"/>
                  <a:gd name="T39" fmla="*/ 1188 h 1571"/>
                  <a:gd name="T40" fmla="*/ 968 w 1266"/>
                  <a:gd name="T41" fmla="*/ 1255 h 1571"/>
                  <a:gd name="T42" fmla="*/ 898 w 1266"/>
                  <a:gd name="T43" fmla="*/ 1316 h 1571"/>
                  <a:gd name="T44" fmla="*/ 829 w 1266"/>
                  <a:gd name="T45" fmla="*/ 1375 h 1571"/>
                  <a:gd name="T46" fmla="*/ 761 w 1266"/>
                  <a:gd name="T47" fmla="*/ 1425 h 1571"/>
                  <a:gd name="T48" fmla="*/ 700 w 1266"/>
                  <a:gd name="T49" fmla="*/ 1467 h 1571"/>
                  <a:gd name="T50" fmla="*/ 553 w 1266"/>
                  <a:gd name="T51" fmla="*/ 1522 h 1571"/>
                  <a:gd name="T52" fmla="*/ 424 w 1266"/>
                  <a:gd name="T53" fmla="*/ 1558 h 1571"/>
                  <a:gd name="T54" fmla="*/ 313 w 1266"/>
                  <a:gd name="T55" fmla="*/ 1571 h 1571"/>
                  <a:gd name="T56" fmla="*/ 218 w 1266"/>
                  <a:gd name="T57" fmla="*/ 1564 h 1571"/>
                  <a:gd name="T58" fmla="*/ 139 w 1266"/>
                  <a:gd name="T59" fmla="*/ 1531 h 1571"/>
                  <a:gd name="T60" fmla="*/ 76 w 1266"/>
                  <a:gd name="T61" fmla="*/ 1475 h 1571"/>
                  <a:gd name="T62" fmla="*/ 29 w 1266"/>
                  <a:gd name="T63" fmla="*/ 1394 h 1571"/>
                  <a:gd name="T64" fmla="*/ 0 w 1266"/>
                  <a:gd name="T65" fmla="*/ 1290 h 1571"/>
                  <a:gd name="T66" fmla="*/ 7 w 1266"/>
                  <a:gd name="T67" fmla="*/ 1095 h 1571"/>
                  <a:gd name="T68" fmla="*/ 43 w 1266"/>
                  <a:gd name="T69" fmla="*/ 892 h 1571"/>
                  <a:gd name="T70" fmla="*/ 106 w 1266"/>
                  <a:gd name="T71" fmla="*/ 689 h 1571"/>
                  <a:gd name="T72" fmla="*/ 195 w 1266"/>
                  <a:gd name="T73" fmla="*/ 495 h 1571"/>
                  <a:gd name="T74" fmla="*/ 305 w 1266"/>
                  <a:gd name="T75" fmla="*/ 319 h 1571"/>
                  <a:gd name="T76" fmla="*/ 437 w 1266"/>
                  <a:gd name="T77" fmla="*/ 173 h 1571"/>
                  <a:gd name="T78" fmla="*/ 590 w 1266"/>
                  <a:gd name="T79" fmla="*/ 61 h 1571"/>
                  <a:gd name="T80" fmla="*/ 761 w 1266"/>
                  <a:gd name="T81" fmla="*/ 0 h 1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66" h="1571">
                    <a:moveTo>
                      <a:pt x="761" y="0"/>
                    </a:moveTo>
                    <a:lnTo>
                      <a:pt x="858" y="11"/>
                    </a:lnTo>
                    <a:lnTo>
                      <a:pt x="943" y="36"/>
                    </a:lnTo>
                    <a:lnTo>
                      <a:pt x="1014" y="74"/>
                    </a:lnTo>
                    <a:lnTo>
                      <a:pt x="1078" y="125"/>
                    </a:lnTo>
                    <a:lnTo>
                      <a:pt x="1131" y="187"/>
                    </a:lnTo>
                    <a:lnTo>
                      <a:pt x="1178" y="257"/>
                    </a:lnTo>
                    <a:lnTo>
                      <a:pt x="1217" y="338"/>
                    </a:lnTo>
                    <a:lnTo>
                      <a:pt x="1253" y="427"/>
                    </a:lnTo>
                    <a:lnTo>
                      <a:pt x="1264" y="497"/>
                    </a:lnTo>
                    <a:lnTo>
                      <a:pt x="1266" y="576"/>
                    </a:lnTo>
                    <a:lnTo>
                      <a:pt x="1259" y="657"/>
                    </a:lnTo>
                    <a:lnTo>
                      <a:pt x="1247" y="739"/>
                    </a:lnTo>
                    <a:lnTo>
                      <a:pt x="1231" y="815"/>
                    </a:lnTo>
                    <a:lnTo>
                      <a:pt x="1213" y="889"/>
                    </a:lnTo>
                    <a:lnTo>
                      <a:pt x="1195" y="952"/>
                    </a:lnTo>
                    <a:lnTo>
                      <a:pt x="1181" y="1003"/>
                    </a:lnTo>
                    <a:lnTo>
                      <a:pt x="1142" y="1060"/>
                    </a:lnTo>
                    <a:lnTo>
                      <a:pt x="1092" y="1123"/>
                    </a:lnTo>
                    <a:lnTo>
                      <a:pt x="1032" y="1188"/>
                    </a:lnTo>
                    <a:lnTo>
                      <a:pt x="968" y="1255"/>
                    </a:lnTo>
                    <a:lnTo>
                      <a:pt x="898" y="1316"/>
                    </a:lnTo>
                    <a:lnTo>
                      <a:pt x="829" y="1375"/>
                    </a:lnTo>
                    <a:lnTo>
                      <a:pt x="761" y="1425"/>
                    </a:lnTo>
                    <a:lnTo>
                      <a:pt x="700" y="1467"/>
                    </a:lnTo>
                    <a:lnTo>
                      <a:pt x="553" y="1522"/>
                    </a:lnTo>
                    <a:lnTo>
                      <a:pt x="424" y="1558"/>
                    </a:lnTo>
                    <a:lnTo>
                      <a:pt x="313" y="1571"/>
                    </a:lnTo>
                    <a:lnTo>
                      <a:pt x="218" y="1564"/>
                    </a:lnTo>
                    <a:lnTo>
                      <a:pt x="139" y="1531"/>
                    </a:lnTo>
                    <a:lnTo>
                      <a:pt x="76" y="1475"/>
                    </a:lnTo>
                    <a:lnTo>
                      <a:pt x="29" y="1394"/>
                    </a:lnTo>
                    <a:lnTo>
                      <a:pt x="0" y="1290"/>
                    </a:lnTo>
                    <a:lnTo>
                      <a:pt x="7" y="1095"/>
                    </a:lnTo>
                    <a:lnTo>
                      <a:pt x="43" y="892"/>
                    </a:lnTo>
                    <a:lnTo>
                      <a:pt x="106" y="689"/>
                    </a:lnTo>
                    <a:lnTo>
                      <a:pt x="195" y="495"/>
                    </a:lnTo>
                    <a:lnTo>
                      <a:pt x="305" y="319"/>
                    </a:lnTo>
                    <a:lnTo>
                      <a:pt x="437" y="173"/>
                    </a:lnTo>
                    <a:lnTo>
                      <a:pt x="590" y="61"/>
                    </a:lnTo>
                    <a:lnTo>
                      <a:pt x="761" y="0"/>
                    </a:lnTo>
                    <a:close/>
                  </a:path>
                </a:pathLst>
              </a:custGeom>
              <a:solidFill>
                <a:srgbClr val="52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1" name="Freeform 232"/>
              <p:cNvSpPr>
                <a:spLocks/>
              </p:cNvSpPr>
              <p:nvPr/>
            </p:nvSpPr>
            <p:spPr bwMode="auto">
              <a:xfrm>
                <a:off x="2468" y="1245"/>
                <a:ext cx="416" cy="518"/>
              </a:xfrm>
              <a:custGeom>
                <a:avLst/>
                <a:gdLst>
                  <a:gd name="T0" fmla="*/ 780 w 1247"/>
                  <a:gd name="T1" fmla="*/ 0 h 1554"/>
                  <a:gd name="T2" fmla="*/ 872 w 1247"/>
                  <a:gd name="T3" fmla="*/ 11 h 1554"/>
                  <a:gd name="T4" fmla="*/ 952 w 1247"/>
                  <a:gd name="T5" fmla="*/ 38 h 1554"/>
                  <a:gd name="T6" fmla="*/ 1019 w 1247"/>
                  <a:gd name="T7" fmla="*/ 75 h 1554"/>
                  <a:gd name="T8" fmla="*/ 1079 w 1247"/>
                  <a:gd name="T9" fmla="*/ 127 h 1554"/>
                  <a:gd name="T10" fmla="*/ 1126 w 1247"/>
                  <a:gd name="T11" fmla="*/ 187 h 1554"/>
                  <a:gd name="T12" fmla="*/ 1169 w 1247"/>
                  <a:gd name="T13" fmla="*/ 258 h 1554"/>
                  <a:gd name="T14" fmla="*/ 1204 w 1247"/>
                  <a:gd name="T15" fmla="*/ 334 h 1554"/>
                  <a:gd name="T16" fmla="*/ 1236 w 1247"/>
                  <a:gd name="T17" fmla="*/ 420 h 1554"/>
                  <a:gd name="T18" fmla="*/ 1246 w 1247"/>
                  <a:gd name="T19" fmla="*/ 487 h 1554"/>
                  <a:gd name="T20" fmla="*/ 1247 w 1247"/>
                  <a:gd name="T21" fmla="*/ 562 h 1554"/>
                  <a:gd name="T22" fmla="*/ 1239 w 1247"/>
                  <a:gd name="T23" fmla="*/ 643 h 1554"/>
                  <a:gd name="T24" fmla="*/ 1228 w 1247"/>
                  <a:gd name="T25" fmla="*/ 725 h 1554"/>
                  <a:gd name="T26" fmla="*/ 1210 w 1247"/>
                  <a:gd name="T27" fmla="*/ 802 h 1554"/>
                  <a:gd name="T28" fmla="*/ 1193 w 1247"/>
                  <a:gd name="T29" fmla="*/ 875 h 1554"/>
                  <a:gd name="T30" fmla="*/ 1176 w 1247"/>
                  <a:gd name="T31" fmla="*/ 937 h 1554"/>
                  <a:gd name="T32" fmla="*/ 1164 w 1247"/>
                  <a:gd name="T33" fmla="*/ 985 h 1554"/>
                  <a:gd name="T34" fmla="*/ 1125 w 1247"/>
                  <a:gd name="T35" fmla="*/ 1040 h 1554"/>
                  <a:gd name="T36" fmla="*/ 1076 w 1247"/>
                  <a:gd name="T37" fmla="*/ 1102 h 1554"/>
                  <a:gd name="T38" fmla="*/ 1016 w 1247"/>
                  <a:gd name="T39" fmla="*/ 1166 h 1554"/>
                  <a:gd name="T40" fmla="*/ 952 w 1247"/>
                  <a:gd name="T41" fmla="*/ 1233 h 1554"/>
                  <a:gd name="T42" fmla="*/ 883 w 1247"/>
                  <a:gd name="T43" fmla="*/ 1294 h 1554"/>
                  <a:gd name="T44" fmla="*/ 815 w 1247"/>
                  <a:gd name="T45" fmla="*/ 1353 h 1554"/>
                  <a:gd name="T46" fmla="*/ 749 w 1247"/>
                  <a:gd name="T47" fmla="*/ 1401 h 1554"/>
                  <a:gd name="T48" fmla="*/ 694 w 1247"/>
                  <a:gd name="T49" fmla="*/ 1440 h 1554"/>
                  <a:gd name="T50" fmla="*/ 534 w 1247"/>
                  <a:gd name="T51" fmla="*/ 1503 h 1554"/>
                  <a:gd name="T52" fmla="*/ 396 w 1247"/>
                  <a:gd name="T53" fmla="*/ 1540 h 1554"/>
                  <a:gd name="T54" fmla="*/ 279 w 1247"/>
                  <a:gd name="T55" fmla="*/ 1554 h 1554"/>
                  <a:gd name="T56" fmla="*/ 185 w 1247"/>
                  <a:gd name="T57" fmla="*/ 1545 h 1554"/>
                  <a:gd name="T58" fmla="*/ 108 w 1247"/>
                  <a:gd name="T59" fmla="*/ 1507 h 1554"/>
                  <a:gd name="T60" fmla="*/ 54 w 1247"/>
                  <a:gd name="T61" fmla="*/ 1447 h 1554"/>
                  <a:gd name="T62" fmla="*/ 16 w 1247"/>
                  <a:gd name="T63" fmla="*/ 1361 h 1554"/>
                  <a:gd name="T64" fmla="*/ 0 w 1247"/>
                  <a:gd name="T65" fmla="*/ 1251 h 1554"/>
                  <a:gd name="T66" fmla="*/ 16 w 1247"/>
                  <a:gd name="T67" fmla="*/ 1060 h 1554"/>
                  <a:gd name="T68" fmla="*/ 62 w 1247"/>
                  <a:gd name="T69" fmla="*/ 863 h 1554"/>
                  <a:gd name="T70" fmla="*/ 133 w 1247"/>
                  <a:gd name="T71" fmla="*/ 664 h 1554"/>
                  <a:gd name="T72" fmla="*/ 228 w 1247"/>
                  <a:gd name="T73" fmla="*/ 477 h 1554"/>
                  <a:gd name="T74" fmla="*/ 341 w 1247"/>
                  <a:gd name="T75" fmla="*/ 306 h 1554"/>
                  <a:gd name="T76" fmla="*/ 473 w 1247"/>
                  <a:gd name="T77" fmla="*/ 164 h 1554"/>
                  <a:gd name="T78" fmla="*/ 620 w 1247"/>
                  <a:gd name="T79" fmla="*/ 59 h 1554"/>
                  <a:gd name="T80" fmla="*/ 780 w 1247"/>
                  <a:gd name="T81" fmla="*/ 0 h 15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47" h="1554">
                    <a:moveTo>
                      <a:pt x="780" y="0"/>
                    </a:moveTo>
                    <a:lnTo>
                      <a:pt x="872" y="11"/>
                    </a:lnTo>
                    <a:lnTo>
                      <a:pt x="952" y="38"/>
                    </a:lnTo>
                    <a:lnTo>
                      <a:pt x="1019" y="75"/>
                    </a:lnTo>
                    <a:lnTo>
                      <a:pt x="1079" y="127"/>
                    </a:lnTo>
                    <a:lnTo>
                      <a:pt x="1126" y="187"/>
                    </a:lnTo>
                    <a:lnTo>
                      <a:pt x="1169" y="258"/>
                    </a:lnTo>
                    <a:lnTo>
                      <a:pt x="1204" y="334"/>
                    </a:lnTo>
                    <a:lnTo>
                      <a:pt x="1236" y="420"/>
                    </a:lnTo>
                    <a:lnTo>
                      <a:pt x="1246" y="487"/>
                    </a:lnTo>
                    <a:lnTo>
                      <a:pt x="1247" y="562"/>
                    </a:lnTo>
                    <a:lnTo>
                      <a:pt x="1239" y="643"/>
                    </a:lnTo>
                    <a:lnTo>
                      <a:pt x="1228" y="725"/>
                    </a:lnTo>
                    <a:lnTo>
                      <a:pt x="1210" y="802"/>
                    </a:lnTo>
                    <a:lnTo>
                      <a:pt x="1193" y="875"/>
                    </a:lnTo>
                    <a:lnTo>
                      <a:pt x="1176" y="937"/>
                    </a:lnTo>
                    <a:lnTo>
                      <a:pt x="1164" y="985"/>
                    </a:lnTo>
                    <a:lnTo>
                      <a:pt x="1125" y="1040"/>
                    </a:lnTo>
                    <a:lnTo>
                      <a:pt x="1076" y="1102"/>
                    </a:lnTo>
                    <a:lnTo>
                      <a:pt x="1016" y="1166"/>
                    </a:lnTo>
                    <a:lnTo>
                      <a:pt x="952" y="1233"/>
                    </a:lnTo>
                    <a:lnTo>
                      <a:pt x="883" y="1294"/>
                    </a:lnTo>
                    <a:lnTo>
                      <a:pt x="815" y="1353"/>
                    </a:lnTo>
                    <a:lnTo>
                      <a:pt x="749" y="1401"/>
                    </a:lnTo>
                    <a:lnTo>
                      <a:pt x="694" y="1440"/>
                    </a:lnTo>
                    <a:lnTo>
                      <a:pt x="534" y="1503"/>
                    </a:lnTo>
                    <a:lnTo>
                      <a:pt x="396" y="1540"/>
                    </a:lnTo>
                    <a:lnTo>
                      <a:pt x="279" y="1554"/>
                    </a:lnTo>
                    <a:lnTo>
                      <a:pt x="185" y="1545"/>
                    </a:lnTo>
                    <a:lnTo>
                      <a:pt x="108" y="1507"/>
                    </a:lnTo>
                    <a:lnTo>
                      <a:pt x="54" y="1447"/>
                    </a:lnTo>
                    <a:lnTo>
                      <a:pt x="16" y="1361"/>
                    </a:lnTo>
                    <a:lnTo>
                      <a:pt x="0" y="1251"/>
                    </a:lnTo>
                    <a:lnTo>
                      <a:pt x="16" y="1060"/>
                    </a:lnTo>
                    <a:lnTo>
                      <a:pt x="62" y="863"/>
                    </a:lnTo>
                    <a:lnTo>
                      <a:pt x="133" y="664"/>
                    </a:lnTo>
                    <a:lnTo>
                      <a:pt x="228" y="477"/>
                    </a:lnTo>
                    <a:lnTo>
                      <a:pt x="341" y="306"/>
                    </a:lnTo>
                    <a:lnTo>
                      <a:pt x="473" y="164"/>
                    </a:lnTo>
                    <a:lnTo>
                      <a:pt x="620" y="59"/>
                    </a:lnTo>
                    <a:lnTo>
                      <a:pt x="780" y="0"/>
                    </a:lnTo>
                    <a:close/>
                  </a:path>
                </a:pathLst>
              </a:custGeom>
              <a:solidFill>
                <a:srgbClr val="40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2" name="Freeform 233"/>
              <p:cNvSpPr>
                <a:spLocks/>
              </p:cNvSpPr>
              <p:nvPr/>
            </p:nvSpPr>
            <p:spPr bwMode="auto">
              <a:xfrm>
                <a:off x="2698" y="1306"/>
                <a:ext cx="135" cy="167"/>
              </a:xfrm>
              <a:custGeom>
                <a:avLst/>
                <a:gdLst>
                  <a:gd name="T0" fmla="*/ 256 w 406"/>
                  <a:gd name="T1" fmla="*/ 0 h 499"/>
                  <a:gd name="T2" fmla="*/ 336 w 406"/>
                  <a:gd name="T3" fmla="*/ 18 h 499"/>
                  <a:gd name="T4" fmla="*/ 385 w 406"/>
                  <a:gd name="T5" fmla="*/ 62 h 499"/>
                  <a:gd name="T6" fmla="*/ 406 w 406"/>
                  <a:gd name="T7" fmla="*/ 125 h 499"/>
                  <a:gd name="T8" fmla="*/ 402 w 406"/>
                  <a:gd name="T9" fmla="*/ 200 h 499"/>
                  <a:gd name="T10" fmla="*/ 377 w 406"/>
                  <a:gd name="T11" fmla="*/ 278 h 499"/>
                  <a:gd name="T12" fmla="*/ 336 w 406"/>
                  <a:gd name="T13" fmla="*/ 353 h 499"/>
                  <a:gd name="T14" fmla="*/ 285 w 406"/>
                  <a:gd name="T15" fmla="*/ 417 h 499"/>
                  <a:gd name="T16" fmla="*/ 226 w 406"/>
                  <a:gd name="T17" fmla="*/ 466 h 499"/>
                  <a:gd name="T18" fmla="*/ 173 w 406"/>
                  <a:gd name="T19" fmla="*/ 484 h 499"/>
                  <a:gd name="T20" fmla="*/ 129 w 406"/>
                  <a:gd name="T21" fmla="*/ 495 h 499"/>
                  <a:gd name="T22" fmla="*/ 90 w 406"/>
                  <a:gd name="T23" fmla="*/ 499 h 499"/>
                  <a:gd name="T24" fmla="*/ 59 w 406"/>
                  <a:gd name="T25" fmla="*/ 497 h 499"/>
                  <a:gd name="T26" fmla="*/ 33 w 406"/>
                  <a:gd name="T27" fmla="*/ 484 h 499"/>
                  <a:gd name="T28" fmla="*/ 16 w 406"/>
                  <a:gd name="T29" fmla="*/ 465 h 499"/>
                  <a:gd name="T30" fmla="*/ 4 w 406"/>
                  <a:gd name="T31" fmla="*/ 437 h 499"/>
                  <a:gd name="T32" fmla="*/ 0 w 406"/>
                  <a:gd name="T33" fmla="*/ 402 h 499"/>
                  <a:gd name="T34" fmla="*/ 4 w 406"/>
                  <a:gd name="T35" fmla="*/ 341 h 499"/>
                  <a:gd name="T36" fmla="*/ 20 w 406"/>
                  <a:gd name="T37" fmla="*/ 277 h 499"/>
                  <a:gd name="T38" fmla="*/ 43 w 406"/>
                  <a:gd name="T39" fmla="*/ 213 h 499"/>
                  <a:gd name="T40" fmla="*/ 75 w 406"/>
                  <a:gd name="T41" fmla="*/ 153 h 499"/>
                  <a:gd name="T42" fmla="*/ 111 w 406"/>
                  <a:gd name="T43" fmla="*/ 97 h 499"/>
                  <a:gd name="T44" fmla="*/ 154 w 406"/>
                  <a:gd name="T45" fmla="*/ 51 h 499"/>
                  <a:gd name="T46" fmla="*/ 203 w 406"/>
                  <a:gd name="T47" fmla="*/ 18 h 499"/>
                  <a:gd name="T48" fmla="*/ 256 w 406"/>
                  <a:gd name="T49" fmla="*/ 0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6" h="499">
                    <a:moveTo>
                      <a:pt x="256" y="0"/>
                    </a:moveTo>
                    <a:lnTo>
                      <a:pt x="336" y="18"/>
                    </a:lnTo>
                    <a:lnTo>
                      <a:pt x="385" y="62"/>
                    </a:lnTo>
                    <a:lnTo>
                      <a:pt x="406" y="125"/>
                    </a:lnTo>
                    <a:lnTo>
                      <a:pt x="402" y="200"/>
                    </a:lnTo>
                    <a:lnTo>
                      <a:pt x="377" y="278"/>
                    </a:lnTo>
                    <a:lnTo>
                      <a:pt x="336" y="353"/>
                    </a:lnTo>
                    <a:lnTo>
                      <a:pt x="285" y="417"/>
                    </a:lnTo>
                    <a:lnTo>
                      <a:pt x="226" y="466"/>
                    </a:lnTo>
                    <a:lnTo>
                      <a:pt x="173" y="484"/>
                    </a:lnTo>
                    <a:lnTo>
                      <a:pt x="129" y="495"/>
                    </a:lnTo>
                    <a:lnTo>
                      <a:pt x="90" y="499"/>
                    </a:lnTo>
                    <a:lnTo>
                      <a:pt x="59" y="497"/>
                    </a:lnTo>
                    <a:lnTo>
                      <a:pt x="33" y="484"/>
                    </a:lnTo>
                    <a:lnTo>
                      <a:pt x="16" y="465"/>
                    </a:lnTo>
                    <a:lnTo>
                      <a:pt x="4" y="437"/>
                    </a:lnTo>
                    <a:lnTo>
                      <a:pt x="0" y="402"/>
                    </a:lnTo>
                    <a:lnTo>
                      <a:pt x="4" y="341"/>
                    </a:lnTo>
                    <a:lnTo>
                      <a:pt x="20" y="277"/>
                    </a:lnTo>
                    <a:lnTo>
                      <a:pt x="43" y="213"/>
                    </a:lnTo>
                    <a:lnTo>
                      <a:pt x="75" y="153"/>
                    </a:lnTo>
                    <a:lnTo>
                      <a:pt x="111" y="97"/>
                    </a:lnTo>
                    <a:lnTo>
                      <a:pt x="154" y="51"/>
                    </a:lnTo>
                    <a:lnTo>
                      <a:pt x="203" y="18"/>
                    </a:lnTo>
                    <a:lnTo>
                      <a:pt x="256" y="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3" name="Freeform 234"/>
              <p:cNvSpPr>
                <a:spLocks/>
              </p:cNvSpPr>
              <p:nvPr/>
            </p:nvSpPr>
            <p:spPr bwMode="auto">
              <a:xfrm>
                <a:off x="2910" y="1181"/>
                <a:ext cx="182" cy="171"/>
              </a:xfrm>
              <a:custGeom>
                <a:avLst/>
                <a:gdLst>
                  <a:gd name="T0" fmla="*/ 123 w 547"/>
                  <a:gd name="T1" fmla="*/ 0 h 513"/>
                  <a:gd name="T2" fmla="*/ 175 w 547"/>
                  <a:gd name="T3" fmla="*/ 0 h 513"/>
                  <a:gd name="T4" fmla="*/ 232 w 547"/>
                  <a:gd name="T5" fmla="*/ 5 h 513"/>
                  <a:gd name="T6" fmla="*/ 287 w 547"/>
                  <a:gd name="T7" fmla="*/ 15 h 513"/>
                  <a:gd name="T8" fmla="*/ 342 w 547"/>
                  <a:gd name="T9" fmla="*/ 30 h 513"/>
                  <a:gd name="T10" fmla="*/ 395 w 547"/>
                  <a:gd name="T11" fmla="*/ 48 h 513"/>
                  <a:gd name="T12" fmla="*/ 445 w 547"/>
                  <a:gd name="T13" fmla="*/ 71 h 513"/>
                  <a:gd name="T14" fmla="*/ 490 w 547"/>
                  <a:gd name="T15" fmla="*/ 96 h 513"/>
                  <a:gd name="T16" fmla="*/ 531 w 547"/>
                  <a:gd name="T17" fmla="*/ 125 h 513"/>
                  <a:gd name="T18" fmla="*/ 541 w 547"/>
                  <a:gd name="T19" fmla="*/ 157 h 513"/>
                  <a:gd name="T20" fmla="*/ 547 w 547"/>
                  <a:gd name="T21" fmla="*/ 206 h 513"/>
                  <a:gd name="T22" fmla="*/ 547 w 547"/>
                  <a:gd name="T23" fmla="*/ 264 h 513"/>
                  <a:gd name="T24" fmla="*/ 543 w 547"/>
                  <a:gd name="T25" fmla="*/ 327 h 513"/>
                  <a:gd name="T26" fmla="*/ 530 w 547"/>
                  <a:gd name="T27" fmla="*/ 387 h 513"/>
                  <a:gd name="T28" fmla="*/ 515 w 547"/>
                  <a:gd name="T29" fmla="*/ 442 h 513"/>
                  <a:gd name="T30" fmla="*/ 491 w 547"/>
                  <a:gd name="T31" fmla="*/ 485 h 513"/>
                  <a:gd name="T32" fmla="*/ 463 w 547"/>
                  <a:gd name="T33" fmla="*/ 513 h 513"/>
                  <a:gd name="T34" fmla="*/ 430 w 547"/>
                  <a:gd name="T35" fmla="*/ 484 h 513"/>
                  <a:gd name="T36" fmla="*/ 398 w 547"/>
                  <a:gd name="T37" fmla="*/ 453 h 513"/>
                  <a:gd name="T38" fmla="*/ 365 w 547"/>
                  <a:gd name="T39" fmla="*/ 421 h 513"/>
                  <a:gd name="T40" fmla="*/ 331 w 547"/>
                  <a:gd name="T41" fmla="*/ 391 h 513"/>
                  <a:gd name="T42" fmla="*/ 295 w 547"/>
                  <a:gd name="T43" fmla="*/ 360 h 513"/>
                  <a:gd name="T44" fmla="*/ 256 w 547"/>
                  <a:gd name="T45" fmla="*/ 334 h 513"/>
                  <a:gd name="T46" fmla="*/ 213 w 547"/>
                  <a:gd name="T47" fmla="*/ 311 h 513"/>
                  <a:gd name="T48" fmla="*/ 166 w 547"/>
                  <a:gd name="T49" fmla="*/ 298 h 513"/>
                  <a:gd name="T50" fmla="*/ 149 w 547"/>
                  <a:gd name="T51" fmla="*/ 279 h 513"/>
                  <a:gd name="T52" fmla="*/ 127 w 547"/>
                  <a:gd name="T53" fmla="*/ 254 h 513"/>
                  <a:gd name="T54" fmla="*/ 100 w 547"/>
                  <a:gd name="T55" fmla="*/ 222 h 513"/>
                  <a:gd name="T56" fmla="*/ 74 w 547"/>
                  <a:gd name="T57" fmla="*/ 186 h 513"/>
                  <a:gd name="T58" fmla="*/ 48 w 547"/>
                  <a:gd name="T59" fmla="*/ 147 h 513"/>
                  <a:gd name="T60" fmla="*/ 25 w 547"/>
                  <a:gd name="T61" fmla="*/ 111 h 513"/>
                  <a:gd name="T62" fmla="*/ 9 w 547"/>
                  <a:gd name="T63" fmla="*/ 79 h 513"/>
                  <a:gd name="T64" fmla="*/ 0 w 547"/>
                  <a:gd name="T65" fmla="*/ 53 h 513"/>
                  <a:gd name="T66" fmla="*/ 14 w 547"/>
                  <a:gd name="T67" fmla="*/ 36 h 513"/>
                  <a:gd name="T68" fmla="*/ 28 w 547"/>
                  <a:gd name="T69" fmla="*/ 25 h 513"/>
                  <a:gd name="T70" fmla="*/ 41 w 547"/>
                  <a:gd name="T71" fmla="*/ 16 h 513"/>
                  <a:gd name="T72" fmla="*/ 56 w 547"/>
                  <a:gd name="T73" fmla="*/ 12 h 513"/>
                  <a:gd name="T74" fmla="*/ 68 w 547"/>
                  <a:gd name="T75" fmla="*/ 7 h 513"/>
                  <a:gd name="T76" fmla="*/ 85 w 547"/>
                  <a:gd name="T77" fmla="*/ 4 h 513"/>
                  <a:gd name="T78" fmla="*/ 102 w 547"/>
                  <a:gd name="T79" fmla="*/ 1 h 513"/>
                  <a:gd name="T80" fmla="*/ 123 w 547"/>
                  <a:gd name="T81" fmla="*/ 0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547" h="513">
                    <a:moveTo>
                      <a:pt x="123" y="0"/>
                    </a:moveTo>
                    <a:lnTo>
                      <a:pt x="175" y="0"/>
                    </a:lnTo>
                    <a:lnTo>
                      <a:pt x="232" y="5"/>
                    </a:lnTo>
                    <a:lnTo>
                      <a:pt x="287" y="15"/>
                    </a:lnTo>
                    <a:lnTo>
                      <a:pt x="342" y="30"/>
                    </a:lnTo>
                    <a:lnTo>
                      <a:pt x="395" y="48"/>
                    </a:lnTo>
                    <a:lnTo>
                      <a:pt x="445" y="71"/>
                    </a:lnTo>
                    <a:lnTo>
                      <a:pt x="490" y="96"/>
                    </a:lnTo>
                    <a:lnTo>
                      <a:pt x="531" y="125"/>
                    </a:lnTo>
                    <a:lnTo>
                      <a:pt x="541" y="157"/>
                    </a:lnTo>
                    <a:lnTo>
                      <a:pt x="547" y="206"/>
                    </a:lnTo>
                    <a:lnTo>
                      <a:pt x="547" y="264"/>
                    </a:lnTo>
                    <a:lnTo>
                      <a:pt x="543" y="327"/>
                    </a:lnTo>
                    <a:lnTo>
                      <a:pt x="530" y="387"/>
                    </a:lnTo>
                    <a:lnTo>
                      <a:pt x="515" y="442"/>
                    </a:lnTo>
                    <a:lnTo>
                      <a:pt x="491" y="485"/>
                    </a:lnTo>
                    <a:lnTo>
                      <a:pt x="463" y="513"/>
                    </a:lnTo>
                    <a:lnTo>
                      <a:pt x="430" y="484"/>
                    </a:lnTo>
                    <a:lnTo>
                      <a:pt x="398" y="453"/>
                    </a:lnTo>
                    <a:lnTo>
                      <a:pt x="365" y="421"/>
                    </a:lnTo>
                    <a:lnTo>
                      <a:pt x="331" y="391"/>
                    </a:lnTo>
                    <a:lnTo>
                      <a:pt x="295" y="360"/>
                    </a:lnTo>
                    <a:lnTo>
                      <a:pt x="256" y="334"/>
                    </a:lnTo>
                    <a:lnTo>
                      <a:pt x="213" y="311"/>
                    </a:lnTo>
                    <a:lnTo>
                      <a:pt x="166" y="298"/>
                    </a:lnTo>
                    <a:lnTo>
                      <a:pt x="149" y="279"/>
                    </a:lnTo>
                    <a:lnTo>
                      <a:pt x="127" y="254"/>
                    </a:lnTo>
                    <a:lnTo>
                      <a:pt x="100" y="222"/>
                    </a:lnTo>
                    <a:lnTo>
                      <a:pt x="74" y="186"/>
                    </a:lnTo>
                    <a:lnTo>
                      <a:pt x="48" y="147"/>
                    </a:lnTo>
                    <a:lnTo>
                      <a:pt x="25" y="111"/>
                    </a:lnTo>
                    <a:lnTo>
                      <a:pt x="9" y="79"/>
                    </a:lnTo>
                    <a:lnTo>
                      <a:pt x="0" y="53"/>
                    </a:lnTo>
                    <a:lnTo>
                      <a:pt x="14" y="36"/>
                    </a:lnTo>
                    <a:lnTo>
                      <a:pt x="28" y="25"/>
                    </a:lnTo>
                    <a:lnTo>
                      <a:pt x="41" y="16"/>
                    </a:lnTo>
                    <a:lnTo>
                      <a:pt x="56" y="12"/>
                    </a:lnTo>
                    <a:lnTo>
                      <a:pt x="68" y="7"/>
                    </a:lnTo>
                    <a:lnTo>
                      <a:pt x="85" y="4"/>
                    </a:lnTo>
                    <a:lnTo>
                      <a:pt x="102" y="1"/>
                    </a:lnTo>
                    <a:lnTo>
                      <a:pt x="123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4" name="Freeform 235"/>
              <p:cNvSpPr>
                <a:spLocks/>
              </p:cNvSpPr>
              <p:nvPr/>
            </p:nvSpPr>
            <p:spPr bwMode="auto">
              <a:xfrm>
                <a:off x="2838" y="1212"/>
                <a:ext cx="103" cy="126"/>
              </a:xfrm>
              <a:custGeom>
                <a:avLst/>
                <a:gdLst>
                  <a:gd name="T0" fmla="*/ 183 w 308"/>
                  <a:gd name="T1" fmla="*/ 0 h 380"/>
                  <a:gd name="T2" fmla="*/ 205 w 308"/>
                  <a:gd name="T3" fmla="*/ 22 h 380"/>
                  <a:gd name="T4" fmla="*/ 228 w 308"/>
                  <a:gd name="T5" fmla="*/ 46 h 380"/>
                  <a:gd name="T6" fmla="*/ 247 w 308"/>
                  <a:gd name="T7" fmla="*/ 70 h 380"/>
                  <a:gd name="T8" fmla="*/ 267 w 308"/>
                  <a:gd name="T9" fmla="*/ 93 h 380"/>
                  <a:gd name="T10" fmla="*/ 281 w 308"/>
                  <a:gd name="T11" fmla="*/ 115 h 380"/>
                  <a:gd name="T12" fmla="*/ 293 w 308"/>
                  <a:gd name="T13" fmla="*/ 138 h 380"/>
                  <a:gd name="T14" fmla="*/ 303 w 308"/>
                  <a:gd name="T15" fmla="*/ 159 h 380"/>
                  <a:gd name="T16" fmla="*/ 308 w 308"/>
                  <a:gd name="T17" fmla="*/ 179 h 380"/>
                  <a:gd name="T18" fmla="*/ 297 w 308"/>
                  <a:gd name="T19" fmla="*/ 210 h 380"/>
                  <a:gd name="T20" fmla="*/ 279 w 308"/>
                  <a:gd name="T21" fmla="*/ 242 h 380"/>
                  <a:gd name="T22" fmla="*/ 254 w 308"/>
                  <a:gd name="T23" fmla="*/ 273 h 380"/>
                  <a:gd name="T24" fmla="*/ 225 w 308"/>
                  <a:gd name="T25" fmla="*/ 303 h 380"/>
                  <a:gd name="T26" fmla="*/ 193 w 308"/>
                  <a:gd name="T27" fmla="*/ 328 h 380"/>
                  <a:gd name="T28" fmla="*/ 161 w 308"/>
                  <a:gd name="T29" fmla="*/ 352 h 380"/>
                  <a:gd name="T30" fmla="*/ 132 w 308"/>
                  <a:gd name="T31" fmla="*/ 369 h 380"/>
                  <a:gd name="T32" fmla="*/ 108 w 308"/>
                  <a:gd name="T33" fmla="*/ 380 h 380"/>
                  <a:gd name="T34" fmla="*/ 82 w 308"/>
                  <a:gd name="T35" fmla="*/ 359 h 380"/>
                  <a:gd name="T36" fmla="*/ 58 w 308"/>
                  <a:gd name="T37" fmla="*/ 335 h 380"/>
                  <a:gd name="T38" fmla="*/ 36 w 308"/>
                  <a:gd name="T39" fmla="*/ 310 h 380"/>
                  <a:gd name="T40" fmla="*/ 19 w 308"/>
                  <a:gd name="T41" fmla="*/ 284 h 380"/>
                  <a:gd name="T42" fmla="*/ 7 w 308"/>
                  <a:gd name="T43" fmla="*/ 255 h 380"/>
                  <a:gd name="T44" fmla="*/ 0 w 308"/>
                  <a:gd name="T45" fmla="*/ 228 h 380"/>
                  <a:gd name="T46" fmla="*/ 1 w 308"/>
                  <a:gd name="T47" fmla="*/ 203 h 380"/>
                  <a:gd name="T48" fmla="*/ 11 w 308"/>
                  <a:gd name="T49" fmla="*/ 182 h 380"/>
                  <a:gd name="T50" fmla="*/ 22 w 308"/>
                  <a:gd name="T51" fmla="*/ 160 h 380"/>
                  <a:gd name="T52" fmla="*/ 36 w 308"/>
                  <a:gd name="T53" fmla="*/ 134 h 380"/>
                  <a:gd name="T54" fmla="*/ 52 w 308"/>
                  <a:gd name="T55" fmla="*/ 106 h 380"/>
                  <a:gd name="T56" fmla="*/ 73 w 308"/>
                  <a:gd name="T57" fmla="*/ 78 h 380"/>
                  <a:gd name="T58" fmla="*/ 94 w 308"/>
                  <a:gd name="T59" fmla="*/ 50 h 380"/>
                  <a:gd name="T60" fmla="*/ 121 w 308"/>
                  <a:gd name="T61" fmla="*/ 28 h 380"/>
                  <a:gd name="T62" fmla="*/ 150 w 308"/>
                  <a:gd name="T63" fmla="*/ 10 h 380"/>
                  <a:gd name="T64" fmla="*/ 183 w 308"/>
                  <a:gd name="T65" fmla="*/ 0 h 3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8" h="380">
                    <a:moveTo>
                      <a:pt x="183" y="0"/>
                    </a:moveTo>
                    <a:lnTo>
                      <a:pt x="205" y="22"/>
                    </a:lnTo>
                    <a:lnTo>
                      <a:pt x="228" y="46"/>
                    </a:lnTo>
                    <a:lnTo>
                      <a:pt x="247" y="70"/>
                    </a:lnTo>
                    <a:lnTo>
                      <a:pt x="267" y="93"/>
                    </a:lnTo>
                    <a:lnTo>
                      <a:pt x="281" y="115"/>
                    </a:lnTo>
                    <a:lnTo>
                      <a:pt x="293" y="138"/>
                    </a:lnTo>
                    <a:lnTo>
                      <a:pt x="303" y="159"/>
                    </a:lnTo>
                    <a:lnTo>
                      <a:pt x="308" y="179"/>
                    </a:lnTo>
                    <a:lnTo>
                      <a:pt x="297" y="210"/>
                    </a:lnTo>
                    <a:lnTo>
                      <a:pt x="279" y="242"/>
                    </a:lnTo>
                    <a:lnTo>
                      <a:pt x="254" y="273"/>
                    </a:lnTo>
                    <a:lnTo>
                      <a:pt x="225" y="303"/>
                    </a:lnTo>
                    <a:lnTo>
                      <a:pt x="193" y="328"/>
                    </a:lnTo>
                    <a:lnTo>
                      <a:pt x="161" y="352"/>
                    </a:lnTo>
                    <a:lnTo>
                      <a:pt x="132" y="369"/>
                    </a:lnTo>
                    <a:lnTo>
                      <a:pt x="108" y="380"/>
                    </a:lnTo>
                    <a:lnTo>
                      <a:pt x="82" y="359"/>
                    </a:lnTo>
                    <a:lnTo>
                      <a:pt x="58" y="335"/>
                    </a:lnTo>
                    <a:lnTo>
                      <a:pt x="36" y="310"/>
                    </a:lnTo>
                    <a:lnTo>
                      <a:pt x="19" y="284"/>
                    </a:lnTo>
                    <a:lnTo>
                      <a:pt x="7" y="255"/>
                    </a:lnTo>
                    <a:lnTo>
                      <a:pt x="0" y="228"/>
                    </a:lnTo>
                    <a:lnTo>
                      <a:pt x="1" y="203"/>
                    </a:lnTo>
                    <a:lnTo>
                      <a:pt x="11" y="182"/>
                    </a:lnTo>
                    <a:lnTo>
                      <a:pt x="22" y="160"/>
                    </a:lnTo>
                    <a:lnTo>
                      <a:pt x="36" y="134"/>
                    </a:lnTo>
                    <a:lnTo>
                      <a:pt x="52" y="106"/>
                    </a:lnTo>
                    <a:lnTo>
                      <a:pt x="73" y="78"/>
                    </a:lnTo>
                    <a:lnTo>
                      <a:pt x="94" y="50"/>
                    </a:lnTo>
                    <a:lnTo>
                      <a:pt x="121" y="28"/>
                    </a:lnTo>
                    <a:lnTo>
                      <a:pt x="150" y="10"/>
                    </a:lnTo>
                    <a:lnTo>
                      <a:pt x="183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5" name="Freeform 236"/>
              <p:cNvSpPr>
                <a:spLocks/>
              </p:cNvSpPr>
              <p:nvPr/>
            </p:nvSpPr>
            <p:spPr bwMode="auto">
              <a:xfrm>
                <a:off x="2883" y="1299"/>
                <a:ext cx="72" cy="166"/>
              </a:xfrm>
              <a:custGeom>
                <a:avLst/>
                <a:gdLst>
                  <a:gd name="T0" fmla="*/ 165 w 214"/>
                  <a:gd name="T1" fmla="*/ 0 h 499"/>
                  <a:gd name="T2" fmla="*/ 189 w 214"/>
                  <a:gd name="T3" fmla="*/ 27 h 499"/>
                  <a:gd name="T4" fmla="*/ 204 w 214"/>
                  <a:gd name="T5" fmla="*/ 62 h 499"/>
                  <a:gd name="T6" fmla="*/ 211 w 214"/>
                  <a:gd name="T7" fmla="*/ 100 h 499"/>
                  <a:gd name="T8" fmla="*/ 214 w 214"/>
                  <a:gd name="T9" fmla="*/ 141 h 499"/>
                  <a:gd name="T10" fmla="*/ 213 w 214"/>
                  <a:gd name="T11" fmla="*/ 182 h 499"/>
                  <a:gd name="T12" fmla="*/ 211 w 214"/>
                  <a:gd name="T13" fmla="*/ 222 h 499"/>
                  <a:gd name="T14" fmla="*/ 210 w 214"/>
                  <a:gd name="T15" fmla="*/ 260 h 499"/>
                  <a:gd name="T16" fmla="*/ 213 w 214"/>
                  <a:gd name="T17" fmla="*/ 295 h 499"/>
                  <a:gd name="T18" fmla="*/ 189 w 214"/>
                  <a:gd name="T19" fmla="*/ 335 h 499"/>
                  <a:gd name="T20" fmla="*/ 165 w 214"/>
                  <a:gd name="T21" fmla="*/ 371 h 499"/>
                  <a:gd name="T22" fmla="*/ 140 w 214"/>
                  <a:gd name="T23" fmla="*/ 403 h 499"/>
                  <a:gd name="T24" fmla="*/ 117 w 214"/>
                  <a:gd name="T25" fmla="*/ 431 h 499"/>
                  <a:gd name="T26" fmla="*/ 93 w 214"/>
                  <a:gd name="T27" fmla="*/ 453 h 499"/>
                  <a:gd name="T28" fmla="*/ 74 w 214"/>
                  <a:gd name="T29" fmla="*/ 473 h 499"/>
                  <a:gd name="T30" fmla="*/ 58 w 214"/>
                  <a:gd name="T31" fmla="*/ 487 h 499"/>
                  <a:gd name="T32" fmla="*/ 51 w 214"/>
                  <a:gd name="T33" fmla="*/ 496 h 499"/>
                  <a:gd name="T34" fmla="*/ 40 w 214"/>
                  <a:gd name="T35" fmla="*/ 496 h 499"/>
                  <a:gd name="T36" fmla="*/ 33 w 214"/>
                  <a:gd name="T37" fmla="*/ 499 h 499"/>
                  <a:gd name="T38" fmla="*/ 32 w 214"/>
                  <a:gd name="T39" fmla="*/ 456 h 499"/>
                  <a:gd name="T40" fmla="*/ 29 w 214"/>
                  <a:gd name="T41" fmla="*/ 414 h 499"/>
                  <a:gd name="T42" fmla="*/ 25 w 214"/>
                  <a:gd name="T43" fmla="*/ 371 h 499"/>
                  <a:gd name="T44" fmla="*/ 21 w 214"/>
                  <a:gd name="T45" fmla="*/ 329 h 499"/>
                  <a:gd name="T46" fmla="*/ 14 w 214"/>
                  <a:gd name="T47" fmla="*/ 286 h 499"/>
                  <a:gd name="T48" fmla="*/ 10 w 214"/>
                  <a:gd name="T49" fmla="*/ 244 h 499"/>
                  <a:gd name="T50" fmla="*/ 4 w 214"/>
                  <a:gd name="T51" fmla="*/ 203 h 499"/>
                  <a:gd name="T52" fmla="*/ 0 w 214"/>
                  <a:gd name="T53" fmla="*/ 161 h 499"/>
                  <a:gd name="T54" fmla="*/ 11 w 214"/>
                  <a:gd name="T55" fmla="*/ 146 h 499"/>
                  <a:gd name="T56" fmla="*/ 31 w 214"/>
                  <a:gd name="T57" fmla="*/ 123 h 499"/>
                  <a:gd name="T58" fmla="*/ 56 w 214"/>
                  <a:gd name="T59" fmla="*/ 96 h 499"/>
                  <a:gd name="T60" fmla="*/ 85 w 214"/>
                  <a:gd name="T61" fmla="*/ 69 h 499"/>
                  <a:gd name="T62" fmla="*/ 111 w 214"/>
                  <a:gd name="T63" fmla="*/ 41 h 499"/>
                  <a:gd name="T64" fmla="*/ 136 w 214"/>
                  <a:gd name="T65" fmla="*/ 19 h 499"/>
                  <a:gd name="T66" fmla="*/ 154 w 214"/>
                  <a:gd name="T67" fmla="*/ 4 h 499"/>
                  <a:gd name="T68" fmla="*/ 165 w 214"/>
                  <a:gd name="T69" fmla="*/ 0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14" h="499">
                    <a:moveTo>
                      <a:pt x="165" y="0"/>
                    </a:moveTo>
                    <a:lnTo>
                      <a:pt x="189" y="27"/>
                    </a:lnTo>
                    <a:lnTo>
                      <a:pt x="204" y="62"/>
                    </a:lnTo>
                    <a:lnTo>
                      <a:pt x="211" y="100"/>
                    </a:lnTo>
                    <a:lnTo>
                      <a:pt x="214" y="141"/>
                    </a:lnTo>
                    <a:lnTo>
                      <a:pt x="213" y="182"/>
                    </a:lnTo>
                    <a:lnTo>
                      <a:pt x="211" y="222"/>
                    </a:lnTo>
                    <a:lnTo>
                      <a:pt x="210" y="260"/>
                    </a:lnTo>
                    <a:lnTo>
                      <a:pt x="213" y="295"/>
                    </a:lnTo>
                    <a:lnTo>
                      <a:pt x="189" y="335"/>
                    </a:lnTo>
                    <a:lnTo>
                      <a:pt x="165" y="371"/>
                    </a:lnTo>
                    <a:lnTo>
                      <a:pt x="140" y="403"/>
                    </a:lnTo>
                    <a:lnTo>
                      <a:pt x="117" y="431"/>
                    </a:lnTo>
                    <a:lnTo>
                      <a:pt x="93" y="453"/>
                    </a:lnTo>
                    <a:lnTo>
                      <a:pt x="74" y="473"/>
                    </a:lnTo>
                    <a:lnTo>
                      <a:pt x="58" y="487"/>
                    </a:lnTo>
                    <a:lnTo>
                      <a:pt x="51" y="496"/>
                    </a:lnTo>
                    <a:lnTo>
                      <a:pt x="40" y="496"/>
                    </a:lnTo>
                    <a:lnTo>
                      <a:pt x="33" y="499"/>
                    </a:lnTo>
                    <a:lnTo>
                      <a:pt x="32" y="456"/>
                    </a:lnTo>
                    <a:lnTo>
                      <a:pt x="29" y="414"/>
                    </a:lnTo>
                    <a:lnTo>
                      <a:pt x="25" y="371"/>
                    </a:lnTo>
                    <a:lnTo>
                      <a:pt x="21" y="329"/>
                    </a:lnTo>
                    <a:lnTo>
                      <a:pt x="14" y="286"/>
                    </a:lnTo>
                    <a:lnTo>
                      <a:pt x="10" y="244"/>
                    </a:lnTo>
                    <a:lnTo>
                      <a:pt x="4" y="203"/>
                    </a:lnTo>
                    <a:lnTo>
                      <a:pt x="0" y="161"/>
                    </a:lnTo>
                    <a:lnTo>
                      <a:pt x="11" y="146"/>
                    </a:lnTo>
                    <a:lnTo>
                      <a:pt x="31" y="123"/>
                    </a:lnTo>
                    <a:lnTo>
                      <a:pt x="56" y="96"/>
                    </a:lnTo>
                    <a:lnTo>
                      <a:pt x="85" y="69"/>
                    </a:lnTo>
                    <a:lnTo>
                      <a:pt x="111" y="41"/>
                    </a:lnTo>
                    <a:lnTo>
                      <a:pt x="136" y="19"/>
                    </a:lnTo>
                    <a:lnTo>
                      <a:pt x="154" y="4"/>
                    </a:lnTo>
                    <a:lnTo>
                      <a:pt x="165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6" name="Freeform 237"/>
              <p:cNvSpPr>
                <a:spLocks/>
              </p:cNvSpPr>
              <p:nvPr/>
            </p:nvSpPr>
            <p:spPr bwMode="auto">
              <a:xfrm>
                <a:off x="2958" y="1291"/>
                <a:ext cx="100" cy="141"/>
              </a:xfrm>
              <a:custGeom>
                <a:avLst/>
                <a:gdLst>
                  <a:gd name="T0" fmla="*/ 300 w 300"/>
                  <a:gd name="T1" fmla="*/ 240 h 424"/>
                  <a:gd name="T2" fmla="*/ 289 w 300"/>
                  <a:gd name="T3" fmla="*/ 258 h 424"/>
                  <a:gd name="T4" fmla="*/ 275 w 300"/>
                  <a:gd name="T5" fmla="*/ 283 h 424"/>
                  <a:gd name="T6" fmla="*/ 259 w 300"/>
                  <a:gd name="T7" fmla="*/ 313 h 424"/>
                  <a:gd name="T8" fmla="*/ 242 w 300"/>
                  <a:gd name="T9" fmla="*/ 345 h 424"/>
                  <a:gd name="T10" fmla="*/ 221 w 300"/>
                  <a:gd name="T11" fmla="*/ 372 h 424"/>
                  <a:gd name="T12" fmla="*/ 202 w 300"/>
                  <a:gd name="T13" fmla="*/ 396 h 424"/>
                  <a:gd name="T14" fmla="*/ 181 w 300"/>
                  <a:gd name="T15" fmla="*/ 414 h 424"/>
                  <a:gd name="T16" fmla="*/ 164 w 300"/>
                  <a:gd name="T17" fmla="*/ 424 h 424"/>
                  <a:gd name="T18" fmla="*/ 144 w 300"/>
                  <a:gd name="T19" fmla="*/ 409 h 424"/>
                  <a:gd name="T20" fmla="*/ 128 w 300"/>
                  <a:gd name="T21" fmla="*/ 396 h 424"/>
                  <a:gd name="T22" fmla="*/ 111 w 300"/>
                  <a:gd name="T23" fmla="*/ 381 h 424"/>
                  <a:gd name="T24" fmla="*/ 94 w 300"/>
                  <a:gd name="T25" fmla="*/ 368 h 424"/>
                  <a:gd name="T26" fmla="*/ 76 w 300"/>
                  <a:gd name="T27" fmla="*/ 353 h 424"/>
                  <a:gd name="T28" fmla="*/ 58 w 300"/>
                  <a:gd name="T29" fmla="*/ 339 h 424"/>
                  <a:gd name="T30" fmla="*/ 36 w 300"/>
                  <a:gd name="T31" fmla="*/ 325 h 424"/>
                  <a:gd name="T32" fmla="*/ 14 w 300"/>
                  <a:gd name="T33" fmla="*/ 313 h 424"/>
                  <a:gd name="T34" fmla="*/ 10 w 300"/>
                  <a:gd name="T35" fmla="*/ 279 h 424"/>
                  <a:gd name="T36" fmla="*/ 8 w 300"/>
                  <a:gd name="T37" fmla="*/ 243 h 424"/>
                  <a:gd name="T38" fmla="*/ 7 w 300"/>
                  <a:gd name="T39" fmla="*/ 204 h 424"/>
                  <a:gd name="T40" fmla="*/ 7 w 300"/>
                  <a:gd name="T41" fmla="*/ 166 h 424"/>
                  <a:gd name="T42" fmla="*/ 4 w 300"/>
                  <a:gd name="T43" fmla="*/ 126 h 424"/>
                  <a:gd name="T44" fmla="*/ 3 w 300"/>
                  <a:gd name="T45" fmla="*/ 87 h 424"/>
                  <a:gd name="T46" fmla="*/ 1 w 300"/>
                  <a:gd name="T47" fmla="*/ 50 h 424"/>
                  <a:gd name="T48" fmla="*/ 0 w 300"/>
                  <a:gd name="T49" fmla="*/ 13 h 424"/>
                  <a:gd name="T50" fmla="*/ 19 w 300"/>
                  <a:gd name="T51" fmla="*/ 0 h 424"/>
                  <a:gd name="T52" fmla="*/ 55 w 300"/>
                  <a:gd name="T53" fmla="*/ 8 h 424"/>
                  <a:gd name="T54" fmla="*/ 101 w 300"/>
                  <a:gd name="T55" fmla="*/ 32 h 424"/>
                  <a:gd name="T56" fmla="*/ 154 w 300"/>
                  <a:gd name="T57" fmla="*/ 69 h 424"/>
                  <a:gd name="T58" fmla="*/ 204 w 300"/>
                  <a:gd name="T59" fmla="*/ 111 h 424"/>
                  <a:gd name="T60" fmla="*/ 250 w 300"/>
                  <a:gd name="T61" fmla="*/ 157 h 424"/>
                  <a:gd name="T62" fmla="*/ 284 w 300"/>
                  <a:gd name="T63" fmla="*/ 201 h 424"/>
                  <a:gd name="T64" fmla="*/ 300 w 300"/>
                  <a:gd name="T65" fmla="*/ 240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0" h="424">
                    <a:moveTo>
                      <a:pt x="300" y="240"/>
                    </a:moveTo>
                    <a:lnTo>
                      <a:pt x="289" y="258"/>
                    </a:lnTo>
                    <a:lnTo>
                      <a:pt x="275" y="283"/>
                    </a:lnTo>
                    <a:lnTo>
                      <a:pt x="259" y="313"/>
                    </a:lnTo>
                    <a:lnTo>
                      <a:pt x="242" y="345"/>
                    </a:lnTo>
                    <a:lnTo>
                      <a:pt x="221" y="372"/>
                    </a:lnTo>
                    <a:lnTo>
                      <a:pt x="202" y="396"/>
                    </a:lnTo>
                    <a:lnTo>
                      <a:pt x="181" y="414"/>
                    </a:lnTo>
                    <a:lnTo>
                      <a:pt x="164" y="424"/>
                    </a:lnTo>
                    <a:lnTo>
                      <a:pt x="144" y="409"/>
                    </a:lnTo>
                    <a:lnTo>
                      <a:pt x="128" y="396"/>
                    </a:lnTo>
                    <a:lnTo>
                      <a:pt x="111" y="381"/>
                    </a:lnTo>
                    <a:lnTo>
                      <a:pt x="94" y="368"/>
                    </a:lnTo>
                    <a:lnTo>
                      <a:pt x="76" y="353"/>
                    </a:lnTo>
                    <a:lnTo>
                      <a:pt x="58" y="339"/>
                    </a:lnTo>
                    <a:lnTo>
                      <a:pt x="36" y="325"/>
                    </a:lnTo>
                    <a:lnTo>
                      <a:pt x="14" y="313"/>
                    </a:lnTo>
                    <a:lnTo>
                      <a:pt x="10" y="279"/>
                    </a:lnTo>
                    <a:lnTo>
                      <a:pt x="8" y="243"/>
                    </a:lnTo>
                    <a:lnTo>
                      <a:pt x="7" y="204"/>
                    </a:lnTo>
                    <a:lnTo>
                      <a:pt x="7" y="166"/>
                    </a:lnTo>
                    <a:lnTo>
                      <a:pt x="4" y="126"/>
                    </a:lnTo>
                    <a:lnTo>
                      <a:pt x="3" y="87"/>
                    </a:lnTo>
                    <a:lnTo>
                      <a:pt x="1" y="50"/>
                    </a:lnTo>
                    <a:lnTo>
                      <a:pt x="0" y="13"/>
                    </a:lnTo>
                    <a:lnTo>
                      <a:pt x="19" y="0"/>
                    </a:lnTo>
                    <a:lnTo>
                      <a:pt x="55" y="8"/>
                    </a:lnTo>
                    <a:lnTo>
                      <a:pt x="101" y="32"/>
                    </a:lnTo>
                    <a:lnTo>
                      <a:pt x="154" y="69"/>
                    </a:lnTo>
                    <a:lnTo>
                      <a:pt x="204" y="111"/>
                    </a:lnTo>
                    <a:lnTo>
                      <a:pt x="250" y="157"/>
                    </a:lnTo>
                    <a:lnTo>
                      <a:pt x="284" y="201"/>
                    </a:lnTo>
                    <a:lnTo>
                      <a:pt x="300" y="24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7" name="Freeform 238"/>
              <p:cNvSpPr>
                <a:spLocks/>
              </p:cNvSpPr>
              <p:nvPr/>
            </p:nvSpPr>
            <p:spPr bwMode="auto">
              <a:xfrm>
                <a:off x="2947" y="1407"/>
                <a:ext cx="56" cy="104"/>
              </a:xfrm>
              <a:custGeom>
                <a:avLst/>
                <a:gdLst>
                  <a:gd name="T0" fmla="*/ 73 w 169"/>
                  <a:gd name="T1" fmla="*/ 0 h 311"/>
                  <a:gd name="T2" fmla="*/ 124 w 169"/>
                  <a:gd name="T3" fmla="*/ 35 h 311"/>
                  <a:gd name="T4" fmla="*/ 155 w 169"/>
                  <a:gd name="T5" fmla="*/ 68 h 311"/>
                  <a:gd name="T6" fmla="*/ 169 w 169"/>
                  <a:gd name="T7" fmla="*/ 99 h 311"/>
                  <a:gd name="T8" fmla="*/ 169 w 169"/>
                  <a:gd name="T9" fmla="*/ 133 h 311"/>
                  <a:gd name="T10" fmla="*/ 156 w 169"/>
                  <a:gd name="T11" fmla="*/ 168 h 311"/>
                  <a:gd name="T12" fmla="*/ 137 w 169"/>
                  <a:gd name="T13" fmla="*/ 210 h 311"/>
                  <a:gd name="T14" fmla="*/ 110 w 169"/>
                  <a:gd name="T15" fmla="*/ 256 h 311"/>
                  <a:gd name="T16" fmla="*/ 84 w 169"/>
                  <a:gd name="T17" fmla="*/ 311 h 311"/>
                  <a:gd name="T18" fmla="*/ 74 w 169"/>
                  <a:gd name="T19" fmla="*/ 310 h 311"/>
                  <a:gd name="T20" fmla="*/ 64 w 169"/>
                  <a:gd name="T21" fmla="*/ 309 h 311"/>
                  <a:gd name="T22" fmla="*/ 55 w 169"/>
                  <a:gd name="T23" fmla="*/ 304 h 311"/>
                  <a:gd name="T24" fmla="*/ 46 w 169"/>
                  <a:gd name="T25" fmla="*/ 300 h 311"/>
                  <a:gd name="T26" fmla="*/ 35 w 169"/>
                  <a:gd name="T27" fmla="*/ 293 h 311"/>
                  <a:gd name="T28" fmla="*/ 24 w 169"/>
                  <a:gd name="T29" fmla="*/ 286 h 311"/>
                  <a:gd name="T30" fmla="*/ 12 w 169"/>
                  <a:gd name="T31" fmla="*/ 279 h 311"/>
                  <a:gd name="T32" fmla="*/ 0 w 169"/>
                  <a:gd name="T33" fmla="*/ 275 h 311"/>
                  <a:gd name="T34" fmla="*/ 6 w 169"/>
                  <a:gd name="T35" fmla="*/ 246 h 311"/>
                  <a:gd name="T36" fmla="*/ 10 w 169"/>
                  <a:gd name="T37" fmla="*/ 210 h 311"/>
                  <a:gd name="T38" fmla="*/ 13 w 169"/>
                  <a:gd name="T39" fmla="*/ 165 h 311"/>
                  <a:gd name="T40" fmla="*/ 19 w 169"/>
                  <a:gd name="T41" fmla="*/ 122 h 311"/>
                  <a:gd name="T42" fmla="*/ 24 w 169"/>
                  <a:gd name="T43" fmla="*/ 78 h 311"/>
                  <a:gd name="T44" fmla="*/ 35 w 169"/>
                  <a:gd name="T45" fmla="*/ 41 h 311"/>
                  <a:gd name="T46" fmla="*/ 49 w 169"/>
                  <a:gd name="T47" fmla="*/ 14 h 311"/>
                  <a:gd name="T48" fmla="*/ 73 w 169"/>
                  <a:gd name="T49" fmla="*/ 0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69" h="311">
                    <a:moveTo>
                      <a:pt x="73" y="0"/>
                    </a:moveTo>
                    <a:lnTo>
                      <a:pt x="124" y="35"/>
                    </a:lnTo>
                    <a:lnTo>
                      <a:pt x="155" y="68"/>
                    </a:lnTo>
                    <a:lnTo>
                      <a:pt x="169" y="99"/>
                    </a:lnTo>
                    <a:lnTo>
                      <a:pt x="169" y="133"/>
                    </a:lnTo>
                    <a:lnTo>
                      <a:pt x="156" y="168"/>
                    </a:lnTo>
                    <a:lnTo>
                      <a:pt x="137" y="210"/>
                    </a:lnTo>
                    <a:lnTo>
                      <a:pt x="110" y="256"/>
                    </a:lnTo>
                    <a:lnTo>
                      <a:pt x="84" y="311"/>
                    </a:lnTo>
                    <a:lnTo>
                      <a:pt x="74" y="310"/>
                    </a:lnTo>
                    <a:lnTo>
                      <a:pt x="64" y="309"/>
                    </a:lnTo>
                    <a:lnTo>
                      <a:pt x="55" y="304"/>
                    </a:lnTo>
                    <a:lnTo>
                      <a:pt x="46" y="300"/>
                    </a:lnTo>
                    <a:lnTo>
                      <a:pt x="35" y="293"/>
                    </a:lnTo>
                    <a:lnTo>
                      <a:pt x="24" y="286"/>
                    </a:lnTo>
                    <a:lnTo>
                      <a:pt x="12" y="279"/>
                    </a:lnTo>
                    <a:lnTo>
                      <a:pt x="0" y="275"/>
                    </a:lnTo>
                    <a:lnTo>
                      <a:pt x="6" y="246"/>
                    </a:lnTo>
                    <a:lnTo>
                      <a:pt x="10" y="210"/>
                    </a:lnTo>
                    <a:lnTo>
                      <a:pt x="13" y="165"/>
                    </a:lnTo>
                    <a:lnTo>
                      <a:pt x="19" y="122"/>
                    </a:lnTo>
                    <a:lnTo>
                      <a:pt x="24" y="78"/>
                    </a:lnTo>
                    <a:lnTo>
                      <a:pt x="35" y="41"/>
                    </a:lnTo>
                    <a:lnTo>
                      <a:pt x="49" y="14"/>
                    </a:lnTo>
                    <a:lnTo>
                      <a:pt x="73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8" name="Freeform 239"/>
              <p:cNvSpPr>
                <a:spLocks/>
              </p:cNvSpPr>
              <p:nvPr/>
            </p:nvSpPr>
            <p:spPr bwMode="auto">
              <a:xfrm>
                <a:off x="2868" y="1431"/>
                <a:ext cx="79" cy="154"/>
              </a:xfrm>
              <a:custGeom>
                <a:avLst/>
                <a:gdLst>
                  <a:gd name="T0" fmla="*/ 228 w 239"/>
                  <a:gd name="T1" fmla="*/ 0 h 464"/>
                  <a:gd name="T2" fmla="*/ 239 w 239"/>
                  <a:gd name="T3" fmla="*/ 39 h 464"/>
                  <a:gd name="T4" fmla="*/ 235 w 239"/>
                  <a:gd name="T5" fmla="*/ 94 h 464"/>
                  <a:gd name="T6" fmla="*/ 218 w 239"/>
                  <a:gd name="T7" fmla="*/ 160 h 464"/>
                  <a:gd name="T8" fmla="*/ 193 w 239"/>
                  <a:gd name="T9" fmla="*/ 232 h 464"/>
                  <a:gd name="T10" fmla="*/ 161 w 239"/>
                  <a:gd name="T11" fmla="*/ 303 h 464"/>
                  <a:gd name="T12" fmla="*/ 130 w 239"/>
                  <a:gd name="T13" fmla="*/ 370 h 464"/>
                  <a:gd name="T14" fmla="*/ 101 w 239"/>
                  <a:gd name="T15" fmla="*/ 424 h 464"/>
                  <a:gd name="T16" fmla="*/ 80 w 239"/>
                  <a:gd name="T17" fmla="*/ 463 h 464"/>
                  <a:gd name="T18" fmla="*/ 66 w 239"/>
                  <a:gd name="T19" fmla="*/ 463 h 464"/>
                  <a:gd name="T20" fmla="*/ 55 w 239"/>
                  <a:gd name="T21" fmla="*/ 464 h 464"/>
                  <a:gd name="T22" fmla="*/ 44 w 239"/>
                  <a:gd name="T23" fmla="*/ 463 h 464"/>
                  <a:gd name="T24" fmla="*/ 36 w 239"/>
                  <a:gd name="T25" fmla="*/ 460 h 464"/>
                  <a:gd name="T26" fmla="*/ 27 w 239"/>
                  <a:gd name="T27" fmla="*/ 455 h 464"/>
                  <a:gd name="T28" fmla="*/ 21 w 239"/>
                  <a:gd name="T29" fmla="*/ 451 h 464"/>
                  <a:gd name="T30" fmla="*/ 15 w 239"/>
                  <a:gd name="T31" fmla="*/ 445 h 464"/>
                  <a:gd name="T32" fmla="*/ 12 w 239"/>
                  <a:gd name="T33" fmla="*/ 438 h 464"/>
                  <a:gd name="T34" fmla="*/ 0 w 239"/>
                  <a:gd name="T35" fmla="*/ 393 h 464"/>
                  <a:gd name="T36" fmla="*/ 8 w 239"/>
                  <a:gd name="T37" fmla="*/ 332 h 464"/>
                  <a:gd name="T38" fmla="*/ 29 w 239"/>
                  <a:gd name="T39" fmla="*/ 261 h 464"/>
                  <a:gd name="T40" fmla="*/ 64 w 239"/>
                  <a:gd name="T41" fmla="*/ 188 h 464"/>
                  <a:gd name="T42" fmla="*/ 103 w 239"/>
                  <a:gd name="T43" fmla="*/ 117 h 464"/>
                  <a:gd name="T44" fmla="*/ 147 w 239"/>
                  <a:gd name="T45" fmla="*/ 58 h 464"/>
                  <a:gd name="T46" fmla="*/ 189 w 239"/>
                  <a:gd name="T47" fmla="*/ 16 h 464"/>
                  <a:gd name="T48" fmla="*/ 228 w 239"/>
                  <a:gd name="T49" fmla="*/ 0 h 4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39" h="464">
                    <a:moveTo>
                      <a:pt x="228" y="0"/>
                    </a:moveTo>
                    <a:lnTo>
                      <a:pt x="239" y="39"/>
                    </a:lnTo>
                    <a:lnTo>
                      <a:pt x="235" y="94"/>
                    </a:lnTo>
                    <a:lnTo>
                      <a:pt x="218" y="160"/>
                    </a:lnTo>
                    <a:lnTo>
                      <a:pt x="193" y="232"/>
                    </a:lnTo>
                    <a:lnTo>
                      <a:pt x="161" y="303"/>
                    </a:lnTo>
                    <a:lnTo>
                      <a:pt x="130" y="370"/>
                    </a:lnTo>
                    <a:lnTo>
                      <a:pt x="101" y="424"/>
                    </a:lnTo>
                    <a:lnTo>
                      <a:pt x="80" y="463"/>
                    </a:lnTo>
                    <a:lnTo>
                      <a:pt x="66" y="463"/>
                    </a:lnTo>
                    <a:lnTo>
                      <a:pt x="55" y="464"/>
                    </a:lnTo>
                    <a:lnTo>
                      <a:pt x="44" y="463"/>
                    </a:lnTo>
                    <a:lnTo>
                      <a:pt x="36" y="460"/>
                    </a:lnTo>
                    <a:lnTo>
                      <a:pt x="27" y="455"/>
                    </a:lnTo>
                    <a:lnTo>
                      <a:pt x="21" y="451"/>
                    </a:lnTo>
                    <a:lnTo>
                      <a:pt x="15" y="445"/>
                    </a:lnTo>
                    <a:lnTo>
                      <a:pt x="12" y="438"/>
                    </a:lnTo>
                    <a:lnTo>
                      <a:pt x="0" y="393"/>
                    </a:lnTo>
                    <a:lnTo>
                      <a:pt x="8" y="332"/>
                    </a:lnTo>
                    <a:lnTo>
                      <a:pt x="29" y="261"/>
                    </a:lnTo>
                    <a:lnTo>
                      <a:pt x="64" y="188"/>
                    </a:lnTo>
                    <a:lnTo>
                      <a:pt x="103" y="117"/>
                    </a:lnTo>
                    <a:lnTo>
                      <a:pt x="147" y="58"/>
                    </a:lnTo>
                    <a:lnTo>
                      <a:pt x="189" y="16"/>
                    </a:lnTo>
                    <a:lnTo>
                      <a:pt x="228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9" name="Freeform 240"/>
              <p:cNvSpPr>
                <a:spLocks/>
              </p:cNvSpPr>
              <p:nvPr/>
            </p:nvSpPr>
            <p:spPr bwMode="auto">
              <a:xfrm>
                <a:off x="2947" y="1511"/>
                <a:ext cx="22" cy="51"/>
              </a:xfrm>
              <a:custGeom>
                <a:avLst/>
                <a:gdLst>
                  <a:gd name="T0" fmla="*/ 32 w 64"/>
                  <a:gd name="T1" fmla="*/ 0 h 155"/>
                  <a:gd name="T2" fmla="*/ 51 w 64"/>
                  <a:gd name="T3" fmla="*/ 9 h 155"/>
                  <a:gd name="T4" fmla="*/ 62 w 64"/>
                  <a:gd name="T5" fmla="*/ 24 h 155"/>
                  <a:gd name="T6" fmla="*/ 64 w 64"/>
                  <a:gd name="T7" fmla="*/ 44 h 155"/>
                  <a:gd name="T8" fmla="*/ 61 w 64"/>
                  <a:gd name="T9" fmla="*/ 66 h 155"/>
                  <a:gd name="T10" fmla="*/ 53 w 64"/>
                  <a:gd name="T11" fmla="*/ 88 h 155"/>
                  <a:gd name="T12" fmla="*/ 43 w 64"/>
                  <a:gd name="T13" fmla="*/ 112 h 155"/>
                  <a:gd name="T14" fmla="*/ 33 w 64"/>
                  <a:gd name="T15" fmla="*/ 133 h 155"/>
                  <a:gd name="T16" fmla="*/ 28 w 64"/>
                  <a:gd name="T17" fmla="*/ 152 h 155"/>
                  <a:gd name="T18" fmla="*/ 22 w 64"/>
                  <a:gd name="T19" fmla="*/ 153 h 155"/>
                  <a:gd name="T20" fmla="*/ 17 w 64"/>
                  <a:gd name="T21" fmla="*/ 155 h 155"/>
                  <a:gd name="T22" fmla="*/ 8 w 64"/>
                  <a:gd name="T23" fmla="*/ 140 h 155"/>
                  <a:gd name="T24" fmla="*/ 4 w 64"/>
                  <a:gd name="T25" fmla="*/ 120 h 155"/>
                  <a:gd name="T26" fmla="*/ 0 w 64"/>
                  <a:gd name="T27" fmla="*/ 95 h 155"/>
                  <a:gd name="T28" fmla="*/ 1 w 64"/>
                  <a:gd name="T29" fmla="*/ 70 h 155"/>
                  <a:gd name="T30" fmla="*/ 3 w 64"/>
                  <a:gd name="T31" fmla="*/ 44 h 155"/>
                  <a:gd name="T32" fmla="*/ 8 w 64"/>
                  <a:gd name="T33" fmla="*/ 23 h 155"/>
                  <a:gd name="T34" fmla="*/ 17 w 64"/>
                  <a:gd name="T35" fmla="*/ 7 h 155"/>
                  <a:gd name="T36" fmla="*/ 32 w 64"/>
                  <a:gd name="T37" fmla="*/ 0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4" h="155">
                    <a:moveTo>
                      <a:pt x="32" y="0"/>
                    </a:moveTo>
                    <a:lnTo>
                      <a:pt x="51" y="9"/>
                    </a:lnTo>
                    <a:lnTo>
                      <a:pt x="62" y="24"/>
                    </a:lnTo>
                    <a:lnTo>
                      <a:pt x="64" y="44"/>
                    </a:lnTo>
                    <a:lnTo>
                      <a:pt x="61" y="66"/>
                    </a:lnTo>
                    <a:lnTo>
                      <a:pt x="53" y="88"/>
                    </a:lnTo>
                    <a:lnTo>
                      <a:pt x="43" y="112"/>
                    </a:lnTo>
                    <a:lnTo>
                      <a:pt x="33" y="133"/>
                    </a:lnTo>
                    <a:lnTo>
                      <a:pt x="28" y="152"/>
                    </a:lnTo>
                    <a:lnTo>
                      <a:pt x="22" y="153"/>
                    </a:lnTo>
                    <a:lnTo>
                      <a:pt x="17" y="155"/>
                    </a:lnTo>
                    <a:lnTo>
                      <a:pt x="8" y="140"/>
                    </a:lnTo>
                    <a:lnTo>
                      <a:pt x="4" y="120"/>
                    </a:lnTo>
                    <a:lnTo>
                      <a:pt x="0" y="95"/>
                    </a:lnTo>
                    <a:lnTo>
                      <a:pt x="1" y="70"/>
                    </a:lnTo>
                    <a:lnTo>
                      <a:pt x="3" y="44"/>
                    </a:lnTo>
                    <a:lnTo>
                      <a:pt x="8" y="23"/>
                    </a:lnTo>
                    <a:lnTo>
                      <a:pt x="17" y="7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0" name="Freeform 241"/>
              <p:cNvSpPr>
                <a:spLocks/>
              </p:cNvSpPr>
              <p:nvPr/>
            </p:nvSpPr>
            <p:spPr bwMode="auto">
              <a:xfrm>
                <a:off x="2905" y="1542"/>
                <a:ext cx="40" cy="63"/>
              </a:xfrm>
              <a:custGeom>
                <a:avLst/>
                <a:gdLst>
                  <a:gd name="T0" fmla="*/ 76 w 120"/>
                  <a:gd name="T1" fmla="*/ 0 h 189"/>
                  <a:gd name="T2" fmla="*/ 82 w 120"/>
                  <a:gd name="T3" fmla="*/ 5 h 189"/>
                  <a:gd name="T4" fmla="*/ 88 w 120"/>
                  <a:gd name="T5" fmla="*/ 8 h 189"/>
                  <a:gd name="T6" fmla="*/ 92 w 120"/>
                  <a:gd name="T7" fmla="*/ 33 h 189"/>
                  <a:gd name="T8" fmla="*/ 97 w 120"/>
                  <a:gd name="T9" fmla="*/ 55 h 189"/>
                  <a:gd name="T10" fmla="*/ 100 w 120"/>
                  <a:gd name="T11" fmla="*/ 73 h 189"/>
                  <a:gd name="T12" fmla="*/ 104 w 120"/>
                  <a:gd name="T13" fmla="*/ 91 h 189"/>
                  <a:gd name="T14" fmla="*/ 107 w 120"/>
                  <a:gd name="T15" fmla="*/ 108 h 189"/>
                  <a:gd name="T16" fmla="*/ 110 w 120"/>
                  <a:gd name="T17" fmla="*/ 129 h 189"/>
                  <a:gd name="T18" fmla="*/ 114 w 120"/>
                  <a:gd name="T19" fmla="*/ 154 h 189"/>
                  <a:gd name="T20" fmla="*/ 120 w 120"/>
                  <a:gd name="T21" fmla="*/ 187 h 189"/>
                  <a:gd name="T22" fmla="*/ 63 w 120"/>
                  <a:gd name="T23" fmla="*/ 189 h 189"/>
                  <a:gd name="T24" fmla="*/ 26 w 120"/>
                  <a:gd name="T25" fmla="*/ 175 h 189"/>
                  <a:gd name="T26" fmla="*/ 4 w 120"/>
                  <a:gd name="T27" fmla="*/ 147 h 189"/>
                  <a:gd name="T28" fmla="*/ 0 w 120"/>
                  <a:gd name="T29" fmla="*/ 112 h 189"/>
                  <a:gd name="T30" fmla="*/ 5 w 120"/>
                  <a:gd name="T31" fmla="*/ 73 h 189"/>
                  <a:gd name="T32" fmla="*/ 21 w 120"/>
                  <a:gd name="T33" fmla="*/ 40 h 189"/>
                  <a:gd name="T34" fmla="*/ 44 w 120"/>
                  <a:gd name="T35" fmla="*/ 14 h 189"/>
                  <a:gd name="T36" fmla="*/ 76 w 120"/>
                  <a:gd name="T37" fmla="*/ 0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0" h="189">
                    <a:moveTo>
                      <a:pt x="76" y="0"/>
                    </a:moveTo>
                    <a:lnTo>
                      <a:pt x="82" y="5"/>
                    </a:lnTo>
                    <a:lnTo>
                      <a:pt x="88" y="8"/>
                    </a:lnTo>
                    <a:lnTo>
                      <a:pt x="92" y="33"/>
                    </a:lnTo>
                    <a:lnTo>
                      <a:pt x="97" y="55"/>
                    </a:lnTo>
                    <a:lnTo>
                      <a:pt x="100" y="73"/>
                    </a:lnTo>
                    <a:lnTo>
                      <a:pt x="104" y="91"/>
                    </a:lnTo>
                    <a:lnTo>
                      <a:pt x="107" y="108"/>
                    </a:lnTo>
                    <a:lnTo>
                      <a:pt x="110" y="129"/>
                    </a:lnTo>
                    <a:lnTo>
                      <a:pt x="114" y="154"/>
                    </a:lnTo>
                    <a:lnTo>
                      <a:pt x="120" y="187"/>
                    </a:lnTo>
                    <a:lnTo>
                      <a:pt x="63" y="189"/>
                    </a:lnTo>
                    <a:lnTo>
                      <a:pt x="26" y="175"/>
                    </a:lnTo>
                    <a:lnTo>
                      <a:pt x="4" y="147"/>
                    </a:lnTo>
                    <a:lnTo>
                      <a:pt x="0" y="112"/>
                    </a:lnTo>
                    <a:lnTo>
                      <a:pt x="5" y="73"/>
                    </a:lnTo>
                    <a:lnTo>
                      <a:pt x="21" y="40"/>
                    </a:lnTo>
                    <a:lnTo>
                      <a:pt x="44" y="14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7" name="TextovéPole 6"/>
            <p:cNvSpPr txBox="1"/>
            <p:nvPr/>
          </p:nvSpPr>
          <p:spPr>
            <a:xfrm>
              <a:off x="2966082" y="1988840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18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850658" y="2098969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19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213" name="Skupina 2212"/>
          <p:cNvGrpSpPr/>
          <p:nvPr/>
        </p:nvGrpSpPr>
        <p:grpSpPr>
          <a:xfrm>
            <a:off x="3774856" y="3415806"/>
            <a:ext cx="2233613" cy="1655763"/>
            <a:chOff x="4956175" y="1644650"/>
            <a:chExt cx="2233613" cy="1655763"/>
          </a:xfrm>
        </p:grpSpPr>
        <p:grpSp>
          <p:nvGrpSpPr>
            <p:cNvPr id="2166" name="Group 148"/>
            <p:cNvGrpSpPr>
              <a:grpSpLocks noChangeAspect="1"/>
            </p:cNvGrpSpPr>
            <p:nvPr/>
          </p:nvGrpSpPr>
          <p:grpSpPr bwMode="auto">
            <a:xfrm>
              <a:off x="4956175" y="1644650"/>
              <a:ext cx="2233613" cy="1655763"/>
              <a:chOff x="3122" y="1036"/>
              <a:chExt cx="1407" cy="1043"/>
            </a:xfrm>
          </p:grpSpPr>
          <p:sp>
            <p:nvSpPr>
              <p:cNvPr id="2167" name="AutoShape 147"/>
              <p:cNvSpPr>
                <a:spLocks noChangeAspect="1" noChangeArrowheads="1" noTextEdit="1"/>
              </p:cNvSpPr>
              <p:nvPr/>
            </p:nvSpPr>
            <p:spPr bwMode="auto">
              <a:xfrm>
                <a:off x="3122" y="1036"/>
                <a:ext cx="1407" cy="104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8" name="Freeform 149"/>
              <p:cNvSpPr>
                <a:spLocks noEditPoints="1"/>
              </p:cNvSpPr>
              <p:nvPr/>
            </p:nvSpPr>
            <p:spPr bwMode="auto">
              <a:xfrm>
                <a:off x="3151" y="1076"/>
                <a:ext cx="1269" cy="936"/>
              </a:xfrm>
              <a:custGeom>
                <a:avLst/>
                <a:gdLst>
                  <a:gd name="T0" fmla="*/ 693 w 3808"/>
                  <a:gd name="T1" fmla="*/ 125 h 2807"/>
                  <a:gd name="T2" fmla="*/ 1228 w 3808"/>
                  <a:gd name="T3" fmla="*/ 0 h 2807"/>
                  <a:gd name="T4" fmla="*/ 1593 w 3808"/>
                  <a:gd name="T5" fmla="*/ 114 h 2807"/>
                  <a:gd name="T6" fmla="*/ 1783 w 3808"/>
                  <a:gd name="T7" fmla="*/ 358 h 2807"/>
                  <a:gd name="T8" fmla="*/ 1822 w 3808"/>
                  <a:gd name="T9" fmla="*/ 421 h 2807"/>
                  <a:gd name="T10" fmla="*/ 1812 w 3808"/>
                  <a:gd name="T11" fmla="*/ 341 h 2807"/>
                  <a:gd name="T12" fmla="*/ 1885 w 3808"/>
                  <a:gd name="T13" fmla="*/ 330 h 2807"/>
                  <a:gd name="T14" fmla="*/ 1951 w 3808"/>
                  <a:gd name="T15" fmla="*/ 371 h 2807"/>
                  <a:gd name="T16" fmla="*/ 1995 w 3808"/>
                  <a:gd name="T17" fmla="*/ 478 h 2807"/>
                  <a:gd name="T18" fmla="*/ 1882 w 3808"/>
                  <a:gd name="T19" fmla="*/ 810 h 2807"/>
                  <a:gd name="T20" fmla="*/ 1771 w 3808"/>
                  <a:gd name="T21" fmla="*/ 1031 h 2807"/>
                  <a:gd name="T22" fmla="*/ 1787 w 3808"/>
                  <a:gd name="T23" fmla="*/ 1064 h 2807"/>
                  <a:gd name="T24" fmla="*/ 1822 w 3808"/>
                  <a:gd name="T25" fmla="*/ 1117 h 2807"/>
                  <a:gd name="T26" fmla="*/ 2021 w 3808"/>
                  <a:gd name="T27" fmla="*/ 1028 h 2807"/>
                  <a:gd name="T28" fmla="*/ 2316 w 3808"/>
                  <a:gd name="T29" fmla="*/ 999 h 2807"/>
                  <a:gd name="T30" fmla="*/ 2401 w 3808"/>
                  <a:gd name="T31" fmla="*/ 1002 h 2807"/>
                  <a:gd name="T32" fmla="*/ 2433 w 3808"/>
                  <a:gd name="T33" fmla="*/ 1006 h 2807"/>
                  <a:gd name="T34" fmla="*/ 2483 w 3808"/>
                  <a:gd name="T35" fmla="*/ 948 h 2807"/>
                  <a:gd name="T36" fmla="*/ 2559 w 3808"/>
                  <a:gd name="T37" fmla="*/ 896 h 2807"/>
                  <a:gd name="T38" fmla="*/ 2538 w 3808"/>
                  <a:gd name="T39" fmla="*/ 765 h 2807"/>
                  <a:gd name="T40" fmla="*/ 2445 w 3808"/>
                  <a:gd name="T41" fmla="*/ 631 h 2807"/>
                  <a:gd name="T42" fmla="*/ 2417 w 3808"/>
                  <a:gd name="T43" fmla="*/ 540 h 2807"/>
                  <a:gd name="T44" fmla="*/ 2550 w 3808"/>
                  <a:gd name="T45" fmla="*/ 539 h 2807"/>
                  <a:gd name="T46" fmla="*/ 2626 w 3808"/>
                  <a:gd name="T47" fmla="*/ 660 h 2807"/>
                  <a:gd name="T48" fmla="*/ 2697 w 3808"/>
                  <a:gd name="T49" fmla="*/ 813 h 2807"/>
                  <a:gd name="T50" fmla="*/ 3054 w 3808"/>
                  <a:gd name="T51" fmla="*/ 651 h 2807"/>
                  <a:gd name="T52" fmla="*/ 3519 w 3808"/>
                  <a:gd name="T53" fmla="*/ 770 h 2807"/>
                  <a:gd name="T54" fmla="*/ 3800 w 3808"/>
                  <a:gd name="T55" fmla="*/ 1372 h 2807"/>
                  <a:gd name="T56" fmla="*/ 3486 w 3808"/>
                  <a:gd name="T57" fmla="*/ 1982 h 2807"/>
                  <a:gd name="T58" fmla="*/ 3399 w 3808"/>
                  <a:gd name="T59" fmla="*/ 2247 h 2807"/>
                  <a:gd name="T60" fmla="*/ 3416 w 3808"/>
                  <a:gd name="T61" fmla="*/ 2358 h 2807"/>
                  <a:gd name="T62" fmla="*/ 3398 w 3808"/>
                  <a:gd name="T63" fmla="*/ 2406 h 2807"/>
                  <a:gd name="T64" fmla="*/ 3185 w 3808"/>
                  <a:gd name="T65" fmla="*/ 2313 h 2807"/>
                  <a:gd name="T66" fmla="*/ 2953 w 3808"/>
                  <a:gd name="T67" fmla="*/ 2415 h 2807"/>
                  <a:gd name="T68" fmla="*/ 2291 w 3808"/>
                  <a:gd name="T69" fmla="*/ 2803 h 2807"/>
                  <a:gd name="T70" fmla="*/ 1680 w 3808"/>
                  <a:gd name="T71" fmla="*/ 2614 h 2807"/>
                  <a:gd name="T72" fmla="*/ 1491 w 3808"/>
                  <a:gd name="T73" fmla="*/ 2475 h 2807"/>
                  <a:gd name="T74" fmla="*/ 1230 w 3808"/>
                  <a:gd name="T75" fmla="*/ 2352 h 2807"/>
                  <a:gd name="T76" fmla="*/ 626 w 3808"/>
                  <a:gd name="T77" fmla="*/ 2367 h 2807"/>
                  <a:gd name="T78" fmla="*/ 142 w 3808"/>
                  <a:gd name="T79" fmla="*/ 2139 h 2807"/>
                  <a:gd name="T80" fmla="*/ 31 w 3808"/>
                  <a:gd name="T81" fmla="*/ 1951 h 2807"/>
                  <a:gd name="T82" fmla="*/ 0 w 3808"/>
                  <a:gd name="T83" fmla="*/ 1583 h 2807"/>
                  <a:gd name="T84" fmla="*/ 244 w 3808"/>
                  <a:gd name="T85" fmla="*/ 971 h 2807"/>
                  <a:gd name="T86" fmla="*/ 672 w 3808"/>
                  <a:gd name="T87" fmla="*/ 675 h 2807"/>
                  <a:gd name="T88" fmla="*/ 619 w 3808"/>
                  <a:gd name="T89" fmla="*/ 633 h 2807"/>
                  <a:gd name="T90" fmla="*/ 543 w 3808"/>
                  <a:gd name="T91" fmla="*/ 571 h 2807"/>
                  <a:gd name="T92" fmla="*/ 344 w 3808"/>
                  <a:gd name="T93" fmla="*/ 282 h 2807"/>
                  <a:gd name="T94" fmla="*/ 301 w 3808"/>
                  <a:gd name="T95" fmla="*/ 82 h 2807"/>
                  <a:gd name="T96" fmla="*/ 1757 w 3808"/>
                  <a:gd name="T97" fmla="*/ 646 h 2807"/>
                  <a:gd name="T98" fmla="*/ 1639 w 3808"/>
                  <a:gd name="T99" fmla="*/ 746 h 2807"/>
                  <a:gd name="T100" fmla="*/ 1552 w 3808"/>
                  <a:gd name="T101" fmla="*/ 797 h 2807"/>
                  <a:gd name="T102" fmla="*/ 1627 w 3808"/>
                  <a:gd name="T103" fmla="*/ 868 h 2807"/>
                  <a:gd name="T104" fmla="*/ 1722 w 3808"/>
                  <a:gd name="T105" fmla="*/ 856 h 2807"/>
                  <a:gd name="T106" fmla="*/ 1818 w 3808"/>
                  <a:gd name="T107" fmla="*/ 621 h 28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3808" h="2807">
                    <a:moveTo>
                      <a:pt x="309" y="77"/>
                    </a:moveTo>
                    <a:lnTo>
                      <a:pt x="431" y="127"/>
                    </a:lnTo>
                    <a:lnTo>
                      <a:pt x="561" y="140"/>
                    </a:lnTo>
                    <a:lnTo>
                      <a:pt x="693" y="125"/>
                    </a:lnTo>
                    <a:lnTo>
                      <a:pt x="829" y="93"/>
                    </a:lnTo>
                    <a:lnTo>
                      <a:pt x="964" y="54"/>
                    </a:lnTo>
                    <a:lnTo>
                      <a:pt x="1098" y="19"/>
                    </a:lnTo>
                    <a:lnTo>
                      <a:pt x="1228" y="0"/>
                    </a:lnTo>
                    <a:lnTo>
                      <a:pt x="1353" y="6"/>
                    </a:lnTo>
                    <a:lnTo>
                      <a:pt x="1444" y="37"/>
                    </a:lnTo>
                    <a:lnTo>
                      <a:pt x="1525" y="72"/>
                    </a:lnTo>
                    <a:lnTo>
                      <a:pt x="1593" y="114"/>
                    </a:lnTo>
                    <a:lnTo>
                      <a:pt x="1652" y="162"/>
                    </a:lnTo>
                    <a:lnTo>
                      <a:pt x="1703" y="218"/>
                    </a:lnTo>
                    <a:lnTo>
                      <a:pt x="1746" y="283"/>
                    </a:lnTo>
                    <a:lnTo>
                      <a:pt x="1783" y="358"/>
                    </a:lnTo>
                    <a:lnTo>
                      <a:pt x="1818" y="447"/>
                    </a:lnTo>
                    <a:lnTo>
                      <a:pt x="1822" y="446"/>
                    </a:lnTo>
                    <a:lnTo>
                      <a:pt x="1828" y="444"/>
                    </a:lnTo>
                    <a:lnTo>
                      <a:pt x="1822" y="421"/>
                    </a:lnTo>
                    <a:lnTo>
                      <a:pt x="1818" y="398"/>
                    </a:lnTo>
                    <a:lnTo>
                      <a:pt x="1814" y="376"/>
                    </a:lnTo>
                    <a:lnTo>
                      <a:pt x="1812" y="358"/>
                    </a:lnTo>
                    <a:lnTo>
                      <a:pt x="1812" y="341"/>
                    </a:lnTo>
                    <a:lnTo>
                      <a:pt x="1821" y="329"/>
                    </a:lnTo>
                    <a:lnTo>
                      <a:pt x="1837" y="322"/>
                    </a:lnTo>
                    <a:lnTo>
                      <a:pt x="1864" y="322"/>
                    </a:lnTo>
                    <a:lnTo>
                      <a:pt x="1885" y="330"/>
                    </a:lnTo>
                    <a:lnTo>
                      <a:pt x="1904" y="339"/>
                    </a:lnTo>
                    <a:lnTo>
                      <a:pt x="1921" y="348"/>
                    </a:lnTo>
                    <a:lnTo>
                      <a:pt x="1938" y="360"/>
                    </a:lnTo>
                    <a:lnTo>
                      <a:pt x="1951" y="371"/>
                    </a:lnTo>
                    <a:lnTo>
                      <a:pt x="1965" y="383"/>
                    </a:lnTo>
                    <a:lnTo>
                      <a:pt x="1979" y="396"/>
                    </a:lnTo>
                    <a:lnTo>
                      <a:pt x="1993" y="412"/>
                    </a:lnTo>
                    <a:lnTo>
                      <a:pt x="1995" y="478"/>
                    </a:lnTo>
                    <a:lnTo>
                      <a:pt x="1982" y="556"/>
                    </a:lnTo>
                    <a:lnTo>
                      <a:pt x="1956" y="639"/>
                    </a:lnTo>
                    <a:lnTo>
                      <a:pt x="1922" y="725"/>
                    </a:lnTo>
                    <a:lnTo>
                      <a:pt x="1882" y="810"/>
                    </a:lnTo>
                    <a:lnTo>
                      <a:pt x="1840" y="891"/>
                    </a:lnTo>
                    <a:lnTo>
                      <a:pt x="1801" y="963"/>
                    </a:lnTo>
                    <a:lnTo>
                      <a:pt x="1767" y="1023"/>
                    </a:lnTo>
                    <a:lnTo>
                      <a:pt x="1771" y="1031"/>
                    </a:lnTo>
                    <a:lnTo>
                      <a:pt x="1775" y="1039"/>
                    </a:lnTo>
                    <a:lnTo>
                      <a:pt x="1779" y="1046"/>
                    </a:lnTo>
                    <a:lnTo>
                      <a:pt x="1783" y="1055"/>
                    </a:lnTo>
                    <a:lnTo>
                      <a:pt x="1787" y="1064"/>
                    </a:lnTo>
                    <a:lnTo>
                      <a:pt x="1794" y="1078"/>
                    </a:lnTo>
                    <a:lnTo>
                      <a:pt x="1801" y="1095"/>
                    </a:lnTo>
                    <a:lnTo>
                      <a:pt x="1814" y="1119"/>
                    </a:lnTo>
                    <a:lnTo>
                      <a:pt x="1822" y="1117"/>
                    </a:lnTo>
                    <a:lnTo>
                      <a:pt x="1828" y="1116"/>
                    </a:lnTo>
                    <a:lnTo>
                      <a:pt x="1885" y="1078"/>
                    </a:lnTo>
                    <a:lnTo>
                      <a:pt x="1950" y="1050"/>
                    </a:lnTo>
                    <a:lnTo>
                      <a:pt x="2021" y="1028"/>
                    </a:lnTo>
                    <a:lnTo>
                      <a:pt x="2096" y="1014"/>
                    </a:lnTo>
                    <a:lnTo>
                      <a:pt x="2170" y="1003"/>
                    </a:lnTo>
                    <a:lnTo>
                      <a:pt x="2245" y="999"/>
                    </a:lnTo>
                    <a:lnTo>
                      <a:pt x="2316" y="999"/>
                    </a:lnTo>
                    <a:lnTo>
                      <a:pt x="2381" y="1005"/>
                    </a:lnTo>
                    <a:lnTo>
                      <a:pt x="2385" y="1002"/>
                    </a:lnTo>
                    <a:lnTo>
                      <a:pt x="2394" y="1002"/>
                    </a:lnTo>
                    <a:lnTo>
                      <a:pt x="2401" y="1002"/>
                    </a:lnTo>
                    <a:lnTo>
                      <a:pt x="2410" y="1003"/>
                    </a:lnTo>
                    <a:lnTo>
                      <a:pt x="2419" y="1003"/>
                    </a:lnTo>
                    <a:lnTo>
                      <a:pt x="2427" y="1005"/>
                    </a:lnTo>
                    <a:lnTo>
                      <a:pt x="2433" y="1006"/>
                    </a:lnTo>
                    <a:lnTo>
                      <a:pt x="2438" y="1007"/>
                    </a:lnTo>
                    <a:lnTo>
                      <a:pt x="2451" y="982"/>
                    </a:lnTo>
                    <a:lnTo>
                      <a:pt x="2467" y="963"/>
                    </a:lnTo>
                    <a:lnTo>
                      <a:pt x="2483" y="948"/>
                    </a:lnTo>
                    <a:lnTo>
                      <a:pt x="2501" y="935"/>
                    </a:lnTo>
                    <a:lnTo>
                      <a:pt x="2519" y="923"/>
                    </a:lnTo>
                    <a:lnTo>
                      <a:pt x="2538" y="910"/>
                    </a:lnTo>
                    <a:lnTo>
                      <a:pt x="2559" y="896"/>
                    </a:lnTo>
                    <a:lnTo>
                      <a:pt x="2582" y="882"/>
                    </a:lnTo>
                    <a:lnTo>
                      <a:pt x="2570" y="841"/>
                    </a:lnTo>
                    <a:lnTo>
                      <a:pt x="2556" y="803"/>
                    </a:lnTo>
                    <a:lnTo>
                      <a:pt x="2538" y="765"/>
                    </a:lnTo>
                    <a:lnTo>
                      <a:pt x="2519" y="732"/>
                    </a:lnTo>
                    <a:lnTo>
                      <a:pt x="2495" y="697"/>
                    </a:lnTo>
                    <a:lnTo>
                      <a:pt x="2472" y="664"/>
                    </a:lnTo>
                    <a:lnTo>
                      <a:pt x="2445" y="631"/>
                    </a:lnTo>
                    <a:lnTo>
                      <a:pt x="2420" y="599"/>
                    </a:lnTo>
                    <a:lnTo>
                      <a:pt x="2399" y="574"/>
                    </a:lnTo>
                    <a:lnTo>
                      <a:pt x="2401" y="554"/>
                    </a:lnTo>
                    <a:lnTo>
                      <a:pt x="2417" y="540"/>
                    </a:lnTo>
                    <a:lnTo>
                      <a:pt x="2445" y="532"/>
                    </a:lnTo>
                    <a:lnTo>
                      <a:pt x="2479" y="528"/>
                    </a:lnTo>
                    <a:lnTo>
                      <a:pt x="2516" y="531"/>
                    </a:lnTo>
                    <a:lnTo>
                      <a:pt x="2550" y="539"/>
                    </a:lnTo>
                    <a:lnTo>
                      <a:pt x="2579" y="556"/>
                    </a:lnTo>
                    <a:lnTo>
                      <a:pt x="2591" y="581"/>
                    </a:lnTo>
                    <a:lnTo>
                      <a:pt x="2608" y="617"/>
                    </a:lnTo>
                    <a:lnTo>
                      <a:pt x="2626" y="660"/>
                    </a:lnTo>
                    <a:lnTo>
                      <a:pt x="2647" y="704"/>
                    </a:lnTo>
                    <a:lnTo>
                      <a:pt x="2665" y="746"/>
                    </a:lnTo>
                    <a:lnTo>
                      <a:pt x="2682" y="785"/>
                    </a:lnTo>
                    <a:lnTo>
                      <a:pt x="2697" y="813"/>
                    </a:lnTo>
                    <a:lnTo>
                      <a:pt x="2708" y="828"/>
                    </a:lnTo>
                    <a:lnTo>
                      <a:pt x="2821" y="743"/>
                    </a:lnTo>
                    <a:lnTo>
                      <a:pt x="2938" y="685"/>
                    </a:lnTo>
                    <a:lnTo>
                      <a:pt x="3054" y="651"/>
                    </a:lnTo>
                    <a:lnTo>
                      <a:pt x="3171" y="646"/>
                    </a:lnTo>
                    <a:lnTo>
                      <a:pt x="3287" y="663"/>
                    </a:lnTo>
                    <a:lnTo>
                      <a:pt x="3403" y="704"/>
                    </a:lnTo>
                    <a:lnTo>
                      <a:pt x="3519" y="770"/>
                    </a:lnTo>
                    <a:lnTo>
                      <a:pt x="3634" y="860"/>
                    </a:lnTo>
                    <a:lnTo>
                      <a:pt x="3757" y="1045"/>
                    </a:lnTo>
                    <a:lnTo>
                      <a:pt x="3808" y="1214"/>
                    </a:lnTo>
                    <a:lnTo>
                      <a:pt x="3800" y="1372"/>
                    </a:lnTo>
                    <a:lnTo>
                      <a:pt x="3748" y="1523"/>
                    </a:lnTo>
                    <a:lnTo>
                      <a:pt x="3668" y="1670"/>
                    </a:lnTo>
                    <a:lnTo>
                      <a:pt x="3576" y="1823"/>
                    </a:lnTo>
                    <a:lnTo>
                      <a:pt x="3486" y="1982"/>
                    </a:lnTo>
                    <a:lnTo>
                      <a:pt x="3412" y="2156"/>
                    </a:lnTo>
                    <a:lnTo>
                      <a:pt x="3403" y="2189"/>
                    </a:lnTo>
                    <a:lnTo>
                      <a:pt x="3401" y="2219"/>
                    </a:lnTo>
                    <a:lnTo>
                      <a:pt x="3399" y="2247"/>
                    </a:lnTo>
                    <a:lnTo>
                      <a:pt x="3401" y="2275"/>
                    </a:lnTo>
                    <a:lnTo>
                      <a:pt x="3403" y="2301"/>
                    </a:lnTo>
                    <a:lnTo>
                      <a:pt x="3409" y="2329"/>
                    </a:lnTo>
                    <a:lnTo>
                      <a:pt x="3416" y="2358"/>
                    </a:lnTo>
                    <a:lnTo>
                      <a:pt x="3426" y="2393"/>
                    </a:lnTo>
                    <a:lnTo>
                      <a:pt x="3420" y="2403"/>
                    </a:lnTo>
                    <a:lnTo>
                      <a:pt x="3416" y="2414"/>
                    </a:lnTo>
                    <a:lnTo>
                      <a:pt x="3398" y="2406"/>
                    </a:lnTo>
                    <a:lnTo>
                      <a:pt x="3360" y="2389"/>
                    </a:lnTo>
                    <a:lnTo>
                      <a:pt x="3306" y="2365"/>
                    </a:lnTo>
                    <a:lnTo>
                      <a:pt x="3246" y="2339"/>
                    </a:lnTo>
                    <a:lnTo>
                      <a:pt x="3185" y="2313"/>
                    </a:lnTo>
                    <a:lnTo>
                      <a:pt x="3132" y="2290"/>
                    </a:lnTo>
                    <a:lnTo>
                      <a:pt x="3095" y="2274"/>
                    </a:lnTo>
                    <a:lnTo>
                      <a:pt x="3081" y="2271"/>
                    </a:lnTo>
                    <a:lnTo>
                      <a:pt x="2953" y="2415"/>
                    </a:lnTo>
                    <a:lnTo>
                      <a:pt x="2805" y="2552"/>
                    </a:lnTo>
                    <a:lnTo>
                      <a:pt x="2644" y="2667"/>
                    </a:lnTo>
                    <a:lnTo>
                      <a:pt x="2472" y="2755"/>
                    </a:lnTo>
                    <a:lnTo>
                      <a:pt x="2291" y="2803"/>
                    </a:lnTo>
                    <a:lnTo>
                      <a:pt x="2109" y="2807"/>
                    </a:lnTo>
                    <a:lnTo>
                      <a:pt x="1924" y="2757"/>
                    </a:lnTo>
                    <a:lnTo>
                      <a:pt x="1746" y="2645"/>
                    </a:lnTo>
                    <a:lnTo>
                      <a:pt x="1680" y="2614"/>
                    </a:lnTo>
                    <a:lnTo>
                      <a:pt x="1625" y="2585"/>
                    </a:lnTo>
                    <a:lnTo>
                      <a:pt x="1575" y="2552"/>
                    </a:lnTo>
                    <a:lnTo>
                      <a:pt x="1531" y="2517"/>
                    </a:lnTo>
                    <a:lnTo>
                      <a:pt x="1491" y="2475"/>
                    </a:lnTo>
                    <a:lnTo>
                      <a:pt x="1455" y="2429"/>
                    </a:lnTo>
                    <a:lnTo>
                      <a:pt x="1420" y="2375"/>
                    </a:lnTo>
                    <a:lnTo>
                      <a:pt x="1387" y="2314"/>
                    </a:lnTo>
                    <a:lnTo>
                      <a:pt x="1230" y="2352"/>
                    </a:lnTo>
                    <a:lnTo>
                      <a:pt x="1077" y="2378"/>
                    </a:lnTo>
                    <a:lnTo>
                      <a:pt x="924" y="2390"/>
                    </a:lnTo>
                    <a:lnTo>
                      <a:pt x="775" y="2389"/>
                    </a:lnTo>
                    <a:lnTo>
                      <a:pt x="626" y="2367"/>
                    </a:lnTo>
                    <a:lnTo>
                      <a:pt x="481" y="2328"/>
                    </a:lnTo>
                    <a:lnTo>
                      <a:pt x="335" y="2267"/>
                    </a:lnTo>
                    <a:lnTo>
                      <a:pt x="194" y="2185"/>
                    </a:lnTo>
                    <a:lnTo>
                      <a:pt x="142" y="2139"/>
                    </a:lnTo>
                    <a:lnTo>
                      <a:pt x="100" y="2094"/>
                    </a:lnTo>
                    <a:lnTo>
                      <a:pt x="68" y="2048"/>
                    </a:lnTo>
                    <a:lnTo>
                      <a:pt x="46" y="2003"/>
                    </a:lnTo>
                    <a:lnTo>
                      <a:pt x="31" y="1951"/>
                    </a:lnTo>
                    <a:lnTo>
                      <a:pt x="24" y="1896"/>
                    </a:lnTo>
                    <a:lnTo>
                      <a:pt x="22" y="1833"/>
                    </a:lnTo>
                    <a:lnTo>
                      <a:pt x="29" y="1765"/>
                    </a:lnTo>
                    <a:lnTo>
                      <a:pt x="0" y="1583"/>
                    </a:lnTo>
                    <a:lnTo>
                      <a:pt x="13" y="1410"/>
                    </a:lnTo>
                    <a:lnTo>
                      <a:pt x="59" y="1249"/>
                    </a:lnTo>
                    <a:lnTo>
                      <a:pt x="139" y="1103"/>
                    </a:lnTo>
                    <a:lnTo>
                      <a:pt x="244" y="971"/>
                    </a:lnTo>
                    <a:lnTo>
                      <a:pt x="373" y="856"/>
                    </a:lnTo>
                    <a:lnTo>
                      <a:pt x="519" y="760"/>
                    </a:lnTo>
                    <a:lnTo>
                      <a:pt x="679" y="685"/>
                    </a:lnTo>
                    <a:lnTo>
                      <a:pt x="672" y="675"/>
                    </a:lnTo>
                    <a:lnTo>
                      <a:pt x="664" y="667"/>
                    </a:lnTo>
                    <a:lnTo>
                      <a:pt x="650" y="656"/>
                    </a:lnTo>
                    <a:lnTo>
                      <a:pt x="636" y="645"/>
                    </a:lnTo>
                    <a:lnTo>
                      <a:pt x="619" y="633"/>
                    </a:lnTo>
                    <a:lnTo>
                      <a:pt x="604" y="624"/>
                    </a:lnTo>
                    <a:lnTo>
                      <a:pt x="591" y="615"/>
                    </a:lnTo>
                    <a:lnTo>
                      <a:pt x="582" y="610"/>
                    </a:lnTo>
                    <a:lnTo>
                      <a:pt x="543" y="571"/>
                    </a:lnTo>
                    <a:lnTo>
                      <a:pt x="495" y="514"/>
                    </a:lnTo>
                    <a:lnTo>
                      <a:pt x="442" y="442"/>
                    </a:lnTo>
                    <a:lnTo>
                      <a:pt x="391" y="364"/>
                    </a:lnTo>
                    <a:lnTo>
                      <a:pt x="344" y="282"/>
                    </a:lnTo>
                    <a:lnTo>
                      <a:pt x="309" y="205"/>
                    </a:lnTo>
                    <a:lnTo>
                      <a:pt x="291" y="137"/>
                    </a:lnTo>
                    <a:lnTo>
                      <a:pt x="295" y="86"/>
                    </a:lnTo>
                    <a:lnTo>
                      <a:pt x="301" y="82"/>
                    </a:lnTo>
                    <a:lnTo>
                      <a:pt x="309" y="77"/>
                    </a:lnTo>
                    <a:close/>
                    <a:moveTo>
                      <a:pt x="1814" y="563"/>
                    </a:moveTo>
                    <a:lnTo>
                      <a:pt x="1783" y="608"/>
                    </a:lnTo>
                    <a:lnTo>
                      <a:pt x="1757" y="646"/>
                    </a:lnTo>
                    <a:lnTo>
                      <a:pt x="1730" y="676"/>
                    </a:lnTo>
                    <a:lnTo>
                      <a:pt x="1705" y="704"/>
                    </a:lnTo>
                    <a:lnTo>
                      <a:pt x="1673" y="725"/>
                    </a:lnTo>
                    <a:lnTo>
                      <a:pt x="1639" y="746"/>
                    </a:lnTo>
                    <a:lnTo>
                      <a:pt x="1594" y="764"/>
                    </a:lnTo>
                    <a:lnTo>
                      <a:pt x="1541" y="785"/>
                    </a:lnTo>
                    <a:lnTo>
                      <a:pt x="1544" y="789"/>
                    </a:lnTo>
                    <a:lnTo>
                      <a:pt x="1552" y="797"/>
                    </a:lnTo>
                    <a:lnTo>
                      <a:pt x="1565" y="810"/>
                    </a:lnTo>
                    <a:lnTo>
                      <a:pt x="1584" y="828"/>
                    </a:lnTo>
                    <a:lnTo>
                      <a:pt x="1604" y="846"/>
                    </a:lnTo>
                    <a:lnTo>
                      <a:pt x="1627" y="868"/>
                    </a:lnTo>
                    <a:lnTo>
                      <a:pt x="1652" y="892"/>
                    </a:lnTo>
                    <a:lnTo>
                      <a:pt x="1678" y="918"/>
                    </a:lnTo>
                    <a:lnTo>
                      <a:pt x="1696" y="898"/>
                    </a:lnTo>
                    <a:lnTo>
                      <a:pt x="1722" y="856"/>
                    </a:lnTo>
                    <a:lnTo>
                      <a:pt x="1750" y="800"/>
                    </a:lnTo>
                    <a:lnTo>
                      <a:pt x="1779" y="738"/>
                    </a:lnTo>
                    <a:lnTo>
                      <a:pt x="1801" y="675"/>
                    </a:lnTo>
                    <a:lnTo>
                      <a:pt x="1818" y="621"/>
                    </a:lnTo>
                    <a:lnTo>
                      <a:pt x="1824" y="579"/>
                    </a:lnTo>
                    <a:lnTo>
                      <a:pt x="1814" y="56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9" name="Freeform 150"/>
              <p:cNvSpPr>
                <a:spLocks/>
              </p:cNvSpPr>
              <p:nvPr/>
            </p:nvSpPr>
            <p:spPr bwMode="auto">
              <a:xfrm>
                <a:off x="3281" y="1122"/>
                <a:ext cx="100" cy="72"/>
              </a:xfrm>
              <a:custGeom>
                <a:avLst/>
                <a:gdLst>
                  <a:gd name="T0" fmla="*/ 18 w 299"/>
                  <a:gd name="T1" fmla="*/ 0 h 215"/>
                  <a:gd name="T2" fmla="*/ 75 w 299"/>
                  <a:gd name="T3" fmla="*/ 13 h 215"/>
                  <a:gd name="T4" fmla="*/ 124 w 299"/>
                  <a:gd name="T5" fmla="*/ 23 h 215"/>
                  <a:gd name="T6" fmla="*/ 163 w 299"/>
                  <a:gd name="T7" fmla="*/ 33 h 215"/>
                  <a:gd name="T8" fmla="*/ 196 w 299"/>
                  <a:gd name="T9" fmla="*/ 48 h 215"/>
                  <a:gd name="T10" fmla="*/ 223 w 299"/>
                  <a:gd name="T11" fmla="*/ 68 h 215"/>
                  <a:gd name="T12" fmla="*/ 248 w 299"/>
                  <a:gd name="T13" fmla="*/ 101 h 215"/>
                  <a:gd name="T14" fmla="*/ 273 w 299"/>
                  <a:gd name="T15" fmla="*/ 148 h 215"/>
                  <a:gd name="T16" fmla="*/ 299 w 299"/>
                  <a:gd name="T17" fmla="*/ 215 h 215"/>
                  <a:gd name="T18" fmla="*/ 266 w 299"/>
                  <a:gd name="T19" fmla="*/ 215 h 215"/>
                  <a:gd name="T20" fmla="*/ 223 w 299"/>
                  <a:gd name="T21" fmla="*/ 202 h 215"/>
                  <a:gd name="T22" fmla="*/ 172 w 299"/>
                  <a:gd name="T23" fmla="*/ 179 h 215"/>
                  <a:gd name="T24" fmla="*/ 122 w 299"/>
                  <a:gd name="T25" fmla="*/ 150 h 215"/>
                  <a:gd name="T26" fmla="*/ 72 w 299"/>
                  <a:gd name="T27" fmla="*/ 114 h 215"/>
                  <a:gd name="T28" fmla="*/ 33 w 299"/>
                  <a:gd name="T29" fmla="*/ 76 h 215"/>
                  <a:gd name="T30" fmla="*/ 7 w 299"/>
                  <a:gd name="T31" fmla="*/ 37 h 215"/>
                  <a:gd name="T32" fmla="*/ 0 w 299"/>
                  <a:gd name="T33" fmla="*/ 4 h 215"/>
                  <a:gd name="T34" fmla="*/ 8 w 299"/>
                  <a:gd name="T35" fmla="*/ 2 h 215"/>
                  <a:gd name="T36" fmla="*/ 18 w 299"/>
                  <a:gd name="T37" fmla="*/ 0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99" h="215">
                    <a:moveTo>
                      <a:pt x="18" y="0"/>
                    </a:moveTo>
                    <a:lnTo>
                      <a:pt x="75" y="13"/>
                    </a:lnTo>
                    <a:lnTo>
                      <a:pt x="124" y="23"/>
                    </a:lnTo>
                    <a:lnTo>
                      <a:pt x="163" y="33"/>
                    </a:lnTo>
                    <a:lnTo>
                      <a:pt x="196" y="48"/>
                    </a:lnTo>
                    <a:lnTo>
                      <a:pt x="223" y="68"/>
                    </a:lnTo>
                    <a:lnTo>
                      <a:pt x="248" y="101"/>
                    </a:lnTo>
                    <a:lnTo>
                      <a:pt x="273" y="148"/>
                    </a:lnTo>
                    <a:lnTo>
                      <a:pt x="299" y="215"/>
                    </a:lnTo>
                    <a:lnTo>
                      <a:pt x="266" y="215"/>
                    </a:lnTo>
                    <a:lnTo>
                      <a:pt x="223" y="202"/>
                    </a:lnTo>
                    <a:lnTo>
                      <a:pt x="172" y="179"/>
                    </a:lnTo>
                    <a:lnTo>
                      <a:pt x="122" y="150"/>
                    </a:lnTo>
                    <a:lnTo>
                      <a:pt x="72" y="114"/>
                    </a:lnTo>
                    <a:lnTo>
                      <a:pt x="33" y="76"/>
                    </a:lnTo>
                    <a:lnTo>
                      <a:pt x="7" y="37"/>
                    </a:lnTo>
                    <a:lnTo>
                      <a:pt x="0" y="4"/>
                    </a:lnTo>
                    <a:lnTo>
                      <a:pt x="8" y="2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0" name="Freeform 151"/>
              <p:cNvSpPr>
                <a:spLocks/>
              </p:cNvSpPr>
              <p:nvPr/>
            </p:nvSpPr>
            <p:spPr bwMode="auto">
              <a:xfrm>
                <a:off x="3266" y="1133"/>
                <a:ext cx="110" cy="98"/>
              </a:xfrm>
              <a:custGeom>
                <a:avLst/>
                <a:gdLst>
                  <a:gd name="T0" fmla="*/ 14 w 330"/>
                  <a:gd name="T1" fmla="*/ 0 h 293"/>
                  <a:gd name="T2" fmla="*/ 52 w 330"/>
                  <a:gd name="T3" fmla="*/ 35 h 293"/>
                  <a:gd name="T4" fmla="*/ 89 w 330"/>
                  <a:gd name="T5" fmla="*/ 68 h 293"/>
                  <a:gd name="T6" fmla="*/ 127 w 330"/>
                  <a:gd name="T7" fmla="*/ 97 h 293"/>
                  <a:gd name="T8" fmla="*/ 166 w 330"/>
                  <a:gd name="T9" fmla="*/ 126 h 293"/>
                  <a:gd name="T10" fmla="*/ 203 w 330"/>
                  <a:gd name="T11" fmla="*/ 151 h 293"/>
                  <a:gd name="T12" fmla="*/ 244 w 330"/>
                  <a:gd name="T13" fmla="*/ 176 h 293"/>
                  <a:gd name="T14" fmla="*/ 285 w 330"/>
                  <a:gd name="T15" fmla="*/ 199 h 293"/>
                  <a:gd name="T16" fmla="*/ 330 w 330"/>
                  <a:gd name="T17" fmla="*/ 222 h 293"/>
                  <a:gd name="T18" fmla="*/ 326 w 330"/>
                  <a:gd name="T19" fmla="*/ 242 h 293"/>
                  <a:gd name="T20" fmla="*/ 317 w 330"/>
                  <a:gd name="T21" fmla="*/ 257 h 293"/>
                  <a:gd name="T22" fmla="*/ 302 w 330"/>
                  <a:gd name="T23" fmla="*/ 267 h 293"/>
                  <a:gd name="T24" fmla="*/ 284 w 330"/>
                  <a:gd name="T25" fmla="*/ 275 h 293"/>
                  <a:gd name="T26" fmla="*/ 262 w 330"/>
                  <a:gd name="T27" fmla="*/ 279 h 293"/>
                  <a:gd name="T28" fmla="*/ 239 w 330"/>
                  <a:gd name="T29" fmla="*/ 283 h 293"/>
                  <a:gd name="T30" fmla="*/ 216 w 330"/>
                  <a:gd name="T31" fmla="*/ 288 h 293"/>
                  <a:gd name="T32" fmla="*/ 193 w 330"/>
                  <a:gd name="T33" fmla="*/ 293 h 293"/>
                  <a:gd name="T34" fmla="*/ 159 w 330"/>
                  <a:gd name="T35" fmla="*/ 279 h 293"/>
                  <a:gd name="T36" fmla="*/ 121 w 330"/>
                  <a:gd name="T37" fmla="*/ 249 h 293"/>
                  <a:gd name="T38" fmla="*/ 82 w 330"/>
                  <a:gd name="T39" fmla="*/ 206 h 293"/>
                  <a:gd name="T40" fmla="*/ 49 w 330"/>
                  <a:gd name="T41" fmla="*/ 157 h 293"/>
                  <a:gd name="T42" fmla="*/ 21 w 330"/>
                  <a:gd name="T43" fmla="*/ 106 h 293"/>
                  <a:gd name="T44" fmla="*/ 4 w 330"/>
                  <a:gd name="T45" fmla="*/ 58 h 293"/>
                  <a:gd name="T46" fmla="*/ 0 w 330"/>
                  <a:gd name="T47" fmla="*/ 21 h 293"/>
                  <a:gd name="T48" fmla="*/ 14 w 330"/>
                  <a:gd name="T49" fmla="*/ 0 h 2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293">
                    <a:moveTo>
                      <a:pt x="14" y="0"/>
                    </a:moveTo>
                    <a:lnTo>
                      <a:pt x="52" y="35"/>
                    </a:lnTo>
                    <a:lnTo>
                      <a:pt x="89" y="68"/>
                    </a:lnTo>
                    <a:lnTo>
                      <a:pt x="127" y="97"/>
                    </a:lnTo>
                    <a:lnTo>
                      <a:pt x="166" y="126"/>
                    </a:lnTo>
                    <a:lnTo>
                      <a:pt x="203" y="151"/>
                    </a:lnTo>
                    <a:lnTo>
                      <a:pt x="244" y="176"/>
                    </a:lnTo>
                    <a:lnTo>
                      <a:pt x="285" y="199"/>
                    </a:lnTo>
                    <a:lnTo>
                      <a:pt x="330" y="222"/>
                    </a:lnTo>
                    <a:lnTo>
                      <a:pt x="326" y="242"/>
                    </a:lnTo>
                    <a:lnTo>
                      <a:pt x="317" y="257"/>
                    </a:lnTo>
                    <a:lnTo>
                      <a:pt x="302" y="267"/>
                    </a:lnTo>
                    <a:lnTo>
                      <a:pt x="284" y="275"/>
                    </a:lnTo>
                    <a:lnTo>
                      <a:pt x="262" y="279"/>
                    </a:lnTo>
                    <a:lnTo>
                      <a:pt x="239" y="283"/>
                    </a:lnTo>
                    <a:lnTo>
                      <a:pt x="216" y="288"/>
                    </a:lnTo>
                    <a:lnTo>
                      <a:pt x="193" y="293"/>
                    </a:lnTo>
                    <a:lnTo>
                      <a:pt x="159" y="279"/>
                    </a:lnTo>
                    <a:lnTo>
                      <a:pt x="121" y="249"/>
                    </a:lnTo>
                    <a:lnTo>
                      <a:pt x="82" y="206"/>
                    </a:lnTo>
                    <a:lnTo>
                      <a:pt x="49" y="157"/>
                    </a:lnTo>
                    <a:lnTo>
                      <a:pt x="21" y="106"/>
                    </a:lnTo>
                    <a:lnTo>
                      <a:pt x="4" y="58"/>
                    </a:lnTo>
                    <a:lnTo>
                      <a:pt x="0" y="2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1" name="Freeform 152"/>
              <p:cNvSpPr>
                <a:spLocks/>
              </p:cNvSpPr>
              <p:nvPr/>
            </p:nvSpPr>
            <p:spPr bwMode="auto">
              <a:xfrm>
                <a:off x="3491" y="1089"/>
                <a:ext cx="165" cy="127"/>
              </a:xfrm>
              <a:custGeom>
                <a:avLst/>
                <a:gdLst>
                  <a:gd name="T0" fmla="*/ 56 w 493"/>
                  <a:gd name="T1" fmla="*/ 12 h 379"/>
                  <a:gd name="T2" fmla="*/ 95 w 493"/>
                  <a:gd name="T3" fmla="*/ 4 h 379"/>
                  <a:gd name="T4" fmla="*/ 131 w 493"/>
                  <a:gd name="T5" fmla="*/ 1 h 379"/>
                  <a:gd name="T6" fmla="*/ 163 w 493"/>
                  <a:gd name="T7" fmla="*/ 0 h 379"/>
                  <a:gd name="T8" fmla="*/ 194 w 493"/>
                  <a:gd name="T9" fmla="*/ 3 h 379"/>
                  <a:gd name="T10" fmla="*/ 220 w 493"/>
                  <a:gd name="T11" fmla="*/ 8 h 379"/>
                  <a:gd name="T12" fmla="*/ 249 w 493"/>
                  <a:gd name="T13" fmla="*/ 18 h 379"/>
                  <a:gd name="T14" fmla="*/ 279 w 493"/>
                  <a:gd name="T15" fmla="*/ 33 h 379"/>
                  <a:gd name="T16" fmla="*/ 311 w 493"/>
                  <a:gd name="T17" fmla="*/ 55 h 379"/>
                  <a:gd name="T18" fmla="*/ 370 w 493"/>
                  <a:gd name="T19" fmla="*/ 128 h 379"/>
                  <a:gd name="T20" fmla="*/ 426 w 493"/>
                  <a:gd name="T21" fmla="*/ 194 h 379"/>
                  <a:gd name="T22" fmla="*/ 468 w 493"/>
                  <a:gd name="T23" fmla="*/ 251 h 379"/>
                  <a:gd name="T24" fmla="*/ 493 w 493"/>
                  <a:gd name="T25" fmla="*/ 300 h 379"/>
                  <a:gd name="T26" fmla="*/ 493 w 493"/>
                  <a:gd name="T27" fmla="*/ 338 h 379"/>
                  <a:gd name="T28" fmla="*/ 465 w 493"/>
                  <a:gd name="T29" fmla="*/ 364 h 379"/>
                  <a:gd name="T30" fmla="*/ 402 w 493"/>
                  <a:gd name="T31" fmla="*/ 378 h 379"/>
                  <a:gd name="T32" fmla="*/ 299 w 493"/>
                  <a:gd name="T33" fmla="*/ 379 h 379"/>
                  <a:gd name="T34" fmla="*/ 261 w 493"/>
                  <a:gd name="T35" fmla="*/ 349 h 379"/>
                  <a:gd name="T36" fmla="*/ 227 w 493"/>
                  <a:gd name="T37" fmla="*/ 315 h 379"/>
                  <a:gd name="T38" fmla="*/ 194 w 493"/>
                  <a:gd name="T39" fmla="*/ 275 h 379"/>
                  <a:gd name="T40" fmla="*/ 162 w 493"/>
                  <a:gd name="T41" fmla="*/ 235 h 379"/>
                  <a:gd name="T42" fmla="*/ 127 w 493"/>
                  <a:gd name="T43" fmla="*/ 190 h 379"/>
                  <a:gd name="T44" fmla="*/ 91 w 493"/>
                  <a:gd name="T45" fmla="*/ 147 h 379"/>
                  <a:gd name="T46" fmla="*/ 51 w 493"/>
                  <a:gd name="T47" fmla="*/ 105 h 379"/>
                  <a:gd name="T48" fmla="*/ 5 w 493"/>
                  <a:gd name="T49" fmla="*/ 67 h 379"/>
                  <a:gd name="T50" fmla="*/ 0 w 493"/>
                  <a:gd name="T51" fmla="*/ 49 h 379"/>
                  <a:gd name="T52" fmla="*/ 0 w 493"/>
                  <a:gd name="T53" fmla="*/ 36 h 379"/>
                  <a:gd name="T54" fmla="*/ 2 w 493"/>
                  <a:gd name="T55" fmla="*/ 28 h 379"/>
                  <a:gd name="T56" fmla="*/ 9 w 493"/>
                  <a:gd name="T57" fmla="*/ 25 h 379"/>
                  <a:gd name="T58" fmla="*/ 16 w 493"/>
                  <a:gd name="T59" fmla="*/ 21 h 379"/>
                  <a:gd name="T60" fmla="*/ 27 w 493"/>
                  <a:gd name="T61" fmla="*/ 18 h 379"/>
                  <a:gd name="T62" fmla="*/ 39 w 493"/>
                  <a:gd name="T63" fmla="*/ 15 h 379"/>
                  <a:gd name="T64" fmla="*/ 56 w 493"/>
                  <a:gd name="T65" fmla="*/ 12 h 3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93" h="379">
                    <a:moveTo>
                      <a:pt x="56" y="12"/>
                    </a:moveTo>
                    <a:lnTo>
                      <a:pt x="95" y="4"/>
                    </a:lnTo>
                    <a:lnTo>
                      <a:pt x="131" y="1"/>
                    </a:lnTo>
                    <a:lnTo>
                      <a:pt x="163" y="0"/>
                    </a:lnTo>
                    <a:lnTo>
                      <a:pt x="194" y="3"/>
                    </a:lnTo>
                    <a:lnTo>
                      <a:pt x="220" y="8"/>
                    </a:lnTo>
                    <a:lnTo>
                      <a:pt x="249" y="18"/>
                    </a:lnTo>
                    <a:lnTo>
                      <a:pt x="279" y="33"/>
                    </a:lnTo>
                    <a:lnTo>
                      <a:pt x="311" y="55"/>
                    </a:lnTo>
                    <a:lnTo>
                      <a:pt x="370" y="128"/>
                    </a:lnTo>
                    <a:lnTo>
                      <a:pt x="426" y="194"/>
                    </a:lnTo>
                    <a:lnTo>
                      <a:pt x="468" y="251"/>
                    </a:lnTo>
                    <a:lnTo>
                      <a:pt x="493" y="300"/>
                    </a:lnTo>
                    <a:lnTo>
                      <a:pt x="493" y="338"/>
                    </a:lnTo>
                    <a:lnTo>
                      <a:pt x="465" y="364"/>
                    </a:lnTo>
                    <a:lnTo>
                      <a:pt x="402" y="378"/>
                    </a:lnTo>
                    <a:lnTo>
                      <a:pt x="299" y="379"/>
                    </a:lnTo>
                    <a:lnTo>
                      <a:pt x="261" y="349"/>
                    </a:lnTo>
                    <a:lnTo>
                      <a:pt x="227" y="315"/>
                    </a:lnTo>
                    <a:lnTo>
                      <a:pt x="194" y="275"/>
                    </a:lnTo>
                    <a:lnTo>
                      <a:pt x="162" y="235"/>
                    </a:lnTo>
                    <a:lnTo>
                      <a:pt x="127" y="190"/>
                    </a:lnTo>
                    <a:lnTo>
                      <a:pt x="91" y="147"/>
                    </a:lnTo>
                    <a:lnTo>
                      <a:pt x="51" y="105"/>
                    </a:lnTo>
                    <a:lnTo>
                      <a:pt x="5" y="67"/>
                    </a:lnTo>
                    <a:lnTo>
                      <a:pt x="0" y="49"/>
                    </a:lnTo>
                    <a:lnTo>
                      <a:pt x="0" y="36"/>
                    </a:lnTo>
                    <a:lnTo>
                      <a:pt x="2" y="28"/>
                    </a:lnTo>
                    <a:lnTo>
                      <a:pt x="9" y="25"/>
                    </a:lnTo>
                    <a:lnTo>
                      <a:pt x="16" y="21"/>
                    </a:lnTo>
                    <a:lnTo>
                      <a:pt x="27" y="18"/>
                    </a:lnTo>
                    <a:lnTo>
                      <a:pt x="39" y="15"/>
                    </a:lnTo>
                    <a:lnTo>
                      <a:pt x="56" y="12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2" name="Freeform 153"/>
              <p:cNvSpPr>
                <a:spLocks/>
              </p:cNvSpPr>
              <p:nvPr/>
            </p:nvSpPr>
            <p:spPr bwMode="auto">
              <a:xfrm>
                <a:off x="3425" y="1108"/>
                <a:ext cx="139" cy="122"/>
              </a:xfrm>
              <a:custGeom>
                <a:avLst/>
                <a:gdLst>
                  <a:gd name="T0" fmla="*/ 150 w 415"/>
                  <a:gd name="T1" fmla="*/ 7 h 365"/>
                  <a:gd name="T2" fmla="*/ 186 w 415"/>
                  <a:gd name="T3" fmla="*/ 30 h 365"/>
                  <a:gd name="T4" fmla="*/ 228 w 415"/>
                  <a:gd name="T5" fmla="*/ 65 h 365"/>
                  <a:gd name="T6" fmla="*/ 271 w 415"/>
                  <a:gd name="T7" fmla="*/ 105 h 365"/>
                  <a:gd name="T8" fmla="*/ 315 w 415"/>
                  <a:gd name="T9" fmla="*/ 150 h 365"/>
                  <a:gd name="T10" fmla="*/ 354 w 415"/>
                  <a:gd name="T11" fmla="*/ 196 h 365"/>
                  <a:gd name="T12" fmla="*/ 386 w 415"/>
                  <a:gd name="T13" fmla="*/ 242 h 365"/>
                  <a:gd name="T14" fmla="*/ 407 w 415"/>
                  <a:gd name="T15" fmla="*/ 285 h 365"/>
                  <a:gd name="T16" fmla="*/ 415 w 415"/>
                  <a:gd name="T17" fmla="*/ 325 h 365"/>
                  <a:gd name="T18" fmla="*/ 397 w 415"/>
                  <a:gd name="T19" fmla="*/ 342 h 365"/>
                  <a:gd name="T20" fmla="*/ 379 w 415"/>
                  <a:gd name="T21" fmla="*/ 354 h 365"/>
                  <a:gd name="T22" fmla="*/ 360 w 415"/>
                  <a:gd name="T23" fmla="*/ 361 h 365"/>
                  <a:gd name="T24" fmla="*/ 340 w 415"/>
                  <a:gd name="T25" fmla="*/ 365 h 365"/>
                  <a:gd name="T26" fmla="*/ 318 w 415"/>
                  <a:gd name="T27" fmla="*/ 364 h 365"/>
                  <a:gd name="T28" fmla="*/ 297 w 415"/>
                  <a:gd name="T29" fmla="*/ 360 h 365"/>
                  <a:gd name="T30" fmla="*/ 276 w 415"/>
                  <a:gd name="T31" fmla="*/ 352 h 365"/>
                  <a:gd name="T32" fmla="*/ 257 w 415"/>
                  <a:gd name="T33" fmla="*/ 343 h 365"/>
                  <a:gd name="T34" fmla="*/ 219 w 415"/>
                  <a:gd name="T35" fmla="*/ 318 h 365"/>
                  <a:gd name="T36" fmla="*/ 182 w 415"/>
                  <a:gd name="T37" fmla="*/ 286 h 365"/>
                  <a:gd name="T38" fmla="*/ 146 w 415"/>
                  <a:gd name="T39" fmla="*/ 249 h 365"/>
                  <a:gd name="T40" fmla="*/ 112 w 415"/>
                  <a:gd name="T41" fmla="*/ 210 h 365"/>
                  <a:gd name="T42" fmla="*/ 79 w 415"/>
                  <a:gd name="T43" fmla="*/ 169 h 365"/>
                  <a:gd name="T44" fmla="*/ 50 w 415"/>
                  <a:gd name="T45" fmla="*/ 132 h 365"/>
                  <a:gd name="T46" fmla="*/ 23 w 415"/>
                  <a:gd name="T47" fmla="*/ 99 h 365"/>
                  <a:gd name="T48" fmla="*/ 2 w 415"/>
                  <a:gd name="T49" fmla="*/ 75 h 365"/>
                  <a:gd name="T50" fmla="*/ 0 w 415"/>
                  <a:gd name="T51" fmla="*/ 44 h 365"/>
                  <a:gd name="T52" fmla="*/ 9 w 415"/>
                  <a:gd name="T53" fmla="*/ 23 h 365"/>
                  <a:gd name="T54" fmla="*/ 25 w 415"/>
                  <a:gd name="T55" fmla="*/ 10 h 365"/>
                  <a:gd name="T56" fmla="*/ 48 w 415"/>
                  <a:gd name="T57" fmla="*/ 3 h 365"/>
                  <a:gd name="T58" fmla="*/ 72 w 415"/>
                  <a:gd name="T59" fmla="*/ 0 h 365"/>
                  <a:gd name="T60" fmla="*/ 100 w 415"/>
                  <a:gd name="T61" fmla="*/ 0 h 365"/>
                  <a:gd name="T62" fmla="*/ 126 w 415"/>
                  <a:gd name="T63" fmla="*/ 3 h 365"/>
                  <a:gd name="T64" fmla="*/ 150 w 415"/>
                  <a:gd name="T65" fmla="*/ 7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5" h="365">
                    <a:moveTo>
                      <a:pt x="150" y="7"/>
                    </a:moveTo>
                    <a:lnTo>
                      <a:pt x="186" y="30"/>
                    </a:lnTo>
                    <a:lnTo>
                      <a:pt x="228" y="65"/>
                    </a:lnTo>
                    <a:lnTo>
                      <a:pt x="271" y="105"/>
                    </a:lnTo>
                    <a:lnTo>
                      <a:pt x="315" y="150"/>
                    </a:lnTo>
                    <a:lnTo>
                      <a:pt x="354" y="196"/>
                    </a:lnTo>
                    <a:lnTo>
                      <a:pt x="386" y="242"/>
                    </a:lnTo>
                    <a:lnTo>
                      <a:pt x="407" y="285"/>
                    </a:lnTo>
                    <a:lnTo>
                      <a:pt x="415" y="325"/>
                    </a:lnTo>
                    <a:lnTo>
                      <a:pt x="397" y="342"/>
                    </a:lnTo>
                    <a:lnTo>
                      <a:pt x="379" y="354"/>
                    </a:lnTo>
                    <a:lnTo>
                      <a:pt x="360" y="361"/>
                    </a:lnTo>
                    <a:lnTo>
                      <a:pt x="340" y="365"/>
                    </a:lnTo>
                    <a:lnTo>
                      <a:pt x="318" y="364"/>
                    </a:lnTo>
                    <a:lnTo>
                      <a:pt x="297" y="360"/>
                    </a:lnTo>
                    <a:lnTo>
                      <a:pt x="276" y="352"/>
                    </a:lnTo>
                    <a:lnTo>
                      <a:pt x="257" y="343"/>
                    </a:lnTo>
                    <a:lnTo>
                      <a:pt x="219" y="318"/>
                    </a:lnTo>
                    <a:lnTo>
                      <a:pt x="182" y="286"/>
                    </a:lnTo>
                    <a:lnTo>
                      <a:pt x="146" y="249"/>
                    </a:lnTo>
                    <a:lnTo>
                      <a:pt x="112" y="210"/>
                    </a:lnTo>
                    <a:lnTo>
                      <a:pt x="79" y="169"/>
                    </a:lnTo>
                    <a:lnTo>
                      <a:pt x="50" y="132"/>
                    </a:lnTo>
                    <a:lnTo>
                      <a:pt x="23" y="99"/>
                    </a:lnTo>
                    <a:lnTo>
                      <a:pt x="2" y="75"/>
                    </a:lnTo>
                    <a:lnTo>
                      <a:pt x="0" y="44"/>
                    </a:lnTo>
                    <a:lnTo>
                      <a:pt x="9" y="23"/>
                    </a:lnTo>
                    <a:lnTo>
                      <a:pt x="25" y="10"/>
                    </a:lnTo>
                    <a:lnTo>
                      <a:pt x="48" y="3"/>
                    </a:lnTo>
                    <a:lnTo>
                      <a:pt x="72" y="0"/>
                    </a:lnTo>
                    <a:lnTo>
                      <a:pt x="100" y="0"/>
                    </a:lnTo>
                    <a:lnTo>
                      <a:pt x="126" y="3"/>
                    </a:lnTo>
                    <a:lnTo>
                      <a:pt x="150" y="7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3" name="Freeform 154"/>
              <p:cNvSpPr>
                <a:spLocks/>
              </p:cNvSpPr>
              <p:nvPr/>
            </p:nvSpPr>
            <p:spPr bwMode="auto">
              <a:xfrm>
                <a:off x="3359" y="1125"/>
                <a:ext cx="115" cy="95"/>
              </a:xfrm>
              <a:custGeom>
                <a:avLst/>
                <a:gdLst>
                  <a:gd name="T0" fmla="*/ 101 w 345"/>
                  <a:gd name="T1" fmla="*/ 0 h 285"/>
                  <a:gd name="T2" fmla="*/ 126 w 345"/>
                  <a:gd name="T3" fmla="*/ 4 h 285"/>
                  <a:gd name="T4" fmla="*/ 160 w 345"/>
                  <a:gd name="T5" fmla="*/ 22 h 285"/>
                  <a:gd name="T6" fmla="*/ 196 w 345"/>
                  <a:gd name="T7" fmla="*/ 47 h 285"/>
                  <a:gd name="T8" fmla="*/ 233 w 345"/>
                  <a:gd name="T9" fmla="*/ 83 h 285"/>
                  <a:gd name="T10" fmla="*/ 269 w 345"/>
                  <a:gd name="T11" fmla="*/ 124 h 285"/>
                  <a:gd name="T12" fmla="*/ 301 w 345"/>
                  <a:gd name="T13" fmla="*/ 169 h 285"/>
                  <a:gd name="T14" fmla="*/ 327 w 345"/>
                  <a:gd name="T15" fmla="*/ 218 h 285"/>
                  <a:gd name="T16" fmla="*/ 345 w 345"/>
                  <a:gd name="T17" fmla="*/ 272 h 285"/>
                  <a:gd name="T18" fmla="*/ 335 w 345"/>
                  <a:gd name="T19" fmla="*/ 278 h 285"/>
                  <a:gd name="T20" fmla="*/ 322 w 345"/>
                  <a:gd name="T21" fmla="*/ 282 h 285"/>
                  <a:gd name="T22" fmla="*/ 306 w 345"/>
                  <a:gd name="T23" fmla="*/ 283 h 285"/>
                  <a:gd name="T24" fmla="*/ 288 w 345"/>
                  <a:gd name="T25" fmla="*/ 285 h 285"/>
                  <a:gd name="T26" fmla="*/ 267 w 345"/>
                  <a:gd name="T27" fmla="*/ 283 h 285"/>
                  <a:gd name="T28" fmla="*/ 247 w 345"/>
                  <a:gd name="T29" fmla="*/ 282 h 285"/>
                  <a:gd name="T30" fmla="*/ 229 w 345"/>
                  <a:gd name="T31" fmla="*/ 278 h 285"/>
                  <a:gd name="T32" fmla="*/ 215 w 345"/>
                  <a:gd name="T33" fmla="*/ 275 h 285"/>
                  <a:gd name="T34" fmla="*/ 172 w 345"/>
                  <a:gd name="T35" fmla="*/ 256 h 285"/>
                  <a:gd name="T36" fmla="*/ 133 w 345"/>
                  <a:gd name="T37" fmla="*/ 229 h 285"/>
                  <a:gd name="T38" fmla="*/ 100 w 345"/>
                  <a:gd name="T39" fmla="*/ 197 h 285"/>
                  <a:gd name="T40" fmla="*/ 71 w 345"/>
                  <a:gd name="T41" fmla="*/ 161 h 285"/>
                  <a:gd name="T42" fmla="*/ 46 w 345"/>
                  <a:gd name="T43" fmla="*/ 121 h 285"/>
                  <a:gd name="T44" fmla="*/ 25 w 345"/>
                  <a:gd name="T45" fmla="*/ 82 h 285"/>
                  <a:gd name="T46" fmla="*/ 9 w 345"/>
                  <a:gd name="T47" fmla="*/ 46 h 285"/>
                  <a:gd name="T48" fmla="*/ 0 w 345"/>
                  <a:gd name="T49" fmla="*/ 14 h 285"/>
                  <a:gd name="T50" fmla="*/ 7 w 345"/>
                  <a:gd name="T51" fmla="*/ 10 h 285"/>
                  <a:gd name="T52" fmla="*/ 19 w 345"/>
                  <a:gd name="T53" fmla="*/ 8 h 285"/>
                  <a:gd name="T54" fmla="*/ 33 w 345"/>
                  <a:gd name="T55" fmla="*/ 5 h 285"/>
                  <a:gd name="T56" fmla="*/ 50 w 345"/>
                  <a:gd name="T57" fmla="*/ 4 h 285"/>
                  <a:gd name="T58" fmla="*/ 65 w 345"/>
                  <a:gd name="T59" fmla="*/ 3 h 285"/>
                  <a:gd name="T60" fmla="*/ 80 w 345"/>
                  <a:gd name="T61" fmla="*/ 1 h 285"/>
                  <a:gd name="T62" fmla="*/ 91 w 345"/>
                  <a:gd name="T63" fmla="*/ 0 h 285"/>
                  <a:gd name="T64" fmla="*/ 101 w 345"/>
                  <a:gd name="T65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45" h="285">
                    <a:moveTo>
                      <a:pt x="101" y="0"/>
                    </a:moveTo>
                    <a:lnTo>
                      <a:pt x="126" y="4"/>
                    </a:lnTo>
                    <a:lnTo>
                      <a:pt x="160" y="22"/>
                    </a:lnTo>
                    <a:lnTo>
                      <a:pt x="196" y="47"/>
                    </a:lnTo>
                    <a:lnTo>
                      <a:pt x="233" y="83"/>
                    </a:lnTo>
                    <a:lnTo>
                      <a:pt x="269" y="124"/>
                    </a:lnTo>
                    <a:lnTo>
                      <a:pt x="301" y="169"/>
                    </a:lnTo>
                    <a:lnTo>
                      <a:pt x="327" y="218"/>
                    </a:lnTo>
                    <a:lnTo>
                      <a:pt x="345" y="272"/>
                    </a:lnTo>
                    <a:lnTo>
                      <a:pt x="335" y="278"/>
                    </a:lnTo>
                    <a:lnTo>
                      <a:pt x="322" y="282"/>
                    </a:lnTo>
                    <a:lnTo>
                      <a:pt x="306" y="283"/>
                    </a:lnTo>
                    <a:lnTo>
                      <a:pt x="288" y="285"/>
                    </a:lnTo>
                    <a:lnTo>
                      <a:pt x="267" y="283"/>
                    </a:lnTo>
                    <a:lnTo>
                      <a:pt x="247" y="282"/>
                    </a:lnTo>
                    <a:lnTo>
                      <a:pt x="229" y="278"/>
                    </a:lnTo>
                    <a:lnTo>
                      <a:pt x="215" y="275"/>
                    </a:lnTo>
                    <a:lnTo>
                      <a:pt x="172" y="256"/>
                    </a:lnTo>
                    <a:lnTo>
                      <a:pt x="133" y="229"/>
                    </a:lnTo>
                    <a:lnTo>
                      <a:pt x="100" y="197"/>
                    </a:lnTo>
                    <a:lnTo>
                      <a:pt x="71" y="161"/>
                    </a:lnTo>
                    <a:lnTo>
                      <a:pt x="46" y="121"/>
                    </a:lnTo>
                    <a:lnTo>
                      <a:pt x="25" y="82"/>
                    </a:lnTo>
                    <a:lnTo>
                      <a:pt x="9" y="46"/>
                    </a:lnTo>
                    <a:lnTo>
                      <a:pt x="0" y="14"/>
                    </a:lnTo>
                    <a:lnTo>
                      <a:pt x="7" y="10"/>
                    </a:lnTo>
                    <a:lnTo>
                      <a:pt x="19" y="8"/>
                    </a:lnTo>
                    <a:lnTo>
                      <a:pt x="33" y="5"/>
                    </a:lnTo>
                    <a:lnTo>
                      <a:pt x="50" y="4"/>
                    </a:lnTo>
                    <a:lnTo>
                      <a:pt x="65" y="3"/>
                    </a:lnTo>
                    <a:lnTo>
                      <a:pt x="80" y="1"/>
                    </a:lnTo>
                    <a:lnTo>
                      <a:pt x="91" y="0"/>
                    </a:lnTo>
                    <a:lnTo>
                      <a:pt x="101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4" name="Freeform 155"/>
              <p:cNvSpPr>
                <a:spLocks/>
              </p:cNvSpPr>
              <p:nvPr/>
            </p:nvSpPr>
            <p:spPr bwMode="auto">
              <a:xfrm>
                <a:off x="3593" y="1086"/>
                <a:ext cx="138" cy="134"/>
              </a:xfrm>
              <a:custGeom>
                <a:avLst/>
                <a:gdLst>
                  <a:gd name="T0" fmla="*/ 379 w 414"/>
                  <a:gd name="T1" fmla="*/ 249 h 402"/>
                  <a:gd name="T2" fmla="*/ 386 w 414"/>
                  <a:gd name="T3" fmla="*/ 259 h 402"/>
                  <a:gd name="T4" fmla="*/ 395 w 414"/>
                  <a:gd name="T5" fmla="*/ 277 h 402"/>
                  <a:gd name="T6" fmla="*/ 400 w 414"/>
                  <a:gd name="T7" fmla="*/ 299 h 402"/>
                  <a:gd name="T8" fmla="*/ 407 w 414"/>
                  <a:gd name="T9" fmla="*/ 325 h 402"/>
                  <a:gd name="T10" fmla="*/ 410 w 414"/>
                  <a:gd name="T11" fmla="*/ 349 h 402"/>
                  <a:gd name="T12" fmla="*/ 414 w 414"/>
                  <a:gd name="T13" fmla="*/ 373 h 402"/>
                  <a:gd name="T14" fmla="*/ 413 w 414"/>
                  <a:gd name="T15" fmla="*/ 389 h 402"/>
                  <a:gd name="T16" fmla="*/ 413 w 414"/>
                  <a:gd name="T17" fmla="*/ 399 h 402"/>
                  <a:gd name="T18" fmla="*/ 397 w 414"/>
                  <a:gd name="T19" fmla="*/ 400 h 402"/>
                  <a:gd name="T20" fmla="*/ 381 w 414"/>
                  <a:gd name="T21" fmla="*/ 402 h 402"/>
                  <a:gd name="T22" fmla="*/ 360 w 414"/>
                  <a:gd name="T23" fmla="*/ 400 h 402"/>
                  <a:gd name="T24" fmla="*/ 339 w 414"/>
                  <a:gd name="T25" fmla="*/ 398 h 402"/>
                  <a:gd name="T26" fmla="*/ 315 w 414"/>
                  <a:gd name="T27" fmla="*/ 392 h 402"/>
                  <a:gd name="T28" fmla="*/ 293 w 414"/>
                  <a:gd name="T29" fmla="*/ 385 h 402"/>
                  <a:gd name="T30" fmla="*/ 271 w 414"/>
                  <a:gd name="T31" fmla="*/ 375 h 402"/>
                  <a:gd name="T32" fmla="*/ 251 w 414"/>
                  <a:gd name="T33" fmla="*/ 364 h 402"/>
                  <a:gd name="T34" fmla="*/ 219 w 414"/>
                  <a:gd name="T35" fmla="*/ 311 h 402"/>
                  <a:gd name="T36" fmla="*/ 183 w 414"/>
                  <a:gd name="T37" fmla="*/ 260 h 402"/>
                  <a:gd name="T38" fmla="*/ 141 w 414"/>
                  <a:gd name="T39" fmla="*/ 207 h 402"/>
                  <a:gd name="T40" fmla="*/ 101 w 414"/>
                  <a:gd name="T41" fmla="*/ 157 h 402"/>
                  <a:gd name="T42" fmla="*/ 62 w 414"/>
                  <a:gd name="T43" fmla="*/ 109 h 402"/>
                  <a:gd name="T44" fmla="*/ 32 w 414"/>
                  <a:gd name="T45" fmla="*/ 67 h 402"/>
                  <a:gd name="T46" fmla="*/ 8 w 414"/>
                  <a:gd name="T47" fmla="*/ 29 h 402"/>
                  <a:gd name="T48" fmla="*/ 0 w 414"/>
                  <a:gd name="T49" fmla="*/ 2 h 402"/>
                  <a:gd name="T50" fmla="*/ 44 w 414"/>
                  <a:gd name="T51" fmla="*/ 0 h 402"/>
                  <a:gd name="T52" fmla="*/ 98 w 414"/>
                  <a:gd name="T53" fmla="*/ 15 h 402"/>
                  <a:gd name="T54" fmla="*/ 157 w 414"/>
                  <a:gd name="T55" fmla="*/ 40 h 402"/>
                  <a:gd name="T56" fmla="*/ 217 w 414"/>
                  <a:gd name="T57" fmla="*/ 77 h 402"/>
                  <a:gd name="T58" fmla="*/ 271 w 414"/>
                  <a:gd name="T59" fmla="*/ 117 h 402"/>
                  <a:gd name="T60" fmla="*/ 320 w 414"/>
                  <a:gd name="T61" fmla="*/ 163 h 402"/>
                  <a:gd name="T62" fmla="*/ 356 w 414"/>
                  <a:gd name="T63" fmla="*/ 206 h 402"/>
                  <a:gd name="T64" fmla="*/ 379 w 414"/>
                  <a:gd name="T65" fmla="*/ 249 h 4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4" h="402">
                    <a:moveTo>
                      <a:pt x="379" y="249"/>
                    </a:moveTo>
                    <a:lnTo>
                      <a:pt x="386" y="259"/>
                    </a:lnTo>
                    <a:lnTo>
                      <a:pt x="395" y="277"/>
                    </a:lnTo>
                    <a:lnTo>
                      <a:pt x="400" y="299"/>
                    </a:lnTo>
                    <a:lnTo>
                      <a:pt x="407" y="325"/>
                    </a:lnTo>
                    <a:lnTo>
                      <a:pt x="410" y="349"/>
                    </a:lnTo>
                    <a:lnTo>
                      <a:pt x="414" y="373"/>
                    </a:lnTo>
                    <a:lnTo>
                      <a:pt x="413" y="389"/>
                    </a:lnTo>
                    <a:lnTo>
                      <a:pt x="413" y="399"/>
                    </a:lnTo>
                    <a:lnTo>
                      <a:pt x="397" y="400"/>
                    </a:lnTo>
                    <a:lnTo>
                      <a:pt x="381" y="402"/>
                    </a:lnTo>
                    <a:lnTo>
                      <a:pt x="360" y="400"/>
                    </a:lnTo>
                    <a:lnTo>
                      <a:pt x="339" y="398"/>
                    </a:lnTo>
                    <a:lnTo>
                      <a:pt x="315" y="392"/>
                    </a:lnTo>
                    <a:lnTo>
                      <a:pt x="293" y="385"/>
                    </a:lnTo>
                    <a:lnTo>
                      <a:pt x="271" y="375"/>
                    </a:lnTo>
                    <a:lnTo>
                      <a:pt x="251" y="364"/>
                    </a:lnTo>
                    <a:lnTo>
                      <a:pt x="219" y="311"/>
                    </a:lnTo>
                    <a:lnTo>
                      <a:pt x="183" y="260"/>
                    </a:lnTo>
                    <a:lnTo>
                      <a:pt x="141" y="207"/>
                    </a:lnTo>
                    <a:lnTo>
                      <a:pt x="101" y="157"/>
                    </a:lnTo>
                    <a:lnTo>
                      <a:pt x="62" y="109"/>
                    </a:lnTo>
                    <a:lnTo>
                      <a:pt x="32" y="67"/>
                    </a:lnTo>
                    <a:lnTo>
                      <a:pt x="8" y="29"/>
                    </a:lnTo>
                    <a:lnTo>
                      <a:pt x="0" y="2"/>
                    </a:lnTo>
                    <a:lnTo>
                      <a:pt x="44" y="0"/>
                    </a:lnTo>
                    <a:lnTo>
                      <a:pt x="98" y="15"/>
                    </a:lnTo>
                    <a:lnTo>
                      <a:pt x="157" y="40"/>
                    </a:lnTo>
                    <a:lnTo>
                      <a:pt x="217" y="77"/>
                    </a:lnTo>
                    <a:lnTo>
                      <a:pt x="271" y="117"/>
                    </a:lnTo>
                    <a:lnTo>
                      <a:pt x="320" y="163"/>
                    </a:lnTo>
                    <a:lnTo>
                      <a:pt x="356" y="206"/>
                    </a:lnTo>
                    <a:lnTo>
                      <a:pt x="379" y="249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5" name="Freeform 156"/>
              <p:cNvSpPr>
                <a:spLocks/>
              </p:cNvSpPr>
              <p:nvPr/>
            </p:nvSpPr>
            <p:spPr bwMode="auto">
              <a:xfrm>
                <a:off x="3330" y="1224"/>
                <a:ext cx="133" cy="63"/>
              </a:xfrm>
              <a:custGeom>
                <a:avLst/>
                <a:gdLst>
                  <a:gd name="T0" fmla="*/ 162 w 400"/>
                  <a:gd name="T1" fmla="*/ 7 h 188"/>
                  <a:gd name="T2" fmla="*/ 295 w 400"/>
                  <a:gd name="T3" fmla="*/ 0 h 188"/>
                  <a:gd name="T4" fmla="*/ 372 w 400"/>
                  <a:gd name="T5" fmla="*/ 18 h 188"/>
                  <a:gd name="T6" fmla="*/ 400 w 400"/>
                  <a:gd name="T7" fmla="*/ 52 h 188"/>
                  <a:gd name="T8" fmla="*/ 390 w 400"/>
                  <a:gd name="T9" fmla="*/ 93 h 188"/>
                  <a:gd name="T10" fmla="*/ 350 w 400"/>
                  <a:gd name="T11" fmla="*/ 134 h 188"/>
                  <a:gd name="T12" fmla="*/ 290 w 400"/>
                  <a:gd name="T13" fmla="*/ 169 h 188"/>
                  <a:gd name="T14" fmla="*/ 219 w 400"/>
                  <a:gd name="T15" fmla="*/ 188 h 188"/>
                  <a:gd name="T16" fmla="*/ 148 w 400"/>
                  <a:gd name="T17" fmla="*/ 184 h 188"/>
                  <a:gd name="T18" fmla="*/ 131 w 400"/>
                  <a:gd name="T19" fmla="*/ 174 h 188"/>
                  <a:gd name="T20" fmla="*/ 110 w 400"/>
                  <a:gd name="T21" fmla="*/ 164 h 188"/>
                  <a:gd name="T22" fmla="*/ 87 w 400"/>
                  <a:gd name="T23" fmla="*/ 150 h 188"/>
                  <a:gd name="T24" fmla="*/ 64 w 400"/>
                  <a:gd name="T25" fmla="*/ 137 h 188"/>
                  <a:gd name="T26" fmla="*/ 41 w 400"/>
                  <a:gd name="T27" fmla="*/ 119 h 188"/>
                  <a:gd name="T28" fmla="*/ 23 w 400"/>
                  <a:gd name="T29" fmla="*/ 102 h 188"/>
                  <a:gd name="T30" fmla="*/ 7 w 400"/>
                  <a:gd name="T31" fmla="*/ 82 h 188"/>
                  <a:gd name="T32" fmla="*/ 0 w 400"/>
                  <a:gd name="T33" fmla="*/ 64 h 188"/>
                  <a:gd name="T34" fmla="*/ 12 w 400"/>
                  <a:gd name="T35" fmla="*/ 52 h 188"/>
                  <a:gd name="T36" fmla="*/ 31 w 400"/>
                  <a:gd name="T37" fmla="*/ 42 h 188"/>
                  <a:gd name="T38" fmla="*/ 53 w 400"/>
                  <a:gd name="T39" fmla="*/ 32 h 188"/>
                  <a:gd name="T40" fmla="*/ 78 w 400"/>
                  <a:gd name="T41" fmla="*/ 25 h 188"/>
                  <a:gd name="T42" fmla="*/ 102 w 400"/>
                  <a:gd name="T43" fmla="*/ 18 h 188"/>
                  <a:gd name="T44" fmla="*/ 126 w 400"/>
                  <a:gd name="T45" fmla="*/ 14 h 188"/>
                  <a:gd name="T46" fmla="*/ 145 w 400"/>
                  <a:gd name="T47" fmla="*/ 9 h 188"/>
                  <a:gd name="T48" fmla="*/ 162 w 400"/>
                  <a:gd name="T49" fmla="*/ 7 h 1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0" h="188">
                    <a:moveTo>
                      <a:pt x="162" y="7"/>
                    </a:moveTo>
                    <a:lnTo>
                      <a:pt x="295" y="0"/>
                    </a:lnTo>
                    <a:lnTo>
                      <a:pt x="372" y="18"/>
                    </a:lnTo>
                    <a:lnTo>
                      <a:pt x="400" y="52"/>
                    </a:lnTo>
                    <a:lnTo>
                      <a:pt x="390" y="93"/>
                    </a:lnTo>
                    <a:lnTo>
                      <a:pt x="350" y="134"/>
                    </a:lnTo>
                    <a:lnTo>
                      <a:pt x="290" y="169"/>
                    </a:lnTo>
                    <a:lnTo>
                      <a:pt x="219" y="188"/>
                    </a:lnTo>
                    <a:lnTo>
                      <a:pt x="148" y="184"/>
                    </a:lnTo>
                    <a:lnTo>
                      <a:pt x="131" y="174"/>
                    </a:lnTo>
                    <a:lnTo>
                      <a:pt x="110" y="164"/>
                    </a:lnTo>
                    <a:lnTo>
                      <a:pt x="87" y="150"/>
                    </a:lnTo>
                    <a:lnTo>
                      <a:pt x="64" y="137"/>
                    </a:lnTo>
                    <a:lnTo>
                      <a:pt x="41" y="119"/>
                    </a:lnTo>
                    <a:lnTo>
                      <a:pt x="23" y="102"/>
                    </a:lnTo>
                    <a:lnTo>
                      <a:pt x="7" y="82"/>
                    </a:lnTo>
                    <a:lnTo>
                      <a:pt x="0" y="64"/>
                    </a:lnTo>
                    <a:lnTo>
                      <a:pt x="12" y="52"/>
                    </a:lnTo>
                    <a:lnTo>
                      <a:pt x="31" y="42"/>
                    </a:lnTo>
                    <a:lnTo>
                      <a:pt x="53" y="32"/>
                    </a:lnTo>
                    <a:lnTo>
                      <a:pt x="78" y="25"/>
                    </a:lnTo>
                    <a:lnTo>
                      <a:pt x="102" y="18"/>
                    </a:lnTo>
                    <a:lnTo>
                      <a:pt x="126" y="14"/>
                    </a:lnTo>
                    <a:lnTo>
                      <a:pt x="145" y="9"/>
                    </a:lnTo>
                    <a:lnTo>
                      <a:pt x="162" y="7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6" name="Freeform 157"/>
              <p:cNvSpPr>
                <a:spLocks/>
              </p:cNvSpPr>
              <p:nvPr/>
            </p:nvSpPr>
            <p:spPr bwMode="auto">
              <a:xfrm>
                <a:off x="3437" y="1235"/>
                <a:ext cx="120" cy="55"/>
              </a:xfrm>
              <a:custGeom>
                <a:avLst/>
                <a:gdLst>
                  <a:gd name="T0" fmla="*/ 223 w 362"/>
                  <a:gd name="T1" fmla="*/ 0 h 166"/>
                  <a:gd name="T2" fmla="*/ 298 w 362"/>
                  <a:gd name="T3" fmla="*/ 3 h 166"/>
                  <a:gd name="T4" fmla="*/ 344 w 362"/>
                  <a:gd name="T5" fmla="*/ 13 h 166"/>
                  <a:gd name="T6" fmla="*/ 362 w 362"/>
                  <a:gd name="T7" fmla="*/ 27 h 166"/>
                  <a:gd name="T8" fmla="*/ 361 w 362"/>
                  <a:gd name="T9" fmla="*/ 46 h 166"/>
                  <a:gd name="T10" fmla="*/ 340 w 362"/>
                  <a:gd name="T11" fmla="*/ 67 h 166"/>
                  <a:gd name="T12" fmla="*/ 308 w 362"/>
                  <a:gd name="T13" fmla="*/ 92 h 166"/>
                  <a:gd name="T14" fmla="*/ 267 w 362"/>
                  <a:gd name="T15" fmla="*/ 118 h 166"/>
                  <a:gd name="T16" fmla="*/ 223 w 362"/>
                  <a:gd name="T17" fmla="*/ 148 h 166"/>
                  <a:gd name="T18" fmla="*/ 202 w 362"/>
                  <a:gd name="T19" fmla="*/ 152 h 166"/>
                  <a:gd name="T20" fmla="*/ 173 w 362"/>
                  <a:gd name="T21" fmla="*/ 157 h 166"/>
                  <a:gd name="T22" fmla="*/ 138 w 362"/>
                  <a:gd name="T23" fmla="*/ 162 h 166"/>
                  <a:gd name="T24" fmla="*/ 103 w 362"/>
                  <a:gd name="T25" fmla="*/ 166 h 166"/>
                  <a:gd name="T26" fmla="*/ 67 w 362"/>
                  <a:gd name="T27" fmla="*/ 166 h 166"/>
                  <a:gd name="T28" fmla="*/ 36 w 362"/>
                  <a:gd name="T29" fmla="*/ 163 h 166"/>
                  <a:gd name="T30" fmla="*/ 11 w 362"/>
                  <a:gd name="T31" fmla="*/ 155 h 166"/>
                  <a:gd name="T32" fmla="*/ 0 w 362"/>
                  <a:gd name="T33" fmla="*/ 144 h 166"/>
                  <a:gd name="T34" fmla="*/ 30 w 362"/>
                  <a:gd name="T35" fmla="*/ 117 h 166"/>
                  <a:gd name="T36" fmla="*/ 56 w 362"/>
                  <a:gd name="T37" fmla="*/ 95 h 166"/>
                  <a:gd name="T38" fmla="*/ 80 w 362"/>
                  <a:gd name="T39" fmla="*/ 73 h 166"/>
                  <a:gd name="T40" fmla="*/ 105 w 362"/>
                  <a:gd name="T41" fmla="*/ 55 h 166"/>
                  <a:gd name="T42" fmla="*/ 128 w 362"/>
                  <a:gd name="T43" fmla="*/ 36 h 166"/>
                  <a:gd name="T44" fmla="*/ 155 w 362"/>
                  <a:gd name="T45" fmla="*/ 21 h 166"/>
                  <a:gd name="T46" fmla="*/ 185 w 362"/>
                  <a:gd name="T47" fmla="*/ 9 h 166"/>
                  <a:gd name="T48" fmla="*/ 223 w 362"/>
                  <a:gd name="T49" fmla="*/ 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62" h="166">
                    <a:moveTo>
                      <a:pt x="223" y="0"/>
                    </a:moveTo>
                    <a:lnTo>
                      <a:pt x="298" y="3"/>
                    </a:lnTo>
                    <a:lnTo>
                      <a:pt x="344" y="13"/>
                    </a:lnTo>
                    <a:lnTo>
                      <a:pt x="362" y="27"/>
                    </a:lnTo>
                    <a:lnTo>
                      <a:pt x="361" y="46"/>
                    </a:lnTo>
                    <a:lnTo>
                      <a:pt x="340" y="67"/>
                    </a:lnTo>
                    <a:lnTo>
                      <a:pt x="308" y="92"/>
                    </a:lnTo>
                    <a:lnTo>
                      <a:pt x="267" y="118"/>
                    </a:lnTo>
                    <a:lnTo>
                      <a:pt x="223" y="148"/>
                    </a:lnTo>
                    <a:lnTo>
                      <a:pt x="202" y="152"/>
                    </a:lnTo>
                    <a:lnTo>
                      <a:pt x="173" y="157"/>
                    </a:lnTo>
                    <a:lnTo>
                      <a:pt x="138" y="162"/>
                    </a:lnTo>
                    <a:lnTo>
                      <a:pt x="103" y="166"/>
                    </a:lnTo>
                    <a:lnTo>
                      <a:pt x="67" y="166"/>
                    </a:lnTo>
                    <a:lnTo>
                      <a:pt x="36" y="163"/>
                    </a:lnTo>
                    <a:lnTo>
                      <a:pt x="11" y="155"/>
                    </a:lnTo>
                    <a:lnTo>
                      <a:pt x="0" y="144"/>
                    </a:lnTo>
                    <a:lnTo>
                      <a:pt x="30" y="117"/>
                    </a:lnTo>
                    <a:lnTo>
                      <a:pt x="56" y="95"/>
                    </a:lnTo>
                    <a:lnTo>
                      <a:pt x="80" y="73"/>
                    </a:lnTo>
                    <a:lnTo>
                      <a:pt x="105" y="55"/>
                    </a:lnTo>
                    <a:lnTo>
                      <a:pt x="128" y="36"/>
                    </a:lnTo>
                    <a:lnTo>
                      <a:pt x="155" y="21"/>
                    </a:lnTo>
                    <a:lnTo>
                      <a:pt x="185" y="9"/>
                    </a:lnTo>
                    <a:lnTo>
                      <a:pt x="223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7" name="Freeform 158"/>
              <p:cNvSpPr>
                <a:spLocks/>
              </p:cNvSpPr>
              <p:nvPr/>
            </p:nvSpPr>
            <p:spPr bwMode="auto">
              <a:xfrm>
                <a:off x="3760" y="1191"/>
                <a:ext cx="41" cy="25"/>
              </a:xfrm>
              <a:custGeom>
                <a:avLst/>
                <a:gdLst>
                  <a:gd name="T0" fmla="*/ 36 w 122"/>
                  <a:gd name="T1" fmla="*/ 0 h 75"/>
                  <a:gd name="T2" fmla="*/ 51 w 122"/>
                  <a:gd name="T3" fmla="*/ 9 h 75"/>
                  <a:gd name="T4" fmla="*/ 66 w 122"/>
                  <a:gd name="T5" fmla="*/ 17 h 75"/>
                  <a:gd name="T6" fmla="*/ 79 w 122"/>
                  <a:gd name="T7" fmla="*/ 25 h 75"/>
                  <a:gd name="T8" fmla="*/ 91 w 122"/>
                  <a:gd name="T9" fmla="*/ 35 h 75"/>
                  <a:gd name="T10" fmla="*/ 101 w 122"/>
                  <a:gd name="T11" fmla="*/ 43 h 75"/>
                  <a:gd name="T12" fmla="*/ 110 w 122"/>
                  <a:gd name="T13" fmla="*/ 53 h 75"/>
                  <a:gd name="T14" fmla="*/ 117 w 122"/>
                  <a:gd name="T15" fmla="*/ 63 h 75"/>
                  <a:gd name="T16" fmla="*/ 122 w 122"/>
                  <a:gd name="T17" fmla="*/ 75 h 75"/>
                  <a:gd name="T18" fmla="*/ 110 w 122"/>
                  <a:gd name="T19" fmla="*/ 74 h 75"/>
                  <a:gd name="T20" fmla="*/ 94 w 122"/>
                  <a:gd name="T21" fmla="*/ 71 h 75"/>
                  <a:gd name="T22" fmla="*/ 73 w 122"/>
                  <a:gd name="T23" fmla="*/ 67 h 75"/>
                  <a:gd name="T24" fmla="*/ 54 w 122"/>
                  <a:gd name="T25" fmla="*/ 63 h 75"/>
                  <a:gd name="T26" fmla="*/ 32 w 122"/>
                  <a:gd name="T27" fmla="*/ 54 h 75"/>
                  <a:gd name="T28" fmla="*/ 15 w 122"/>
                  <a:gd name="T29" fmla="*/ 46 h 75"/>
                  <a:gd name="T30" fmla="*/ 2 w 122"/>
                  <a:gd name="T31" fmla="*/ 36 h 75"/>
                  <a:gd name="T32" fmla="*/ 0 w 122"/>
                  <a:gd name="T33" fmla="*/ 25 h 75"/>
                  <a:gd name="T34" fmla="*/ 7 w 122"/>
                  <a:gd name="T35" fmla="*/ 21 h 75"/>
                  <a:gd name="T36" fmla="*/ 19 w 122"/>
                  <a:gd name="T37" fmla="*/ 13 h 75"/>
                  <a:gd name="T38" fmla="*/ 30 w 122"/>
                  <a:gd name="T39" fmla="*/ 4 h 75"/>
                  <a:gd name="T40" fmla="*/ 36 w 122"/>
                  <a:gd name="T41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2" h="75">
                    <a:moveTo>
                      <a:pt x="36" y="0"/>
                    </a:moveTo>
                    <a:lnTo>
                      <a:pt x="51" y="9"/>
                    </a:lnTo>
                    <a:lnTo>
                      <a:pt x="66" y="17"/>
                    </a:lnTo>
                    <a:lnTo>
                      <a:pt x="79" y="25"/>
                    </a:lnTo>
                    <a:lnTo>
                      <a:pt x="91" y="35"/>
                    </a:lnTo>
                    <a:lnTo>
                      <a:pt x="101" y="43"/>
                    </a:lnTo>
                    <a:lnTo>
                      <a:pt x="110" y="53"/>
                    </a:lnTo>
                    <a:lnTo>
                      <a:pt x="117" y="63"/>
                    </a:lnTo>
                    <a:lnTo>
                      <a:pt x="122" y="75"/>
                    </a:lnTo>
                    <a:lnTo>
                      <a:pt x="110" y="74"/>
                    </a:lnTo>
                    <a:lnTo>
                      <a:pt x="94" y="71"/>
                    </a:lnTo>
                    <a:lnTo>
                      <a:pt x="73" y="67"/>
                    </a:lnTo>
                    <a:lnTo>
                      <a:pt x="54" y="63"/>
                    </a:lnTo>
                    <a:lnTo>
                      <a:pt x="32" y="54"/>
                    </a:lnTo>
                    <a:lnTo>
                      <a:pt x="15" y="46"/>
                    </a:lnTo>
                    <a:lnTo>
                      <a:pt x="2" y="36"/>
                    </a:lnTo>
                    <a:lnTo>
                      <a:pt x="0" y="25"/>
                    </a:lnTo>
                    <a:lnTo>
                      <a:pt x="7" y="21"/>
                    </a:lnTo>
                    <a:lnTo>
                      <a:pt x="19" y="13"/>
                    </a:lnTo>
                    <a:lnTo>
                      <a:pt x="30" y="4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rgbClr val="9E5E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8" name="Freeform 159"/>
              <p:cNvSpPr>
                <a:spLocks/>
              </p:cNvSpPr>
              <p:nvPr/>
            </p:nvSpPr>
            <p:spPr bwMode="auto">
              <a:xfrm>
                <a:off x="3529" y="1231"/>
                <a:ext cx="120" cy="64"/>
              </a:xfrm>
              <a:custGeom>
                <a:avLst/>
                <a:gdLst>
                  <a:gd name="T0" fmla="*/ 230 w 359"/>
                  <a:gd name="T1" fmla="*/ 1 h 192"/>
                  <a:gd name="T2" fmla="*/ 246 w 359"/>
                  <a:gd name="T3" fmla="*/ 0 h 192"/>
                  <a:gd name="T4" fmla="*/ 263 w 359"/>
                  <a:gd name="T5" fmla="*/ 0 h 192"/>
                  <a:gd name="T6" fmla="*/ 280 w 359"/>
                  <a:gd name="T7" fmla="*/ 0 h 192"/>
                  <a:gd name="T8" fmla="*/ 296 w 359"/>
                  <a:gd name="T9" fmla="*/ 0 h 192"/>
                  <a:gd name="T10" fmla="*/ 312 w 359"/>
                  <a:gd name="T11" fmla="*/ 0 h 192"/>
                  <a:gd name="T12" fmla="*/ 328 w 359"/>
                  <a:gd name="T13" fmla="*/ 3 h 192"/>
                  <a:gd name="T14" fmla="*/ 344 w 359"/>
                  <a:gd name="T15" fmla="*/ 4 h 192"/>
                  <a:gd name="T16" fmla="*/ 359 w 359"/>
                  <a:gd name="T17" fmla="*/ 8 h 192"/>
                  <a:gd name="T18" fmla="*/ 352 w 359"/>
                  <a:gd name="T19" fmla="*/ 35 h 192"/>
                  <a:gd name="T20" fmla="*/ 338 w 359"/>
                  <a:gd name="T21" fmla="*/ 61 h 192"/>
                  <a:gd name="T22" fmla="*/ 317 w 359"/>
                  <a:gd name="T23" fmla="*/ 86 h 192"/>
                  <a:gd name="T24" fmla="*/ 292 w 359"/>
                  <a:gd name="T25" fmla="*/ 112 h 192"/>
                  <a:gd name="T26" fmla="*/ 263 w 359"/>
                  <a:gd name="T27" fmla="*/ 136 h 192"/>
                  <a:gd name="T28" fmla="*/ 234 w 359"/>
                  <a:gd name="T29" fmla="*/ 157 h 192"/>
                  <a:gd name="T30" fmla="*/ 206 w 359"/>
                  <a:gd name="T31" fmla="*/ 175 h 192"/>
                  <a:gd name="T32" fmla="*/ 184 w 359"/>
                  <a:gd name="T33" fmla="*/ 192 h 192"/>
                  <a:gd name="T34" fmla="*/ 163 w 359"/>
                  <a:gd name="T35" fmla="*/ 192 h 192"/>
                  <a:gd name="T36" fmla="*/ 142 w 359"/>
                  <a:gd name="T37" fmla="*/ 192 h 192"/>
                  <a:gd name="T38" fmla="*/ 121 w 359"/>
                  <a:gd name="T39" fmla="*/ 190 h 192"/>
                  <a:gd name="T40" fmla="*/ 100 w 359"/>
                  <a:gd name="T41" fmla="*/ 189 h 192"/>
                  <a:gd name="T42" fmla="*/ 77 w 359"/>
                  <a:gd name="T43" fmla="*/ 185 h 192"/>
                  <a:gd name="T44" fmla="*/ 54 w 359"/>
                  <a:gd name="T45" fmla="*/ 182 h 192"/>
                  <a:gd name="T46" fmla="*/ 31 w 359"/>
                  <a:gd name="T47" fmla="*/ 178 h 192"/>
                  <a:gd name="T48" fmla="*/ 7 w 359"/>
                  <a:gd name="T49" fmla="*/ 174 h 192"/>
                  <a:gd name="T50" fmla="*/ 4 w 359"/>
                  <a:gd name="T51" fmla="*/ 167 h 192"/>
                  <a:gd name="T52" fmla="*/ 3 w 359"/>
                  <a:gd name="T53" fmla="*/ 162 h 192"/>
                  <a:gd name="T54" fmla="*/ 1 w 359"/>
                  <a:gd name="T55" fmla="*/ 158 h 192"/>
                  <a:gd name="T56" fmla="*/ 0 w 359"/>
                  <a:gd name="T57" fmla="*/ 153 h 192"/>
                  <a:gd name="T58" fmla="*/ 31 w 359"/>
                  <a:gd name="T59" fmla="*/ 126 h 192"/>
                  <a:gd name="T60" fmla="*/ 60 w 359"/>
                  <a:gd name="T61" fmla="*/ 103 h 192"/>
                  <a:gd name="T62" fmla="*/ 85 w 359"/>
                  <a:gd name="T63" fmla="*/ 79 h 192"/>
                  <a:gd name="T64" fmla="*/ 111 w 359"/>
                  <a:gd name="T65" fmla="*/ 60 h 192"/>
                  <a:gd name="T66" fmla="*/ 136 w 359"/>
                  <a:gd name="T67" fmla="*/ 40 h 192"/>
                  <a:gd name="T68" fmla="*/ 164 w 359"/>
                  <a:gd name="T69" fmla="*/ 23 h 192"/>
                  <a:gd name="T70" fmla="*/ 193 w 359"/>
                  <a:gd name="T71" fmla="*/ 10 h 192"/>
                  <a:gd name="T72" fmla="*/ 230 w 359"/>
                  <a:gd name="T73" fmla="*/ 1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59" h="192">
                    <a:moveTo>
                      <a:pt x="230" y="1"/>
                    </a:moveTo>
                    <a:lnTo>
                      <a:pt x="246" y="0"/>
                    </a:lnTo>
                    <a:lnTo>
                      <a:pt x="263" y="0"/>
                    </a:lnTo>
                    <a:lnTo>
                      <a:pt x="280" y="0"/>
                    </a:lnTo>
                    <a:lnTo>
                      <a:pt x="296" y="0"/>
                    </a:lnTo>
                    <a:lnTo>
                      <a:pt x="312" y="0"/>
                    </a:lnTo>
                    <a:lnTo>
                      <a:pt x="328" y="3"/>
                    </a:lnTo>
                    <a:lnTo>
                      <a:pt x="344" y="4"/>
                    </a:lnTo>
                    <a:lnTo>
                      <a:pt x="359" y="8"/>
                    </a:lnTo>
                    <a:lnTo>
                      <a:pt x="352" y="35"/>
                    </a:lnTo>
                    <a:lnTo>
                      <a:pt x="338" y="61"/>
                    </a:lnTo>
                    <a:lnTo>
                      <a:pt x="317" y="86"/>
                    </a:lnTo>
                    <a:lnTo>
                      <a:pt x="292" y="112"/>
                    </a:lnTo>
                    <a:lnTo>
                      <a:pt x="263" y="136"/>
                    </a:lnTo>
                    <a:lnTo>
                      <a:pt x="234" y="157"/>
                    </a:lnTo>
                    <a:lnTo>
                      <a:pt x="206" y="175"/>
                    </a:lnTo>
                    <a:lnTo>
                      <a:pt x="184" y="192"/>
                    </a:lnTo>
                    <a:lnTo>
                      <a:pt x="163" y="192"/>
                    </a:lnTo>
                    <a:lnTo>
                      <a:pt x="142" y="192"/>
                    </a:lnTo>
                    <a:lnTo>
                      <a:pt x="121" y="190"/>
                    </a:lnTo>
                    <a:lnTo>
                      <a:pt x="100" y="189"/>
                    </a:lnTo>
                    <a:lnTo>
                      <a:pt x="77" y="185"/>
                    </a:lnTo>
                    <a:lnTo>
                      <a:pt x="54" y="182"/>
                    </a:lnTo>
                    <a:lnTo>
                      <a:pt x="31" y="178"/>
                    </a:lnTo>
                    <a:lnTo>
                      <a:pt x="7" y="174"/>
                    </a:lnTo>
                    <a:lnTo>
                      <a:pt x="4" y="167"/>
                    </a:lnTo>
                    <a:lnTo>
                      <a:pt x="3" y="162"/>
                    </a:lnTo>
                    <a:lnTo>
                      <a:pt x="1" y="158"/>
                    </a:lnTo>
                    <a:lnTo>
                      <a:pt x="0" y="153"/>
                    </a:lnTo>
                    <a:lnTo>
                      <a:pt x="31" y="126"/>
                    </a:lnTo>
                    <a:lnTo>
                      <a:pt x="60" y="103"/>
                    </a:lnTo>
                    <a:lnTo>
                      <a:pt x="85" y="79"/>
                    </a:lnTo>
                    <a:lnTo>
                      <a:pt x="111" y="60"/>
                    </a:lnTo>
                    <a:lnTo>
                      <a:pt x="136" y="40"/>
                    </a:lnTo>
                    <a:lnTo>
                      <a:pt x="164" y="23"/>
                    </a:lnTo>
                    <a:lnTo>
                      <a:pt x="193" y="10"/>
                    </a:lnTo>
                    <a:lnTo>
                      <a:pt x="230" y="1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9" name="Freeform 160"/>
              <p:cNvSpPr>
                <a:spLocks/>
              </p:cNvSpPr>
              <p:nvPr/>
            </p:nvSpPr>
            <p:spPr bwMode="auto">
              <a:xfrm>
                <a:off x="3603" y="1225"/>
                <a:ext cx="139" cy="98"/>
              </a:xfrm>
              <a:custGeom>
                <a:avLst/>
                <a:gdLst>
                  <a:gd name="T0" fmla="*/ 229 w 417"/>
                  <a:gd name="T1" fmla="*/ 0 h 295"/>
                  <a:gd name="T2" fmla="*/ 294 w 417"/>
                  <a:gd name="T3" fmla="*/ 8 h 295"/>
                  <a:gd name="T4" fmla="*/ 347 w 417"/>
                  <a:gd name="T5" fmla="*/ 22 h 295"/>
                  <a:gd name="T6" fmla="*/ 383 w 417"/>
                  <a:gd name="T7" fmla="*/ 38 h 295"/>
                  <a:gd name="T8" fmla="*/ 409 w 417"/>
                  <a:gd name="T9" fmla="*/ 60 h 295"/>
                  <a:gd name="T10" fmla="*/ 417 w 417"/>
                  <a:gd name="T11" fmla="*/ 86 h 295"/>
                  <a:gd name="T12" fmla="*/ 411 w 417"/>
                  <a:gd name="T13" fmla="*/ 122 h 295"/>
                  <a:gd name="T14" fmla="*/ 390 w 417"/>
                  <a:gd name="T15" fmla="*/ 167 h 295"/>
                  <a:gd name="T16" fmla="*/ 356 w 417"/>
                  <a:gd name="T17" fmla="*/ 223 h 295"/>
                  <a:gd name="T18" fmla="*/ 308 w 417"/>
                  <a:gd name="T19" fmla="*/ 253 h 295"/>
                  <a:gd name="T20" fmla="*/ 267 w 417"/>
                  <a:gd name="T21" fmla="*/ 275 h 295"/>
                  <a:gd name="T22" fmla="*/ 226 w 417"/>
                  <a:gd name="T23" fmla="*/ 288 h 295"/>
                  <a:gd name="T24" fmla="*/ 187 w 417"/>
                  <a:gd name="T25" fmla="*/ 295 h 295"/>
                  <a:gd name="T26" fmla="*/ 146 w 417"/>
                  <a:gd name="T27" fmla="*/ 292 h 295"/>
                  <a:gd name="T28" fmla="*/ 104 w 417"/>
                  <a:gd name="T29" fmla="*/ 284 h 295"/>
                  <a:gd name="T30" fmla="*/ 57 w 417"/>
                  <a:gd name="T31" fmla="*/ 268 h 295"/>
                  <a:gd name="T32" fmla="*/ 7 w 417"/>
                  <a:gd name="T33" fmla="*/ 249 h 295"/>
                  <a:gd name="T34" fmla="*/ 5 w 417"/>
                  <a:gd name="T35" fmla="*/ 241 h 295"/>
                  <a:gd name="T36" fmla="*/ 4 w 417"/>
                  <a:gd name="T37" fmla="*/ 232 h 295"/>
                  <a:gd name="T38" fmla="*/ 1 w 417"/>
                  <a:gd name="T39" fmla="*/ 224 h 295"/>
                  <a:gd name="T40" fmla="*/ 0 w 417"/>
                  <a:gd name="T41" fmla="*/ 216 h 295"/>
                  <a:gd name="T42" fmla="*/ 15 w 417"/>
                  <a:gd name="T43" fmla="*/ 195 h 295"/>
                  <a:gd name="T44" fmla="*/ 40 w 417"/>
                  <a:gd name="T45" fmla="*/ 167 h 295"/>
                  <a:gd name="T46" fmla="*/ 71 w 417"/>
                  <a:gd name="T47" fmla="*/ 134 h 295"/>
                  <a:gd name="T48" fmla="*/ 105 w 417"/>
                  <a:gd name="T49" fmla="*/ 99 h 295"/>
                  <a:gd name="T50" fmla="*/ 140 w 417"/>
                  <a:gd name="T51" fmla="*/ 64 h 295"/>
                  <a:gd name="T52" fmla="*/ 175 w 417"/>
                  <a:gd name="T53" fmla="*/ 35 h 295"/>
                  <a:gd name="T54" fmla="*/ 204 w 417"/>
                  <a:gd name="T55" fmla="*/ 11 h 295"/>
                  <a:gd name="T56" fmla="*/ 229 w 417"/>
                  <a:gd name="T57" fmla="*/ 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17" h="295">
                    <a:moveTo>
                      <a:pt x="229" y="0"/>
                    </a:moveTo>
                    <a:lnTo>
                      <a:pt x="294" y="8"/>
                    </a:lnTo>
                    <a:lnTo>
                      <a:pt x="347" y="22"/>
                    </a:lnTo>
                    <a:lnTo>
                      <a:pt x="383" y="38"/>
                    </a:lnTo>
                    <a:lnTo>
                      <a:pt x="409" y="60"/>
                    </a:lnTo>
                    <a:lnTo>
                      <a:pt x="417" y="86"/>
                    </a:lnTo>
                    <a:lnTo>
                      <a:pt x="411" y="122"/>
                    </a:lnTo>
                    <a:lnTo>
                      <a:pt x="390" y="167"/>
                    </a:lnTo>
                    <a:lnTo>
                      <a:pt x="356" y="223"/>
                    </a:lnTo>
                    <a:lnTo>
                      <a:pt x="308" y="253"/>
                    </a:lnTo>
                    <a:lnTo>
                      <a:pt x="267" y="275"/>
                    </a:lnTo>
                    <a:lnTo>
                      <a:pt x="226" y="288"/>
                    </a:lnTo>
                    <a:lnTo>
                      <a:pt x="187" y="295"/>
                    </a:lnTo>
                    <a:lnTo>
                      <a:pt x="146" y="292"/>
                    </a:lnTo>
                    <a:lnTo>
                      <a:pt x="104" y="284"/>
                    </a:lnTo>
                    <a:lnTo>
                      <a:pt x="57" y="268"/>
                    </a:lnTo>
                    <a:lnTo>
                      <a:pt x="7" y="249"/>
                    </a:lnTo>
                    <a:lnTo>
                      <a:pt x="5" y="241"/>
                    </a:lnTo>
                    <a:lnTo>
                      <a:pt x="4" y="232"/>
                    </a:lnTo>
                    <a:lnTo>
                      <a:pt x="1" y="224"/>
                    </a:lnTo>
                    <a:lnTo>
                      <a:pt x="0" y="216"/>
                    </a:lnTo>
                    <a:lnTo>
                      <a:pt x="15" y="195"/>
                    </a:lnTo>
                    <a:lnTo>
                      <a:pt x="40" y="167"/>
                    </a:lnTo>
                    <a:lnTo>
                      <a:pt x="71" y="134"/>
                    </a:lnTo>
                    <a:lnTo>
                      <a:pt x="105" y="99"/>
                    </a:lnTo>
                    <a:lnTo>
                      <a:pt x="140" y="64"/>
                    </a:lnTo>
                    <a:lnTo>
                      <a:pt x="175" y="35"/>
                    </a:lnTo>
                    <a:lnTo>
                      <a:pt x="204" y="11"/>
                    </a:lnTo>
                    <a:lnTo>
                      <a:pt x="229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0" name="Freeform 161"/>
              <p:cNvSpPr>
                <a:spLocks/>
              </p:cNvSpPr>
              <p:nvPr/>
            </p:nvSpPr>
            <p:spPr bwMode="auto">
              <a:xfrm>
                <a:off x="3692" y="1218"/>
                <a:ext cx="116" cy="227"/>
              </a:xfrm>
              <a:custGeom>
                <a:avLst/>
                <a:gdLst>
                  <a:gd name="T0" fmla="*/ 246 w 347"/>
                  <a:gd name="T1" fmla="*/ 0 h 681"/>
                  <a:gd name="T2" fmla="*/ 256 w 347"/>
                  <a:gd name="T3" fmla="*/ 2 h 681"/>
                  <a:gd name="T4" fmla="*/ 268 w 347"/>
                  <a:gd name="T5" fmla="*/ 4 h 681"/>
                  <a:gd name="T6" fmla="*/ 281 w 347"/>
                  <a:gd name="T7" fmla="*/ 7 h 681"/>
                  <a:gd name="T8" fmla="*/ 296 w 347"/>
                  <a:gd name="T9" fmla="*/ 10 h 681"/>
                  <a:gd name="T10" fmla="*/ 308 w 347"/>
                  <a:gd name="T11" fmla="*/ 11 h 681"/>
                  <a:gd name="T12" fmla="*/ 322 w 347"/>
                  <a:gd name="T13" fmla="*/ 16 h 681"/>
                  <a:gd name="T14" fmla="*/ 335 w 347"/>
                  <a:gd name="T15" fmla="*/ 17 h 681"/>
                  <a:gd name="T16" fmla="*/ 347 w 347"/>
                  <a:gd name="T17" fmla="*/ 21 h 681"/>
                  <a:gd name="T18" fmla="*/ 345 w 347"/>
                  <a:gd name="T19" fmla="*/ 82 h 681"/>
                  <a:gd name="T20" fmla="*/ 322 w 347"/>
                  <a:gd name="T21" fmla="*/ 171 h 681"/>
                  <a:gd name="T22" fmla="*/ 283 w 347"/>
                  <a:gd name="T23" fmla="*/ 274 h 681"/>
                  <a:gd name="T24" fmla="*/ 237 w 347"/>
                  <a:gd name="T25" fmla="*/ 384 h 681"/>
                  <a:gd name="T26" fmla="*/ 185 w 347"/>
                  <a:gd name="T27" fmla="*/ 488 h 681"/>
                  <a:gd name="T28" fmla="*/ 130 w 347"/>
                  <a:gd name="T29" fmla="*/ 579 h 681"/>
                  <a:gd name="T30" fmla="*/ 80 w 347"/>
                  <a:gd name="T31" fmla="*/ 647 h 681"/>
                  <a:gd name="T32" fmla="*/ 41 w 347"/>
                  <a:gd name="T33" fmla="*/ 681 h 681"/>
                  <a:gd name="T34" fmla="*/ 29 w 347"/>
                  <a:gd name="T35" fmla="*/ 680 h 681"/>
                  <a:gd name="T36" fmla="*/ 19 w 347"/>
                  <a:gd name="T37" fmla="*/ 679 h 681"/>
                  <a:gd name="T38" fmla="*/ 11 w 347"/>
                  <a:gd name="T39" fmla="*/ 674 h 681"/>
                  <a:gd name="T40" fmla="*/ 5 w 347"/>
                  <a:gd name="T41" fmla="*/ 669 h 681"/>
                  <a:gd name="T42" fmla="*/ 0 w 347"/>
                  <a:gd name="T43" fmla="*/ 659 h 681"/>
                  <a:gd name="T44" fmla="*/ 0 w 347"/>
                  <a:gd name="T45" fmla="*/ 648 h 681"/>
                  <a:gd name="T46" fmla="*/ 2 w 347"/>
                  <a:gd name="T47" fmla="*/ 634 h 681"/>
                  <a:gd name="T48" fmla="*/ 9 w 347"/>
                  <a:gd name="T49" fmla="*/ 617 h 681"/>
                  <a:gd name="T50" fmla="*/ 58 w 347"/>
                  <a:gd name="T51" fmla="*/ 538 h 681"/>
                  <a:gd name="T52" fmla="*/ 101 w 347"/>
                  <a:gd name="T53" fmla="*/ 466 h 681"/>
                  <a:gd name="T54" fmla="*/ 139 w 347"/>
                  <a:gd name="T55" fmla="*/ 396 h 681"/>
                  <a:gd name="T56" fmla="*/ 172 w 347"/>
                  <a:gd name="T57" fmla="*/ 327 h 681"/>
                  <a:gd name="T58" fmla="*/ 196 w 347"/>
                  <a:gd name="T59" fmla="*/ 255 h 681"/>
                  <a:gd name="T60" fmla="*/ 215 w 347"/>
                  <a:gd name="T61" fmla="*/ 178 h 681"/>
                  <a:gd name="T62" fmla="*/ 228 w 347"/>
                  <a:gd name="T63" fmla="*/ 95 h 681"/>
                  <a:gd name="T64" fmla="*/ 235 w 347"/>
                  <a:gd name="T65" fmla="*/ 3 h 681"/>
                  <a:gd name="T66" fmla="*/ 240 w 347"/>
                  <a:gd name="T67" fmla="*/ 0 h 681"/>
                  <a:gd name="T68" fmla="*/ 246 w 347"/>
                  <a:gd name="T69" fmla="*/ 0 h 6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47" h="681">
                    <a:moveTo>
                      <a:pt x="246" y="0"/>
                    </a:moveTo>
                    <a:lnTo>
                      <a:pt x="256" y="2"/>
                    </a:lnTo>
                    <a:lnTo>
                      <a:pt x="268" y="4"/>
                    </a:lnTo>
                    <a:lnTo>
                      <a:pt x="281" y="7"/>
                    </a:lnTo>
                    <a:lnTo>
                      <a:pt x="296" y="10"/>
                    </a:lnTo>
                    <a:lnTo>
                      <a:pt x="308" y="11"/>
                    </a:lnTo>
                    <a:lnTo>
                      <a:pt x="322" y="16"/>
                    </a:lnTo>
                    <a:lnTo>
                      <a:pt x="335" y="17"/>
                    </a:lnTo>
                    <a:lnTo>
                      <a:pt x="347" y="21"/>
                    </a:lnTo>
                    <a:lnTo>
                      <a:pt x="345" y="82"/>
                    </a:lnTo>
                    <a:lnTo>
                      <a:pt x="322" y="171"/>
                    </a:lnTo>
                    <a:lnTo>
                      <a:pt x="283" y="274"/>
                    </a:lnTo>
                    <a:lnTo>
                      <a:pt x="237" y="384"/>
                    </a:lnTo>
                    <a:lnTo>
                      <a:pt x="185" y="488"/>
                    </a:lnTo>
                    <a:lnTo>
                      <a:pt x="130" y="579"/>
                    </a:lnTo>
                    <a:lnTo>
                      <a:pt x="80" y="647"/>
                    </a:lnTo>
                    <a:lnTo>
                      <a:pt x="41" y="681"/>
                    </a:lnTo>
                    <a:lnTo>
                      <a:pt x="29" y="680"/>
                    </a:lnTo>
                    <a:lnTo>
                      <a:pt x="19" y="679"/>
                    </a:lnTo>
                    <a:lnTo>
                      <a:pt x="11" y="674"/>
                    </a:lnTo>
                    <a:lnTo>
                      <a:pt x="5" y="669"/>
                    </a:lnTo>
                    <a:lnTo>
                      <a:pt x="0" y="659"/>
                    </a:lnTo>
                    <a:lnTo>
                      <a:pt x="0" y="648"/>
                    </a:lnTo>
                    <a:lnTo>
                      <a:pt x="2" y="634"/>
                    </a:lnTo>
                    <a:lnTo>
                      <a:pt x="9" y="617"/>
                    </a:lnTo>
                    <a:lnTo>
                      <a:pt x="58" y="538"/>
                    </a:lnTo>
                    <a:lnTo>
                      <a:pt x="101" y="466"/>
                    </a:lnTo>
                    <a:lnTo>
                      <a:pt x="139" y="396"/>
                    </a:lnTo>
                    <a:lnTo>
                      <a:pt x="172" y="327"/>
                    </a:lnTo>
                    <a:lnTo>
                      <a:pt x="196" y="255"/>
                    </a:lnTo>
                    <a:lnTo>
                      <a:pt x="215" y="178"/>
                    </a:lnTo>
                    <a:lnTo>
                      <a:pt x="228" y="95"/>
                    </a:lnTo>
                    <a:lnTo>
                      <a:pt x="235" y="3"/>
                    </a:lnTo>
                    <a:lnTo>
                      <a:pt x="240" y="0"/>
                    </a:lnTo>
                    <a:lnTo>
                      <a:pt x="246" y="0"/>
                    </a:lnTo>
                    <a:close/>
                  </a:path>
                </a:pathLst>
              </a:custGeom>
              <a:solidFill>
                <a:srgbClr val="808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1" name="Freeform 162"/>
              <p:cNvSpPr>
                <a:spLocks/>
              </p:cNvSpPr>
              <p:nvPr/>
            </p:nvSpPr>
            <p:spPr bwMode="auto">
              <a:xfrm>
                <a:off x="3164" y="1298"/>
                <a:ext cx="532" cy="317"/>
              </a:xfrm>
              <a:custGeom>
                <a:avLst/>
                <a:gdLst>
                  <a:gd name="T0" fmla="*/ 840 w 1596"/>
                  <a:gd name="T1" fmla="*/ 3 h 951"/>
                  <a:gd name="T2" fmla="*/ 938 w 1596"/>
                  <a:gd name="T3" fmla="*/ 0 h 951"/>
                  <a:gd name="T4" fmla="*/ 1050 w 1596"/>
                  <a:gd name="T5" fmla="*/ 5 h 951"/>
                  <a:gd name="T6" fmla="*/ 1168 w 1596"/>
                  <a:gd name="T7" fmla="*/ 22 h 951"/>
                  <a:gd name="T8" fmla="*/ 1286 w 1596"/>
                  <a:gd name="T9" fmla="*/ 53 h 951"/>
                  <a:gd name="T10" fmla="*/ 1393 w 1596"/>
                  <a:gd name="T11" fmla="*/ 96 h 951"/>
                  <a:gd name="T12" fmla="*/ 1486 w 1596"/>
                  <a:gd name="T13" fmla="*/ 155 h 951"/>
                  <a:gd name="T14" fmla="*/ 1556 w 1596"/>
                  <a:gd name="T15" fmla="*/ 233 h 951"/>
                  <a:gd name="T16" fmla="*/ 1596 w 1596"/>
                  <a:gd name="T17" fmla="*/ 333 h 951"/>
                  <a:gd name="T18" fmla="*/ 1592 w 1596"/>
                  <a:gd name="T19" fmla="*/ 340 h 951"/>
                  <a:gd name="T20" fmla="*/ 1589 w 1596"/>
                  <a:gd name="T21" fmla="*/ 347 h 951"/>
                  <a:gd name="T22" fmla="*/ 1585 w 1596"/>
                  <a:gd name="T23" fmla="*/ 351 h 951"/>
                  <a:gd name="T24" fmla="*/ 1584 w 1596"/>
                  <a:gd name="T25" fmla="*/ 357 h 951"/>
                  <a:gd name="T26" fmla="*/ 1578 w 1596"/>
                  <a:gd name="T27" fmla="*/ 360 h 951"/>
                  <a:gd name="T28" fmla="*/ 1573 w 1596"/>
                  <a:gd name="T29" fmla="*/ 364 h 951"/>
                  <a:gd name="T30" fmla="*/ 1566 w 1596"/>
                  <a:gd name="T31" fmla="*/ 368 h 951"/>
                  <a:gd name="T32" fmla="*/ 1557 w 1596"/>
                  <a:gd name="T33" fmla="*/ 372 h 951"/>
                  <a:gd name="T34" fmla="*/ 1447 w 1596"/>
                  <a:gd name="T35" fmla="*/ 315 h 951"/>
                  <a:gd name="T36" fmla="*/ 1328 w 1596"/>
                  <a:gd name="T37" fmla="*/ 281 h 951"/>
                  <a:gd name="T38" fmla="*/ 1200 w 1596"/>
                  <a:gd name="T39" fmla="*/ 264 h 951"/>
                  <a:gd name="T40" fmla="*/ 1069 w 1596"/>
                  <a:gd name="T41" fmla="*/ 267 h 951"/>
                  <a:gd name="T42" fmla="*/ 936 w 1596"/>
                  <a:gd name="T43" fmla="*/ 283 h 951"/>
                  <a:gd name="T44" fmla="*/ 806 w 1596"/>
                  <a:gd name="T45" fmla="*/ 315 h 951"/>
                  <a:gd name="T46" fmla="*/ 682 w 1596"/>
                  <a:gd name="T47" fmla="*/ 360 h 951"/>
                  <a:gd name="T48" fmla="*/ 570 w 1596"/>
                  <a:gd name="T49" fmla="*/ 415 h 951"/>
                  <a:gd name="T50" fmla="*/ 484 w 1596"/>
                  <a:gd name="T51" fmla="*/ 468 h 951"/>
                  <a:gd name="T52" fmla="*/ 401 w 1596"/>
                  <a:gd name="T53" fmla="*/ 525 h 951"/>
                  <a:gd name="T54" fmla="*/ 321 w 1596"/>
                  <a:gd name="T55" fmla="*/ 585 h 951"/>
                  <a:gd name="T56" fmla="*/ 246 w 1596"/>
                  <a:gd name="T57" fmla="*/ 650 h 951"/>
                  <a:gd name="T58" fmla="*/ 175 w 1596"/>
                  <a:gd name="T59" fmla="*/ 717 h 951"/>
                  <a:gd name="T60" fmla="*/ 112 w 1596"/>
                  <a:gd name="T61" fmla="*/ 788 h 951"/>
                  <a:gd name="T62" fmla="*/ 58 w 1596"/>
                  <a:gd name="T63" fmla="*/ 863 h 951"/>
                  <a:gd name="T64" fmla="*/ 16 w 1596"/>
                  <a:gd name="T65" fmla="*/ 944 h 951"/>
                  <a:gd name="T66" fmla="*/ 11 w 1596"/>
                  <a:gd name="T67" fmla="*/ 946 h 951"/>
                  <a:gd name="T68" fmla="*/ 7 w 1596"/>
                  <a:gd name="T69" fmla="*/ 951 h 951"/>
                  <a:gd name="T70" fmla="*/ 0 w 1596"/>
                  <a:gd name="T71" fmla="*/ 773 h 951"/>
                  <a:gd name="T72" fmla="*/ 40 w 1596"/>
                  <a:gd name="T73" fmla="*/ 607 h 951"/>
                  <a:gd name="T74" fmla="*/ 118 w 1596"/>
                  <a:gd name="T75" fmla="*/ 454 h 951"/>
                  <a:gd name="T76" fmla="*/ 229 w 1596"/>
                  <a:gd name="T77" fmla="*/ 319 h 951"/>
                  <a:gd name="T78" fmla="*/ 361 w 1596"/>
                  <a:gd name="T79" fmla="*/ 203 h 951"/>
                  <a:gd name="T80" fmla="*/ 513 w 1596"/>
                  <a:gd name="T81" fmla="*/ 110 h 951"/>
                  <a:gd name="T82" fmla="*/ 674 w 1596"/>
                  <a:gd name="T83" fmla="*/ 41 h 951"/>
                  <a:gd name="T84" fmla="*/ 840 w 1596"/>
                  <a:gd name="T85" fmla="*/ 3 h 9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596" h="951">
                    <a:moveTo>
                      <a:pt x="840" y="3"/>
                    </a:moveTo>
                    <a:lnTo>
                      <a:pt x="938" y="0"/>
                    </a:lnTo>
                    <a:lnTo>
                      <a:pt x="1050" y="5"/>
                    </a:lnTo>
                    <a:lnTo>
                      <a:pt x="1168" y="22"/>
                    </a:lnTo>
                    <a:lnTo>
                      <a:pt x="1286" y="53"/>
                    </a:lnTo>
                    <a:lnTo>
                      <a:pt x="1393" y="96"/>
                    </a:lnTo>
                    <a:lnTo>
                      <a:pt x="1486" y="155"/>
                    </a:lnTo>
                    <a:lnTo>
                      <a:pt x="1556" y="233"/>
                    </a:lnTo>
                    <a:lnTo>
                      <a:pt x="1596" y="333"/>
                    </a:lnTo>
                    <a:lnTo>
                      <a:pt x="1592" y="340"/>
                    </a:lnTo>
                    <a:lnTo>
                      <a:pt x="1589" y="347"/>
                    </a:lnTo>
                    <a:lnTo>
                      <a:pt x="1585" y="351"/>
                    </a:lnTo>
                    <a:lnTo>
                      <a:pt x="1584" y="357"/>
                    </a:lnTo>
                    <a:lnTo>
                      <a:pt x="1578" y="360"/>
                    </a:lnTo>
                    <a:lnTo>
                      <a:pt x="1573" y="364"/>
                    </a:lnTo>
                    <a:lnTo>
                      <a:pt x="1566" y="368"/>
                    </a:lnTo>
                    <a:lnTo>
                      <a:pt x="1557" y="372"/>
                    </a:lnTo>
                    <a:lnTo>
                      <a:pt x="1447" y="315"/>
                    </a:lnTo>
                    <a:lnTo>
                      <a:pt x="1328" y="281"/>
                    </a:lnTo>
                    <a:lnTo>
                      <a:pt x="1200" y="264"/>
                    </a:lnTo>
                    <a:lnTo>
                      <a:pt x="1069" y="267"/>
                    </a:lnTo>
                    <a:lnTo>
                      <a:pt x="936" y="283"/>
                    </a:lnTo>
                    <a:lnTo>
                      <a:pt x="806" y="315"/>
                    </a:lnTo>
                    <a:lnTo>
                      <a:pt x="682" y="360"/>
                    </a:lnTo>
                    <a:lnTo>
                      <a:pt x="570" y="415"/>
                    </a:lnTo>
                    <a:lnTo>
                      <a:pt x="484" y="468"/>
                    </a:lnTo>
                    <a:lnTo>
                      <a:pt x="401" y="525"/>
                    </a:lnTo>
                    <a:lnTo>
                      <a:pt x="321" y="585"/>
                    </a:lnTo>
                    <a:lnTo>
                      <a:pt x="246" y="650"/>
                    </a:lnTo>
                    <a:lnTo>
                      <a:pt x="175" y="717"/>
                    </a:lnTo>
                    <a:lnTo>
                      <a:pt x="112" y="788"/>
                    </a:lnTo>
                    <a:lnTo>
                      <a:pt x="58" y="863"/>
                    </a:lnTo>
                    <a:lnTo>
                      <a:pt x="16" y="944"/>
                    </a:lnTo>
                    <a:lnTo>
                      <a:pt x="11" y="946"/>
                    </a:lnTo>
                    <a:lnTo>
                      <a:pt x="7" y="951"/>
                    </a:lnTo>
                    <a:lnTo>
                      <a:pt x="0" y="773"/>
                    </a:lnTo>
                    <a:lnTo>
                      <a:pt x="40" y="607"/>
                    </a:lnTo>
                    <a:lnTo>
                      <a:pt x="118" y="454"/>
                    </a:lnTo>
                    <a:lnTo>
                      <a:pt x="229" y="319"/>
                    </a:lnTo>
                    <a:lnTo>
                      <a:pt x="361" y="203"/>
                    </a:lnTo>
                    <a:lnTo>
                      <a:pt x="513" y="110"/>
                    </a:lnTo>
                    <a:lnTo>
                      <a:pt x="674" y="41"/>
                    </a:lnTo>
                    <a:lnTo>
                      <a:pt x="840" y="3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2" name="Freeform 163"/>
              <p:cNvSpPr>
                <a:spLocks/>
              </p:cNvSpPr>
              <p:nvPr/>
            </p:nvSpPr>
            <p:spPr bwMode="auto">
              <a:xfrm>
                <a:off x="3956" y="1257"/>
                <a:ext cx="40" cy="10"/>
              </a:xfrm>
              <a:custGeom>
                <a:avLst/>
                <a:gdLst>
                  <a:gd name="T0" fmla="*/ 119 w 119"/>
                  <a:gd name="T1" fmla="*/ 8 h 31"/>
                  <a:gd name="T2" fmla="*/ 117 w 119"/>
                  <a:gd name="T3" fmla="*/ 15 h 31"/>
                  <a:gd name="T4" fmla="*/ 112 w 119"/>
                  <a:gd name="T5" fmla="*/ 21 h 31"/>
                  <a:gd name="T6" fmla="*/ 99 w 119"/>
                  <a:gd name="T7" fmla="*/ 24 h 31"/>
                  <a:gd name="T8" fmla="*/ 84 w 119"/>
                  <a:gd name="T9" fmla="*/ 28 h 31"/>
                  <a:gd name="T10" fmla="*/ 67 w 119"/>
                  <a:gd name="T11" fmla="*/ 28 h 31"/>
                  <a:gd name="T12" fmla="*/ 52 w 119"/>
                  <a:gd name="T13" fmla="*/ 29 h 31"/>
                  <a:gd name="T14" fmla="*/ 39 w 119"/>
                  <a:gd name="T15" fmla="*/ 29 h 31"/>
                  <a:gd name="T16" fmla="*/ 32 w 119"/>
                  <a:gd name="T17" fmla="*/ 31 h 31"/>
                  <a:gd name="T18" fmla="*/ 20 w 119"/>
                  <a:gd name="T19" fmla="*/ 26 h 31"/>
                  <a:gd name="T20" fmla="*/ 12 w 119"/>
                  <a:gd name="T21" fmla="*/ 24 h 31"/>
                  <a:gd name="T22" fmla="*/ 5 w 119"/>
                  <a:gd name="T23" fmla="*/ 20 h 31"/>
                  <a:gd name="T24" fmla="*/ 2 w 119"/>
                  <a:gd name="T25" fmla="*/ 15 h 31"/>
                  <a:gd name="T26" fmla="*/ 0 w 119"/>
                  <a:gd name="T27" fmla="*/ 10 h 31"/>
                  <a:gd name="T28" fmla="*/ 3 w 119"/>
                  <a:gd name="T29" fmla="*/ 6 h 31"/>
                  <a:gd name="T30" fmla="*/ 9 w 119"/>
                  <a:gd name="T31" fmla="*/ 3 h 31"/>
                  <a:gd name="T32" fmla="*/ 18 w 119"/>
                  <a:gd name="T33" fmla="*/ 1 h 31"/>
                  <a:gd name="T34" fmla="*/ 30 w 119"/>
                  <a:gd name="T35" fmla="*/ 0 h 31"/>
                  <a:gd name="T36" fmla="*/ 42 w 119"/>
                  <a:gd name="T37" fmla="*/ 0 h 31"/>
                  <a:gd name="T38" fmla="*/ 55 w 119"/>
                  <a:gd name="T39" fmla="*/ 0 h 31"/>
                  <a:gd name="T40" fmla="*/ 69 w 119"/>
                  <a:gd name="T41" fmla="*/ 3 h 31"/>
                  <a:gd name="T42" fmla="*/ 81 w 119"/>
                  <a:gd name="T43" fmla="*/ 3 h 31"/>
                  <a:gd name="T44" fmla="*/ 94 w 119"/>
                  <a:gd name="T45" fmla="*/ 6 h 31"/>
                  <a:gd name="T46" fmla="*/ 106 w 119"/>
                  <a:gd name="T47" fmla="*/ 6 h 31"/>
                  <a:gd name="T48" fmla="*/ 119 w 119"/>
                  <a:gd name="T49" fmla="*/ 8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19" h="31">
                    <a:moveTo>
                      <a:pt x="119" y="8"/>
                    </a:moveTo>
                    <a:lnTo>
                      <a:pt x="117" y="15"/>
                    </a:lnTo>
                    <a:lnTo>
                      <a:pt x="112" y="21"/>
                    </a:lnTo>
                    <a:lnTo>
                      <a:pt x="99" y="24"/>
                    </a:lnTo>
                    <a:lnTo>
                      <a:pt x="84" y="28"/>
                    </a:lnTo>
                    <a:lnTo>
                      <a:pt x="67" y="28"/>
                    </a:lnTo>
                    <a:lnTo>
                      <a:pt x="52" y="29"/>
                    </a:lnTo>
                    <a:lnTo>
                      <a:pt x="39" y="29"/>
                    </a:lnTo>
                    <a:lnTo>
                      <a:pt x="32" y="31"/>
                    </a:lnTo>
                    <a:lnTo>
                      <a:pt x="20" y="26"/>
                    </a:lnTo>
                    <a:lnTo>
                      <a:pt x="12" y="24"/>
                    </a:lnTo>
                    <a:lnTo>
                      <a:pt x="5" y="20"/>
                    </a:lnTo>
                    <a:lnTo>
                      <a:pt x="2" y="15"/>
                    </a:lnTo>
                    <a:lnTo>
                      <a:pt x="0" y="10"/>
                    </a:lnTo>
                    <a:lnTo>
                      <a:pt x="3" y="6"/>
                    </a:lnTo>
                    <a:lnTo>
                      <a:pt x="9" y="3"/>
                    </a:lnTo>
                    <a:lnTo>
                      <a:pt x="18" y="1"/>
                    </a:lnTo>
                    <a:lnTo>
                      <a:pt x="30" y="0"/>
                    </a:lnTo>
                    <a:lnTo>
                      <a:pt x="42" y="0"/>
                    </a:lnTo>
                    <a:lnTo>
                      <a:pt x="55" y="0"/>
                    </a:lnTo>
                    <a:lnTo>
                      <a:pt x="69" y="3"/>
                    </a:lnTo>
                    <a:lnTo>
                      <a:pt x="81" y="3"/>
                    </a:lnTo>
                    <a:lnTo>
                      <a:pt x="94" y="6"/>
                    </a:lnTo>
                    <a:lnTo>
                      <a:pt x="106" y="6"/>
                    </a:lnTo>
                    <a:lnTo>
                      <a:pt x="119" y="8"/>
                    </a:lnTo>
                    <a:close/>
                  </a:path>
                </a:pathLst>
              </a:custGeom>
              <a:solidFill>
                <a:srgbClr val="9E5E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3" name="Freeform 164"/>
              <p:cNvSpPr>
                <a:spLocks/>
              </p:cNvSpPr>
              <p:nvPr/>
            </p:nvSpPr>
            <p:spPr bwMode="auto">
              <a:xfrm>
                <a:off x="3965" y="1271"/>
                <a:ext cx="90" cy="182"/>
              </a:xfrm>
              <a:custGeom>
                <a:avLst/>
                <a:gdLst>
                  <a:gd name="T0" fmla="*/ 108 w 272"/>
                  <a:gd name="T1" fmla="*/ 3 h 545"/>
                  <a:gd name="T2" fmla="*/ 148 w 272"/>
                  <a:gd name="T3" fmla="*/ 58 h 545"/>
                  <a:gd name="T4" fmla="*/ 185 w 272"/>
                  <a:gd name="T5" fmla="*/ 121 h 545"/>
                  <a:gd name="T6" fmla="*/ 217 w 272"/>
                  <a:gd name="T7" fmla="*/ 186 h 545"/>
                  <a:gd name="T8" fmla="*/ 244 w 272"/>
                  <a:gd name="T9" fmla="*/ 257 h 545"/>
                  <a:gd name="T10" fmla="*/ 261 w 272"/>
                  <a:gd name="T11" fmla="*/ 328 h 545"/>
                  <a:gd name="T12" fmla="*/ 272 w 272"/>
                  <a:gd name="T13" fmla="*/ 399 h 545"/>
                  <a:gd name="T14" fmla="*/ 270 w 272"/>
                  <a:gd name="T15" fmla="*/ 468 h 545"/>
                  <a:gd name="T16" fmla="*/ 262 w 272"/>
                  <a:gd name="T17" fmla="*/ 538 h 545"/>
                  <a:gd name="T18" fmla="*/ 252 w 272"/>
                  <a:gd name="T19" fmla="*/ 542 h 545"/>
                  <a:gd name="T20" fmla="*/ 244 w 272"/>
                  <a:gd name="T21" fmla="*/ 545 h 545"/>
                  <a:gd name="T22" fmla="*/ 237 w 272"/>
                  <a:gd name="T23" fmla="*/ 545 h 545"/>
                  <a:gd name="T24" fmla="*/ 231 w 272"/>
                  <a:gd name="T25" fmla="*/ 545 h 545"/>
                  <a:gd name="T26" fmla="*/ 223 w 272"/>
                  <a:gd name="T27" fmla="*/ 540 h 545"/>
                  <a:gd name="T28" fmla="*/ 216 w 272"/>
                  <a:gd name="T29" fmla="*/ 538 h 545"/>
                  <a:gd name="T30" fmla="*/ 206 w 272"/>
                  <a:gd name="T31" fmla="*/ 532 h 545"/>
                  <a:gd name="T32" fmla="*/ 194 w 272"/>
                  <a:gd name="T33" fmla="*/ 527 h 545"/>
                  <a:gd name="T34" fmla="*/ 185 w 272"/>
                  <a:gd name="T35" fmla="*/ 474 h 545"/>
                  <a:gd name="T36" fmla="*/ 181 w 272"/>
                  <a:gd name="T37" fmla="*/ 431 h 545"/>
                  <a:gd name="T38" fmla="*/ 177 w 272"/>
                  <a:gd name="T39" fmla="*/ 395 h 545"/>
                  <a:gd name="T40" fmla="*/ 173 w 272"/>
                  <a:gd name="T41" fmla="*/ 365 h 545"/>
                  <a:gd name="T42" fmla="*/ 169 w 272"/>
                  <a:gd name="T43" fmla="*/ 339 h 545"/>
                  <a:gd name="T44" fmla="*/ 165 w 272"/>
                  <a:gd name="T45" fmla="*/ 318 h 545"/>
                  <a:gd name="T46" fmla="*/ 160 w 272"/>
                  <a:gd name="T47" fmla="*/ 299 h 545"/>
                  <a:gd name="T48" fmla="*/ 158 w 272"/>
                  <a:gd name="T49" fmla="*/ 282 h 545"/>
                  <a:gd name="T50" fmla="*/ 151 w 272"/>
                  <a:gd name="T51" fmla="*/ 260 h 545"/>
                  <a:gd name="T52" fmla="*/ 145 w 272"/>
                  <a:gd name="T53" fmla="*/ 239 h 545"/>
                  <a:gd name="T54" fmla="*/ 135 w 272"/>
                  <a:gd name="T55" fmla="*/ 212 h 545"/>
                  <a:gd name="T56" fmla="*/ 121 w 272"/>
                  <a:gd name="T57" fmla="*/ 183 h 545"/>
                  <a:gd name="T58" fmla="*/ 102 w 272"/>
                  <a:gd name="T59" fmla="*/ 147 h 545"/>
                  <a:gd name="T60" fmla="*/ 77 w 272"/>
                  <a:gd name="T61" fmla="*/ 105 h 545"/>
                  <a:gd name="T62" fmla="*/ 42 w 272"/>
                  <a:gd name="T63" fmla="*/ 57 h 545"/>
                  <a:gd name="T64" fmla="*/ 0 w 272"/>
                  <a:gd name="T65" fmla="*/ 0 h 545"/>
                  <a:gd name="T66" fmla="*/ 17 w 272"/>
                  <a:gd name="T67" fmla="*/ 1 h 545"/>
                  <a:gd name="T68" fmla="*/ 34 w 272"/>
                  <a:gd name="T69" fmla="*/ 4 h 545"/>
                  <a:gd name="T70" fmla="*/ 49 w 272"/>
                  <a:gd name="T71" fmla="*/ 4 h 545"/>
                  <a:gd name="T72" fmla="*/ 66 w 272"/>
                  <a:gd name="T73" fmla="*/ 4 h 545"/>
                  <a:gd name="T74" fmla="*/ 78 w 272"/>
                  <a:gd name="T75" fmla="*/ 3 h 545"/>
                  <a:gd name="T76" fmla="*/ 91 w 272"/>
                  <a:gd name="T77" fmla="*/ 3 h 545"/>
                  <a:gd name="T78" fmla="*/ 99 w 272"/>
                  <a:gd name="T79" fmla="*/ 3 h 545"/>
                  <a:gd name="T80" fmla="*/ 108 w 272"/>
                  <a:gd name="T81" fmla="*/ 3 h 5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2" h="545">
                    <a:moveTo>
                      <a:pt x="108" y="3"/>
                    </a:moveTo>
                    <a:lnTo>
                      <a:pt x="148" y="58"/>
                    </a:lnTo>
                    <a:lnTo>
                      <a:pt x="185" y="121"/>
                    </a:lnTo>
                    <a:lnTo>
                      <a:pt x="217" y="186"/>
                    </a:lnTo>
                    <a:lnTo>
                      <a:pt x="244" y="257"/>
                    </a:lnTo>
                    <a:lnTo>
                      <a:pt x="261" y="328"/>
                    </a:lnTo>
                    <a:lnTo>
                      <a:pt x="272" y="399"/>
                    </a:lnTo>
                    <a:lnTo>
                      <a:pt x="270" y="468"/>
                    </a:lnTo>
                    <a:lnTo>
                      <a:pt x="262" y="538"/>
                    </a:lnTo>
                    <a:lnTo>
                      <a:pt x="252" y="542"/>
                    </a:lnTo>
                    <a:lnTo>
                      <a:pt x="244" y="545"/>
                    </a:lnTo>
                    <a:lnTo>
                      <a:pt x="237" y="545"/>
                    </a:lnTo>
                    <a:lnTo>
                      <a:pt x="231" y="545"/>
                    </a:lnTo>
                    <a:lnTo>
                      <a:pt x="223" y="540"/>
                    </a:lnTo>
                    <a:lnTo>
                      <a:pt x="216" y="538"/>
                    </a:lnTo>
                    <a:lnTo>
                      <a:pt x="206" y="532"/>
                    </a:lnTo>
                    <a:lnTo>
                      <a:pt x="194" y="527"/>
                    </a:lnTo>
                    <a:lnTo>
                      <a:pt x="185" y="474"/>
                    </a:lnTo>
                    <a:lnTo>
                      <a:pt x="181" y="431"/>
                    </a:lnTo>
                    <a:lnTo>
                      <a:pt x="177" y="395"/>
                    </a:lnTo>
                    <a:lnTo>
                      <a:pt x="173" y="365"/>
                    </a:lnTo>
                    <a:lnTo>
                      <a:pt x="169" y="339"/>
                    </a:lnTo>
                    <a:lnTo>
                      <a:pt x="165" y="318"/>
                    </a:lnTo>
                    <a:lnTo>
                      <a:pt x="160" y="299"/>
                    </a:lnTo>
                    <a:lnTo>
                      <a:pt x="158" y="282"/>
                    </a:lnTo>
                    <a:lnTo>
                      <a:pt x="151" y="260"/>
                    </a:lnTo>
                    <a:lnTo>
                      <a:pt x="145" y="239"/>
                    </a:lnTo>
                    <a:lnTo>
                      <a:pt x="135" y="212"/>
                    </a:lnTo>
                    <a:lnTo>
                      <a:pt x="121" y="183"/>
                    </a:lnTo>
                    <a:lnTo>
                      <a:pt x="102" y="147"/>
                    </a:lnTo>
                    <a:lnTo>
                      <a:pt x="77" y="105"/>
                    </a:lnTo>
                    <a:lnTo>
                      <a:pt x="42" y="57"/>
                    </a:lnTo>
                    <a:lnTo>
                      <a:pt x="0" y="0"/>
                    </a:lnTo>
                    <a:lnTo>
                      <a:pt x="17" y="1"/>
                    </a:lnTo>
                    <a:lnTo>
                      <a:pt x="34" y="4"/>
                    </a:lnTo>
                    <a:lnTo>
                      <a:pt x="49" y="4"/>
                    </a:lnTo>
                    <a:lnTo>
                      <a:pt x="66" y="4"/>
                    </a:lnTo>
                    <a:lnTo>
                      <a:pt x="78" y="3"/>
                    </a:lnTo>
                    <a:lnTo>
                      <a:pt x="91" y="3"/>
                    </a:lnTo>
                    <a:lnTo>
                      <a:pt x="99" y="3"/>
                    </a:lnTo>
                    <a:lnTo>
                      <a:pt x="108" y="3"/>
                    </a:lnTo>
                    <a:close/>
                  </a:path>
                </a:pathLst>
              </a:custGeom>
              <a:solidFill>
                <a:srgbClr val="808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4" name="Freeform 165"/>
              <p:cNvSpPr>
                <a:spLocks/>
              </p:cNvSpPr>
              <p:nvPr/>
            </p:nvSpPr>
            <p:spPr bwMode="auto">
              <a:xfrm>
                <a:off x="3177" y="1396"/>
                <a:ext cx="542" cy="464"/>
              </a:xfrm>
              <a:custGeom>
                <a:avLst/>
                <a:gdLst>
                  <a:gd name="T0" fmla="*/ 901 w 1625"/>
                  <a:gd name="T1" fmla="*/ 23 h 1393"/>
                  <a:gd name="T2" fmla="*/ 990 w 1625"/>
                  <a:gd name="T3" fmla="*/ 7 h 1393"/>
                  <a:gd name="T4" fmla="*/ 1070 w 1625"/>
                  <a:gd name="T5" fmla="*/ 0 h 1393"/>
                  <a:gd name="T6" fmla="*/ 1146 w 1625"/>
                  <a:gd name="T7" fmla="*/ 0 h 1393"/>
                  <a:gd name="T8" fmla="*/ 1216 w 1625"/>
                  <a:gd name="T9" fmla="*/ 8 h 1393"/>
                  <a:gd name="T10" fmla="*/ 1283 w 1625"/>
                  <a:gd name="T11" fmla="*/ 22 h 1393"/>
                  <a:gd name="T12" fmla="*/ 1350 w 1625"/>
                  <a:gd name="T13" fmla="*/ 44 h 1393"/>
                  <a:gd name="T14" fmla="*/ 1417 w 1625"/>
                  <a:gd name="T15" fmla="*/ 75 h 1393"/>
                  <a:gd name="T16" fmla="*/ 1489 w 1625"/>
                  <a:gd name="T17" fmla="*/ 114 h 1393"/>
                  <a:gd name="T18" fmla="*/ 1507 w 1625"/>
                  <a:gd name="T19" fmla="*/ 125 h 1393"/>
                  <a:gd name="T20" fmla="*/ 1531 w 1625"/>
                  <a:gd name="T21" fmla="*/ 143 h 1393"/>
                  <a:gd name="T22" fmla="*/ 1554 w 1625"/>
                  <a:gd name="T23" fmla="*/ 164 h 1393"/>
                  <a:gd name="T24" fmla="*/ 1578 w 1625"/>
                  <a:gd name="T25" fmla="*/ 189 h 1393"/>
                  <a:gd name="T26" fmla="*/ 1598 w 1625"/>
                  <a:gd name="T27" fmla="*/ 212 h 1393"/>
                  <a:gd name="T28" fmla="*/ 1614 w 1625"/>
                  <a:gd name="T29" fmla="*/ 236 h 1393"/>
                  <a:gd name="T30" fmla="*/ 1623 w 1625"/>
                  <a:gd name="T31" fmla="*/ 258 h 1393"/>
                  <a:gd name="T32" fmla="*/ 1625 w 1625"/>
                  <a:gd name="T33" fmla="*/ 278 h 1393"/>
                  <a:gd name="T34" fmla="*/ 1535 w 1625"/>
                  <a:gd name="T35" fmla="*/ 383 h 1393"/>
                  <a:gd name="T36" fmla="*/ 1461 w 1625"/>
                  <a:gd name="T37" fmla="*/ 496 h 1393"/>
                  <a:gd name="T38" fmla="*/ 1401 w 1625"/>
                  <a:gd name="T39" fmla="*/ 613 h 1393"/>
                  <a:gd name="T40" fmla="*/ 1357 w 1625"/>
                  <a:gd name="T41" fmla="*/ 736 h 1393"/>
                  <a:gd name="T42" fmla="*/ 1322 w 1625"/>
                  <a:gd name="T43" fmla="*/ 862 h 1393"/>
                  <a:gd name="T44" fmla="*/ 1301 w 1625"/>
                  <a:gd name="T45" fmla="*/ 992 h 1393"/>
                  <a:gd name="T46" fmla="*/ 1290 w 1625"/>
                  <a:gd name="T47" fmla="*/ 1124 h 1393"/>
                  <a:gd name="T48" fmla="*/ 1289 w 1625"/>
                  <a:gd name="T49" fmla="*/ 1262 h 1393"/>
                  <a:gd name="T50" fmla="*/ 1223 w 1625"/>
                  <a:gd name="T51" fmla="*/ 1312 h 1393"/>
                  <a:gd name="T52" fmla="*/ 1143 w 1625"/>
                  <a:gd name="T53" fmla="*/ 1349 h 1393"/>
                  <a:gd name="T54" fmla="*/ 1044 w 1625"/>
                  <a:gd name="T55" fmla="*/ 1376 h 1393"/>
                  <a:gd name="T56" fmla="*/ 934 w 1625"/>
                  <a:gd name="T57" fmla="*/ 1391 h 1393"/>
                  <a:gd name="T58" fmla="*/ 812 w 1625"/>
                  <a:gd name="T59" fmla="*/ 1393 h 1393"/>
                  <a:gd name="T60" fmla="*/ 681 w 1625"/>
                  <a:gd name="T61" fmla="*/ 1383 h 1393"/>
                  <a:gd name="T62" fmla="*/ 546 w 1625"/>
                  <a:gd name="T63" fmla="*/ 1361 h 1393"/>
                  <a:gd name="T64" fmla="*/ 408 w 1625"/>
                  <a:gd name="T65" fmla="*/ 1326 h 1393"/>
                  <a:gd name="T66" fmla="*/ 357 w 1625"/>
                  <a:gd name="T67" fmla="*/ 1306 h 1393"/>
                  <a:gd name="T68" fmla="*/ 307 w 1625"/>
                  <a:gd name="T69" fmla="*/ 1283 h 1393"/>
                  <a:gd name="T70" fmla="*/ 254 w 1625"/>
                  <a:gd name="T71" fmla="*/ 1255 h 1393"/>
                  <a:gd name="T72" fmla="*/ 204 w 1625"/>
                  <a:gd name="T73" fmla="*/ 1224 h 1393"/>
                  <a:gd name="T74" fmla="*/ 154 w 1625"/>
                  <a:gd name="T75" fmla="*/ 1188 h 1393"/>
                  <a:gd name="T76" fmla="*/ 108 w 1625"/>
                  <a:gd name="T77" fmla="*/ 1151 h 1393"/>
                  <a:gd name="T78" fmla="*/ 65 w 1625"/>
                  <a:gd name="T79" fmla="*/ 1109 h 1393"/>
                  <a:gd name="T80" fmla="*/ 27 w 1625"/>
                  <a:gd name="T81" fmla="*/ 1067 h 1393"/>
                  <a:gd name="T82" fmla="*/ 0 w 1625"/>
                  <a:gd name="T83" fmla="*/ 874 h 1393"/>
                  <a:gd name="T84" fmla="*/ 31 w 1625"/>
                  <a:gd name="T85" fmla="*/ 693 h 1393"/>
                  <a:gd name="T86" fmla="*/ 112 w 1625"/>
                  <a:gd name="T87" fmla="*/ 528 h 1393"/>
                  <a:gd name="T88" fmla="*/ 233 w 1625"/>
                  <a:gd name="T89" fmla="*/ 382 h 1393"/>
                  <a:gd name="T90" fmla="*/ 381 w 1625"/>
                  <a:gd name="T91" fmla="*/ 254 h 1393"/>
                  <a:gd name="T92" fmla="*/ 549 w 1625"/>
                  <a:gd name="T93" fmla="*/ 150 h 1393"/>
                  <a:gd name="T94" fmla="*/ 724 w 1625"/>
                  <a:gd name="T95" fmla="*/ 72 h 1393"/>
                  <a:gd name="T96" fmla="*/ 901 w 1625"/>
                  <a:gd name="T97" fmla="*/ 23 h 13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25" h="1393">
                    <a:moveTo>
                      <a:pt x="901" y="23"/>
                    </a:moveTo>
                    <a:lnTo>
                      <a:pt x="990" y="7"/>
                    </a:lnTo>
                    <a:lnTo>
                      <a:pt x="1070" y="0"/>
                    </a:lnTo>
                    <a:lnTo>
                      <a:pt x="1146" y="0"/>
                    </a:lnTo>
                    <a:lnTo>
                      <a:pt x="1216" y="8"/>
                    </a:lnTo>
                    <a:lnTo>
                      <a:pt x="1283" y="22"/>
                    </a:lnTo>
                    <a:lnTo>
                      <a:pt x="1350" y="44"/>
                    </a:lnTo>
                    <a:lnTo>
                      <a:pt x="1417" y="75"/>
                    </a:lnTo>
                    <a:lnTo>
                      <a:pt x="1489" y="114"/>
                    </a:lnTo>
                    <a:lnTo>
                      <a:pt x="1507" y="125"/>
                    </a:lnTo>
                    <a:lnTo>
                      <a:pt x="1531" y="143"/>
                    </a:lnTo>
                    <a:lnTo>
                      <a:pt x="1554" y="164"/>
                    </a:lnTo>
                    <a:lnTo>
                      <a:pt x="1578" y="189"/>
                    </a:lnTo>
                    <a:lnTo>
                      <a:pt x="1598" y="212"/>
                    </a:lnTo>
                    <a:lnTo>
                      <a:pt x="1614" y="236"/>
                    </a:lnTo>
                    <a:lnTo>
                      <a:pt x="1623" y="258"/>
                    </a:lnTo>
                    <a:lnTo>
                      <a:pt x="1625" y="278"/>
                    </a:lnTo>
                    <a:lnTo>
                      <a:pt x="1535" y="383"/>
                    </a:lnTo>
                    <a:lnTo>
                      <a:pt x="1461" y="496"/>
                    </a:lnTo>
                    <a:lnTo>
                      <a:pt x="1401" y="613"/>
                    </a:lnTo>
                    <a:lnTo>
                      <a:pt x="1357" y="736"/>
                    </a:lnTo>
                    <a:lnTo>
                      <a:pt x="1322" y="862"/>
                    </a:lnTo>
                    <a:lnTo>
                      <a:pt x="1301" y="992"/>
                    </a:lnTo>
                    <a:lnTo>
                      <a:pt x="1290" y="1124"/>
                    </a:lnTo>
                    <a:lnTo>
                      <a:pt x="1289" y="1262"/>
                    </a:lnTo>
                    <a:lnTo>
                      <a:pt x="1223" y="1312"/>
                    </a:lnTo>
                    <a:lnTo>
                      <a:pt x="1143" y="1349"/>
                    </a:lnTo>
                    <a:lnTo>
                      <a:pt x="1044" y="1376"/>
                    </a:lnTo>
                    <a:lnTo>
                      <a:pt x="934" y="1391"/>
                    </a:lnTo>
                    <a:lnTo>
                      <a:pt x="812" y="1393"/>
                    </a:lnTo>
                    <a:lnTo>
                      <a:pt x="681" y="1383"/>
                    </a:lnTo>
                    <a:lnTo>
                      <a:pt x="546" y="1361"/>
                    </a:lnTo>
                    <a:lnTo>
                      <a:pt x="408" y="1326"/>
                    </a:lnTo>
                    <a:lnTo>
                      <a:pt x="357" y="1306"/>
                    </a:lnTo>
                    <a:lnTo>
                      <a:pt x="307" y="1283"/>
                    </a:lnTo>
                    <a:lnTo>
                      <a:pt x="254" y="1255"/>
                    </a:lnTo>
                    <a:lnTo>
                      <a:pt x="204" y="1224"/>
                    </a:lnTo>
                    <a:lnTo>
                      <a:pt x="154" y="1188"/>
                    </a:lnTo>
                    <a:lnTo>
                      <a:pt x="108" y="1151"/>
                    </a:lnTo>
                    <a:lnTo>
                      <a:pt x="65" y="1109"/>
                    </a:lnTo>
                    <a:lnTo>
                      <a:pt x="27" y="1067"/>
                    </a:lnTo>
                    <a:lnTo>
                      <a:pt x="0" y="874"/>
                    </a:lnTo>
                    <a:lnTo>
                      <a:pt x="31" y="693"/>
                    </a:lnTo>
                    <a:lnTo>
                      <a:pt x="112" y="528"/>
                    </a:lnTo>
                    <a:lnTo>
                      <a:pt x="233" y="382"/>
                    </a:lnTo>
                    <a:lnTo>
                      <a:pt x="381" y="254"/>
                    </a:lnTo>
                    <a:lnTo>
                      <a:pt x="549" y="150"/>
                    </a:lnTo>
                    <a:lnTo>
                      <a:pt x="724" y="72"/>
                    </a:lnTo>
                    <a:lnTo>
                      <a:pt x="901" y="23"/>
                    </a:lnTo>
                    <a:close/>
                  </a:path>
                </a:pathLst>
              </a:custGeom>
              <a:solidFill>
                <a:srgbClr val="9E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5" name="Freeform 166"/>
              <p:cNvSpPr>
                <a:spLocks/>
              </p:cNvSpPr>
              <p:nvPr/>
            </p:nvSpPr>
            <p:spPr bwMode="auto">
              <a:xfrm>
                <a:off x="3181" y="1414"/>
                <a:ext cx="533" cy="446"/>
              </a:xfrm>
              <a:custGeom>
                <a:avLst/>
                <a:gdLst>
                  <a:gd name="T0" fmla="*/ 865 w 1600"/>
                  <a:gd name="T1" fmla="*/ 30 h 1339"/>
                  <a:gd name="T2" fmla="*/ 952 w 1600"/>
                  <a:gd name="T3" fmla="*/ 12 h 1339"/>
                  <a:gd name="T4" fmla="*/ 1032 w 1600"/>
                  <a:gd name="T5" fmla="*/ 3 h 1339"/>
                  <a:gd name="T6" fmla="*/ 1105 w 1600"/>
                  <a:gd name="T7" fmla="*/ 0 h 1339"/>
                  <a:gd name="T8" fmla="*/ 1175 w 1600"/>
                  <a:gd name="T9" fmla="*/ 5 h 1339"/>
                  <a:gd name="T10" fmla="*/ 1242 w 1600"/>
                  <a:gd name="T11" fmla="*/ 15 h 1339"/>
                  <a:gd name="T12" fmla="*/ 1311 w 1600"/>
                  <a:gd name="T13" fmla="*/ 33 h 1339"/>
                  <a:gd name="T14" fmla="*/ 1383 w 1600"/>
                  <a:gd name="T15" fmla="*/ 58 h 1339"/>
                  <a:gd name="T16" fmla="*/ 1464 w 1600"/>
                  <a:gd name="T17" fmla="*/ 92 h 1339"/>
                  <a:gd name="T18" fmla="*/ 1485 w 1600"/>
                  <a:gd name="T19" fmla="*/ 103 h 1339"/>
                  <a:gd name="T20" fmla="*/ 1510 w 1600"/>
                  <a:gd name="T21" fmla="*/ 119 h 1339"/>
                  <a:gd name="T22" fmla="*/ 1532 w 1600"/>
                  <a:gd name="T23" fmla="*/ 139 h 1339"/>
                  <a:gd name="T24" fmla="*/ 1556 w 1600"/>
                  <a:gd name="T25" fmla="*/ 161 h 1339"/>
                  <a:gd name="T26" fmla="*/ 1574 w 1600"/>
                  <a:gd name="T27" fmla="*/ 182 h 1339"/>
                  <a:gd name="T28" fmla="*/ 1589 w 1600"/>
                  <a:gd name="T29" fmla="*/ 203 h 1339"/>
                  <a:gd name="T30" fmla="*/ 1598 w 1600"/>
                  <a:gd name="T31" fmla="*/ 222 h 1339"/>
                  <a:gd name="T32" fmla="*/ 1600 w 1600"/>
                  <a:gd name="T33" fmla="*/ 242 h 1339"/>
                  <a:gd name="T34" fmla="*/ 1513 w 1600"/>
                  <a:gd name="T35" fmla="*/ 346 h 1339"/>
                  <a:gd name="T36" fmla="*/ 1442 w 1600"/>
                  <a:gd name="T37" fmla="*/ 457 h 1339"/>
                  <a:gd name="T38" fmla="*/ 1386 w 1600"/>
                  <a:gd name="T39" fmla="*/ 573 h 1339"/>
                  <a:gd name="T40" fmla="*/ 1345 w 1600"/>
                  <a:gd name="T41" fmla="*/ 694 h 1339"/>
                  <a:gd name="T42" fmla="*/ 1313 w 1600"/>
                  <a:gd name="T43" fmla="*/ 816 h 1339"/>
                  <a:gd name="T44" fmla="*/ 1293 w 1600"/>
                  <a:gd name="T45" fmla="*/ 944 h 1339"/>
                  <a:gd name="T46" fmla="*/ 1282 w 1600"/>
                  <a:gd name="T47" fmla="*/ 1073 h 1339"/>
                  <a:gd name="T48" fmla="*/ 1281 w 1600"/>
                  <a:gd name="T49" fmla="*/ 1208 h 1339"/>
                  <a:gd name="T50" fmla="*/ 1217 w 1600"/>
                  <a:gd name="T51" fmla="*/ 1258 h 1339"/>
                  <a:gd name="T52" fmla="*/ 1132 w 1600"/>
                  <a:gd name="T53" fmla="*/ 1298 h 1339"/>
                  <a:gd name="T54" fmla="*/ 1029 w 1600"/>
                  <a:gd name="T55" fmla="*/ 1323 h 1339"/>
                  <a:gd name="T56" fmla="*/ 915 w 1600"/>
                  <a:gd name="T57" fmla="*/ 1339 h 1339"/>
                  <a:gd name="T58" fmla="*/ 787 w 1600"/>
                  <a:gd name="T59" fmla="*/ 1339 h 1339"/>
                  <a:gd name="T60" fmla="*/ 652 w 1600"/>
                  <a:gd name="T61" fmla="*/ 1326 h 1339"/>
                  <a:gd name="T62" fmla="*/ 511 w 1600"/>
                  <a:gd name="T63" fmla="*/ 1301 h 1339"/>
                  <a:gd name="T64" fmla="*/ 372 w 1600"/>
                  <a:gd name="T65" fmla="*/ 1265 h 1339"/>
                  <a:gd name="T66" fmla="*/ 318 w 1600"/>
                  <a:gd name="T67" fmla="*/ 1241 h 1339"/>
                  <a:gd name="T68" fmla="*/ 267 w 1600"/>
                  <a:gd name="T69" fmla="*/ 1216 h 1339"/>
                  <a:gd name="T70" fmla="*/ 217 w 1600"/>
                  <a:gd name="T71" fmla="*/ 1188 h 1339"/>
                  <a:gd name="T72" fmla="*/ 169 w 1600"/>
                  <a:gd name="T73" fmla="*/ 1158 h 1339"/>
                  <a:gd name="T74" fmla="*/ 122 w 1600"/>
                  <a:gd name="T75" fmla="*/ 1123 h 1339"/>
                  <a:gd name="T76" fmla="*/ 80 w 1600"/>
                  <a:gd name="T77" fmla="*/ 1086 h 1339"/>
                  <a:gd name="T78" fmla="*/ 43 w 1600"/>
                  <a:gd name="T79" fmla="*/ 1042 h 1339"/>
                  <a:gd name="T80" fmla="*/ 9 w 1600"/>
                  <a:gd name="T81" fmla="*/ 997 h 1339"/>
                  <a:gd name="T82" fmla="*/ 0 w 1600"/>
                  <a:gd name="T83" fmla="*/ 812 h 1339"/>
                  <a:gd name="T84" fmla="*/ 44 w 1600"/>
                  <a:gd name="T85" fmla="*/ 643 h 1339"/>
                  <a:gd name="T86" fmla="*/ 128 w 1600"/>
                  <a:gd name="T87" fmla="*/ 491 h 1339"/>
                  <a:gd name="T88" fmla="*/ 246 w 1600"/>
                  <a:gd name="T89" fmla="*/ 359 h 1339"/>
                  <a:gd name="T90" fmla="*/ 385 w 1600"/>
                  <a:gd name="T91" fmla="*/ 245 h 1339"/>
                  <a:gd name="T92" fmla="*/ 542 w 1600"/>
                  <a:gd name="T93" fmla="*/ 151 h 1339"/>
                  <a:gd name="T94" fmla="*/ 703 w 1600"/>
                  <a:gd name="T95" fmla="*/ 79 h 1339"/>
                  <a:gd name="T96" fmla="*/ 865 w 1600"/>
                  <a:gd name="T97" fmla="*/ 30 h 13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00" h="1339">
                    <a:moveTo>
                      <a:pt x="865" y="30"/>
                    </a:moveTo>
                    <a:lnTo>
                      <a:pt x="952" y="12"/>
                    </a:lnTo>
                    <a:lnTo>
                      <a:pt x="1032" y="3"/>
                    </a:lnTo>
                    <a:lnTo>
                      <a:pt x="1105" y="0"/>
                    </a:lnTo>
                    <a:lnTo>
                      <a:pt x="1175" y="5"/>
                    </a:lnTo>
                    <a:lnTo>
                      <a:pt x="1242" y="15"/>
                    </a:lnTo>
                    <a:lnTo>
                      <a:pt x="1311" y="33"/>
                    </a:lnTo>
                    <a:lnTo>
                      <a:pt x="1383" y="58"/>
                    </a:lnTo>
                    <a:lnTo>
                      <a:pt x="1464" y="92"/>
                    </a:lnTo>
                    <a:lnTo>
                      <a:pt x="1485" y="103"/>
                    </a:lnTo>
                    <a:lnTo>
                      <a:pt x="1510" y="119"/>
                    </a:lnTo>
                    <a:lnTo>
                      <a:pt x="1532" y="139"/>
                    </a:lnTo>
                    <a:lnTo>
                      <a:pt x="1556" y="161"/>
                    </a:lnTo>
                    <a:lnTo>
                      <a:pt x="1574" y="182"/>
                    </a:lnTo>
                    <a:lnTo>
                      <a:pt x="1589" y="203"/>
                    </a:lnTo>
                    <a:lnTo>
                      <a:pt x="1598" y="222"/>
                    </a:lnTo>
                    <a:lnTo>
                      <a:pt x="1600" y="242"/>
                    </a:lnTo>
                    <a:lnTo>
                      <a:pt x="1513" y="346"/>
                    </a:lnTo>
                    <a:lnTo>
                      <a:pt x="1442" y="457"/>
                    </a:lnTo>
                    <a:lnTo>
                      <a:pt x="1386" y="573"/>
                    </a:lnTo>
                    <a:lnTo>
                      <a:pt x="1345" y="694"/>
                    </a:lnTo>
                    <a:lnTo>
                      <a:pt x="1313" y="816"/>
                    </a:lnTo>
                    <a:lnTo>
                      <a:pt x="1293" y="944"/>
                    </a:lnTo>
                    <a:lnTo>
                      <a:pt x="1282" y="1073"/>
                    </a:lnTo>
                    <a:lnTo>
                      <a:pt x="1281" y="1208"/>
                    </a:lnTo>
                    <a:lnTo>
                      <a:pt x="1217" y="1258"/>
                    </a:lnTo>
                    <a:lnTo>
                      <a:pt x="1132" y="1298"/>
                    </a:lnTo>
                    <a:lnTo>
                      <a:pt x="1029" y="1323"/>
                    </a:lnTo>
                    <a:lnTo>
                      <a:pt x="915" y="1339"/>
                    </a:lnTo>
                    <a:lnTo>
                      <a:pt x="787" y="1339"/>
                    </a:lnTo>
                    <a:lnTo>
                      <a:pt x="652" y="1326"/>
                    </a:lnTo>
                    <a:lnTo>
                      <a:pt x="511" y="1301"/>
                    </a:lnTo>
                    <a:lnTo>
                      <a:pt x="372" y="1265"/>
                    </a:lnTo>
                    <a:lnTo>
                      <a:pt x="318" y="1241"/>
                    </a:lnTo>
                    <a:lnTo>
                      <a:pt x="267" y="1216"/>
                    </a:lnTo>
                    <a:lnTo>
                      <a:pt x="217" y="1188"/>
                    </a:lnTo>
                    <a:lnTo>
                      <a:pt x="169" y="1158"/>
                    </a:lnTo>
                    <a:lnTo>
                      <a:pt x="122" y="1123"/>
                    </a:lnTo>
                    <a:lnTo>
                      <a:pt x="80" y="1086"/>
                    </a:lnTo>
                    <a:lnTo>
                      <a:pt x="43" y="1042"/>
                    </a:lnTo>
                    <a:lnTo>
                      <a:pt x="9" y="997"/>
                    </a:lnTo>
                    <a:lnTo>
                      <a:pt x="0" y="812"/>
                    </a:lnTo>
                    <a:lnTo>
                      <a:pt x="44" y="643"/>
                    </a:lnTo>
                    <a:lnTo>
                      <a:pt x="128" y="491"/>
                    </a:lnTo>
                    <a:lnTo>
                      <a:pt x="246" y="359"/>
                    </a:lnTo>
                    <a:lnTo>
                      <a:pt x="385" y="245"/>
                    </a:lnTo>
                    <a:lnTo>
                      <a:pt x="542" y="151"/>
                    </a:lnTo>
                    <a:lnTo>
                      <a:pt x="703" y="79"/>
                    </a:lnTo>
                    <a:lnTo>
                      <a:pt x="865" y="3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6" name="Freeform 167"/>
              <p:cNvSpPr>
                <a:spLocks/>
              </p:cNvSpPr>
              <p:nvPr/>
            </p:nvSpPr>
            <p:spPr bwMode="auto">
              <a:xfrm>
                <a:off x="3182" y="1432"/>
                <a:ext cx="529" cy="428"/>
              </a:xfrm>
              <a:custGeom>
                <a:avLst/>
                <a:gdLst>
                  <a:gd name="T0" fmla="*/ 838 w 1587"/>
                  <a:gd name="T1" fmla="*/ 37 h 1284"/>
                  <a:gd name="T2" fmla="*/ 924 w 1587"/>
                  <a:gd name="T3" fmla="*/ 17 h 1284"/>
                  <a:gd name="T4" fmla="*/ 1003 w 1587"/>
                  <a:gd name="T5" fmla="*/ 6 h 1284"/>
                  <a:gd name="T6" fmla="*/ 1074 w 1587"/>
                  <a:gd name="T7" fmla="*/ 0 h 1284"/>
                  <a:gd name="T8" fmla="*/ 1142 w 1587"/>
                  <a:gd name="T9" fmla="*/ 2 h 1284"/>
                  <a:gd name="T10" fmla="*/ 1209 w 1587"/>
                  <a:gd name="T11" fmla="*/ 9 h 1284"/>
                  <a:gd name="T12" fmla="*/ 1280 w 1587"/>
                  <a:gd name="T13" fmla="*/ 21 h 1284"/>
                  <a:gd name="T14" fmla="*/ 1358 w 1587"/>
                  <a:gd name="T15" fmla="*/ 41 h 1284"/>
                  <a:gd name="T16" fmla="*/ 1444 w 1587"/>
                  <a:gd name="T17" fmla="*/ 66 h 1284"/>
                  <a:gd name="T18" fmla="*/ 1470 w 1587"/>
                  <a:gd name="T19" fmla="*/ 77 h 1284"/>
                  <a:gd name="T20" fmla="*/ 1497 w 1587"/>
                  <a:gd name="T21" fmla="*/ 94 h 1284"/>
                  <a:gd name="T22" fmla="*/ 1521 w 1587"/>
                  <a:gd name="T23" fmla="*/ 110 h 1284"/>
                  <a:gd name="T24" fmla="*/ 1544 w 1587"/>
                  <a:gd name="T25" fmla="*/ 130 h 1284"/>
                  <a:gd name="T26" fmla="*/ 1561 w 1587"/>
                  <a:gd name="T27" fmla="*/ 146 h 1284"/>
                  <a:gd name="T28" fmla="*/ 1576 w 1587"/>
                  <a:gd name="T29" fmla="*/ 166 h 1284"/>
                  <a:gd name="T30" fmla="*/ 1583 w 1587"/>
                  <a:gd name="T31" fmla="*/ 184 h 1284"/>
                  <a:gd name="T32" fmla="*/ 1587 w 1587"/>
                  <a:gd name="T33" fmla="*/ 202 h 1284"/>
                  <a:gd name="T34" fmla="*/ 1502 w 1587"/>
                  <a:gd name="T35" fmla="*/ 309 h 1284"/>
                  <a:gd name="T36" fmla="*/ 1434 w 1587"/>
                  <a:gd name="T37" fmla="*/ 419 h 1284"/>
                  <a:gd name="T38" fmla="*/ 1380 w 1587"/>
                  <a:gd name="T39" fmla="*/ 531 h 1284"/>
                  <a:gd name="T40" fmla="*/ 1341 w 1587"/>
                  <a:gd name="T41" fmla="*/ 650 h 1284"/>
                  <a:gd name="T42" fmla="*/ 1312 w 1587"/>
                  <a:gd name="T43" fmla="*/ 769 h 1284"/>
                  <a:gd name="T44" fmla="*/ 1294 w 1587"/>
                  <a:gd name="T45" fmla="*/ 893 h 1284"/>
                  <a:gd name="T46" fmla="*/ 1283 w 1587"/>
                  <a:gd name="T47" fmla="*/ 1021 h 1284"/>
                  <a:gd name="T48" fmla="*/ 1279 w 1587"/>
                  <a:gd name="T49" fmla="*/ 1153 h 1284"/>
                  <a:gd name="T50" fmla="*/ 1213 w 1587"/>
                  <a:gd name="T51" fmla="*/ 1206 h 1284"/>
                  <a:gd name="T52" fmla="*/ 1128 w 1587"/>
                  <a:gd name="T53" fmla="*/ 1245 h 1284"/>
                  <a:gd name="T54" fmla="*/ 1023 w 1587"/>
                  <a:gd name="T55" fmla="*/ 1270 h 1284"/>
                  <a:gd name="T56" fmla="*/ 903 w 1587"/>
                  <a:gd name="T57" fmla="*/ 1284 h 1284"/>
                  <a:gd name="T58" fmla="*/ 771 w 1587"/>
                  <a:gd name="T59" fmla="*/ 1282 h 1284"/>
                  <a:gd name="T60" fmla="*/ 630 w 1587"/>
                  <a:gd name="T61" fmla="*/ 1268 h 1284"/>
                  <a:gd name="T62" fmla="*/ 486 w 1587"/>
                  <a:gd name="T63" fmla="*/ 1239 h 1284"/>
                  <a:gd name="T64" fmla="*/ 341 w 1587"/>
                  <a:gd name="T65" fmla="*/ 1199 h 1284"/>
                  <a:gd name="T66" fmla="*/ 286 w 1587"/>
                  <a:gd name="T67" fmla="*/ 1171 h 1284"/>
                  <a:gd name="T68" fmla="*/ 234 w 1587"/>
                  <a:gd name="T69" fmla="*/ 1146 h 1284"/>
                  <a:gd name="T70" fmla="*/ 185 w 1587"/>
                  <a:gd name="T71" fmla="*/ 1118 h 1284"/>
                  <a:gd name="T72" fmla="*/ 142 w 1587"/>
                  <a:gd name="T73" fmla="*/ 1089 h 1284"/>
                  <a:gd name="T74" fmla="*/ 101 w 1587"/>
                  <a:gd name="T75" fmla="*/ 1056 h 1284"/>
                  <a:gd name="T76" fmla="*/ 63 w 1587"/>
                  <a:gd name="T77" fmla="*/ 1018 h 1284"/>
                  <a:gd name="T78" fmla="*/ 30 w 1587"/>
                  <a:gd name="T79" fmla="*/ 974 h 1284"/>
                  <a:gd name="T80" fmla="*/ 0 w 1587"/>
                  <a:gd name="T81" fmla="*/ 923 h 1284"/>
                  <a:gd name="T82" fmla="*/ 9 w 1587"/>
                  <a:gd name="T83" fmla="*/ 748 h 1284"/>
                  <a:gd name="T84" fmla="*/ 62 w 1587"/>
                  <a:gd name="T85" fmla="*/ 594 h 1284"/>
                  <a:gd name="T86" fmla="*/ 149 w 1587"/>
                  <a:gd name="T87" fmla="*/ 456 h 1284"/>
                  <a:gd name="T88" fmla="*/ 265 w 1587"/>
                  <a:gd name="T89" fmla="*/ 338 h 1284"/>
                  <a:gd name="T90" fmla="*/ 398 w 1587"/>
                  <a:gd name="T91" fmla="*/ 234 h 1284"/>
                  <a:gd name="T92" fmla="*/ 544 w 1587"/>
                  <a:gd name="T93" fmla="*/ 151 h 1284"/>
                  <a:gd name="T94" fmla="*/ 693 w 1587"/>
                  <a:gd name="T95" fmla="*/ 84 h 1284"/>
                  <a:gd name="T96" fmla="*/ 838 w 1587"/>
                  <a:gd name="T97" fmla="*/ 37 h 12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87" h="1284">
                    <a:moveTo>
                      <a:pt x="838" y="37"/>
                    </a:moveTo>
                    <a:lnTo>
                      <a:pt x="924" y="17"/>
                    </a:lnTo>
                    <a:lnTo>
                      <a:pt x="1003" y="6"/>
                    </a:lnTo>
                    <a:lnTo>
                      <a:pt x="1074" y="0"/>
                    </a:lnTo>
                    <a:lnTo>
                      <a:pt x="1142" y="2"/>
                    </a:lnTo>
                    <a:lnTo>
                      <a:pt x="1209" y="9"/>
                    </a:lnTo>
                    <a:lnTo>
                      <a:pt x="1280" y="21"/>
                    </a:lnTo>
                    <a:lnTo>
                      <a:pt x="1358" y="41"/>
                    </a:lnTo>
                    <a:lnTo>
                      <a:pt x="1444" y="66"/>
                    </a:lnTo>
                    <a:lnTo>
                      <a:pt x="1470" y="77"/>
                    </a:lnTo>
                    <a:lnTo>
                      <a:pt x="1497" y="94"/>
                    </a:lnTo>
                    <a:lnTo>
                      <a:pt x="1521" y="110"/>
                    </a:lnTo>
                    <a:lnTo>
                      <a:pt x="1544" y="130"/>
                    </a:lnTo>
                    <a:lnTo>
                      <a:pt x="1561" y="146"/>
                    </a:lnTo>
                    <a:lnTo>
                      <a:pt x="1576" y="166"/>
                    </a:lnTo>
                    <a:lnTo>
                      <a:pt x="1583" y="184"/>
                    </a:lnTo>
                    <a:lnTo>
                      <a:pt x="1587" y="202"/>
                    </a:lnTo>
                    <a:lnTo>
                      <a:pt x="1502" y="309"/>
                    </a:lnTo>
                    <a:lnTo>
                      <a:pt x="1434" y="419"/>
                    </a:lnTo>
                    <a:lnTo>
                      <a:pt x="1380" y="531"/>
                    </a:lnTo>
                    <a:lnTo>
                      <a:pt x="1341" y="650"/>
                    </a:lnTo>
                    <a:lnTo>
                      <a:pt x="1312" y="769"/>
                    </a:lnTo>
                    <a:lnTo>
                      <a:pt x="1294" y="893"/>
                    </a:lnTo>
                    <a:lnTo>
                      <a:pt x="1283" y="1021"/>
                    </a:lnTo>
                    <a:lnTo>
                      <a:pt x="1279" y="1153"/>
                    </a:lnTo>
                    <a:lnTo>
                      <a:pt x="1213" y="1206"/>
                    </a:lnTo>
                    <a:lnTo>
                      <a:pt x="1128" y="1245"/>
                    </a:lnTo>
                    <a:lnTo>
                      <a:pt x="1023" y="1270"/>
                    </a:lnTo>
                    <a:lnTo>
                      <a:pt x="903" y="1284"/>
                    </a:lnTo>
                    <a:lnTo>
                      <a:pt x="771" y="1282"/>
                    </a:lnTo>
                    <a:lnTo>
                      <a:pt x="630" y="1268"/>
                    </a:lnTo>
                    <a:lnTo>
                      <a:pt x="486" y="1239"/>
                    </a:lnTo>
                    <a:lnTo>
                      <a:pt x="341" y="1199"/>
                    </a:lnTo>
                    <a:lnTo>
                      <a:pt x="286" y="1171"/>
                    </a:lnTo>
                    <a:lnTo>
                      <a:pt x="234" y="1146"/>
                    </a:lnTo>
                    <a:lnTo>
                      <a:pt x="185" y="1118"/>
                    </a:lnTo>
                    <a:lnTo>
                      <a:pt x="142" y="1089"/>
                    </a:lnTo>
                    <a:lnTo>
                      <a:pt x="101" y="1056"/>
                    </a:lnTo>
                    <a:lnTo>
                      <a:pt x="63" y="1018"/>
                    </a:lnTo>
                    <a:lnTo>
                      <a:pt x="30" y="974"/>
                    </a:lnTo>
                    <a:lnTo>
                      <a:pt x="0" y="923"/>
                    </a:lnTo>
                    <a:lnTo>
                      <a:pt x="9" y="748"/>
                    </a:lnTo>
                    <a:lnTo>
                      <a:pt x="62" y="594"/>
                    </a:lnTo>
                    <a:lnTo>
                      <a:pt x="149" y="456"/>
                    </a:lnTo>
                    <a:lnTo>
                      <a:pt x="265" y="338"/>
                    </a:lnTo>
                    <a:lnTo>
                      <a:pt x="398" y="234"/>
                    </a:lnTo>
                    <a:lnTo>
                      <a:pt x="544" y="151"/>
                    </a:lnTo>
                    <a:lnTo>
                      <a:pt x="693" y="84"/>
                    </a:lnTo>
                    <a:lnTo>
                      <a:pt x="838" y="37"/>
                    </a:lnTo>
                    <a:close/>
                  </a:path>
                </a:pathLst>
              </a:custGeom>
              <a:solidFill>
                <a:srgbClr val="78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7" name="Freeform 168"/>
              <p:cNvSpPr>
                <a:spLocks/>
              </p:cNvSpPr>
              <p:nvPr/>
            </p:nvSpPr>
            <p:spPr bwMode="auto">
              <a:xfrm>
                <a:off x="3181" y="1449"/>
                <a:ext cx="525" cy="411"/>
              </a:xfrm>
              <a:custGeom>
                <a:avLst/>
                <a:gdLst>
                  <a:gd name="T0" fmla="*/ 817 w 1575"/>
                  <a:gd name="T1" fmla="*/ 42 h 1233"/>
                  <a:gd name="T2" fmla="*/ 902 w 1575"/>
                  <a:gd name="T3" fmla="*/ 21 h 1233"/>
                  <a:gd name="T4" fmla="*/ 979 w 1575"/>
                  <a:gd name="T5" fmla="*/ 8 h 1233"/>
                  <a:gd name="T6" fmla="*/ 1048 w 1575"/>
                  <a:gd name="T7" fmla="*/ 0 h 1233"/>
                  <a:gd name="T8" fmla="*/ 1116 w 1575"/>
                  <a:gd name="T9" fmla="*/ 0 h 1233"/>
                  <a:gd name="T10" fmla="*/ 1183 w 1575"/>
                  <a:gd name="T11" fmla="*/ 3 h 1233"/>
                  <a:gd name="T12" fmla="*/ 1257 w 1575"/>
                  <a:gd name="T13" fmla="*/ 12 h 1233"/>
                  <a:gd name="T14" fmla="*/ 1338 w 1575"/>
                  <a:gd name="T15" fmla="*/ 25 h 1233"/>
                  <a:gd name="T16" fmla="*/ 1432 w 1575"/>
                  <a:gd name="T17" fmla="*/ 46 h 1233"/>
                  <a:gd name="T18" fmla="*/ 1460 w 1575"/>
                  <a:gd name="T19" fmla="*/ 58 h 1233"/>
                  <a:gd name="T20" fmla="*/ 1489 w 1575"/>
                  <a:gd name="T21" fmla="*/ 74 h 1233"/>
                  <a:gd name="T22" fmla="*/ 1514 w 1575"/>
                  <a:gd name="T23" fmla="*/ 87 h 1233"/>
                  <a:gd name="T24" fmla="*/ 1536 w 1575"/>
                  <a:gd name="T25" fmla="*/ 104 h 1233"/>
                  <a:gd name="T26" fmla="*/ 1553 w 1575"/>
                  <a:gd name="T27" fmla="*/ 119 h 1233"/>
                  <a:gd name="T28" fmla="*/ 1566 w 1575"/>
                  <a:gd name="T29" fmla="*/ 135 h 1233"/>
                  <a:gd name="T30" fmla="*/ 1573 w 1575"/>
                  <a:gd name="T31" fmla="*/ 151 h 1233"/>
                  <a:gd name="T32" fmla="*/ 1575 w 1575"/>
                  <a:gd name="T33" fmla="*/ 168 h 1233"/>
                  <a:gd name="T34" fmla="*/ 1492 w 1575"/>
                  <a:gd name="T35" fmla="*/ 274 h 1233"/>
                  <a:gd name="T36" fmla="*/ 1427 w 1575"/>
                  <a:gd name="T37" fmla="*/ 384 h 1233"/>
                  <a:gd name="T38" fmla="*/ 1376 w 1575"/>
                  <a:gd name="T39" fmla="*/ 493 h 1233"/>
                  <a:gd name="T40" fmla="*/ 1342 w 1575"/>
                  <a:gd name="T41" fmla="*/ 609 h 1233"/>
                  <a:gd name="T42" fmla="*/ 1315 w 1575"/>
                  <a:gd name="T43" fmla="*/ 724 h 1233"/>
                  <a:gd name="T44" fmla="*/ 1297 w 1575"/>
                  <a:gd name="T45" fmla="*/ 845 h 1233"/>
                  <a:gd name="T46" fmla="*/ 1286 w 1575"/>
                  <a:gd name="T47" fmla="*/ 970 h 1233"/>
                  <a:gd name="T48" fmla="*/ 1281 w 1575"/>
                  <a:gd name="T49" fmla="*/ 1101 h 1233"/>
                  <a:gd name="T50" fmla="*/ 1217 w 1575"/>
                  <a:gd name="T51" fmla="*/ 1154 h 1233"/>
                  <a:gd name="T52" fmla="*/ 1130 w 1575"/>
                  <a:gd name="T53" fmla="*/ 1195 h 1233"/>
                  <a:gd name="T54" fmla="*/ 1023 w 1575"/>
                  <a:gd name="T55" fmla="*/ 1220 h 1233"/>
                  <a:gd name="T56" fmla="*/ 899 w 1575"/>
                  <a:gd name="T57" fmla="*/ 1233 h 1233"/>
                  <a:gd name="T58" fmla="*/ 762 w 1575"/>
                  <a:gd name="T59" fmla="*/ 1229 h 1233"/>
                  <a:gd name="T60" fmla="*/ 617 w 1575"/>
                  <a:gd name="T61" fmla="*/ 1213 h 1233"/>
                  <a:gd name="T62" fmla="*/ 467 w 1575"/>
                  <a:gd name="T63" fmla="*/ 1183 h 1233"/>
                  <a:gd name="T64" fmla="*/ 318 w 1575"/>
                  <a:gd name="T65" fmla="*/ 1140 h 1233"/>
                  <a:gd name="T66" fmla="*/ 260 w 1575"/>
                  <a:gd name="T67" fmla="*/ 1108 h 1233"/>
                  <a:gd name="T68" fmla="*/ 208 w 1575"/>
                  <a:gd name="T69" fmla="*/ 1079 h 1233"/>
                  <a:gd name="T70" fmla="*/ 161 w 1575"/>
                  <a:gd name="T71" fmla="*/ 1049 h 1233"/>
                  <a:gd name="T72" fmla="*/ 121 w 1575"/>
                  <a:gd name="T73" fmla="*/ 1022 h 1233"/>
                  <a:gd name="T74" fmla="*/ 83 w 1575"/>
                  <a:gd name="T75" fmla="*/ 988 h 1233"/>
                  <a:gd name="T76" fmla="*/ 51 w 1575"/>
                  <a:gd name="T77" fmla="*/ 951 h 1233"/>
                  <a:gd name="T78" fmla="*/ 22 w 1575"/>
                  <a:gd name="T79" fmla="*/ 906 h 1233"/>
                  <a:gd name="T80" fmla="*/ 0 w 1575"/>
                  <a:gd name="T81" fmla="*/ 853 h 1233"/>
                  <a:gd name="T82" fmla="*/ 23 w 1575"/>
                  <a:gd name="T83" fmla="*/ 689 h 1233"/>
                  <a:gd name="T84" fmla="*/ 86 w 1575"/>
                  <a:gd name="T85" fmla="*/ 546 h 1233"/>
                  <a:gd name="T86" fmla="*/ 175 w 1575"/>
                  <a:gd name="T87" fmla="*/ 422 h 1233"/>
                  <a:gd name="T88" fmla="*/ 288 w 1575"/>
                  <a:gd name="T89" fmla="*/ 318 h 1233"/>
                  <a:gd name="T90" fmla="*/ 414 w 1575"/>
                  <a:gd name="T91" fmla="*/ 227 h 1233"/>
                  <a:gd name="T92" fmla="*/ 550 w 1575"/>
                  <a:gd name="T93" fmla="*/ 153 h 1233"/>
                  <a:gd name="T94" fmla="*/ 685 w 1575"/>
                  <a:gd name="T95" fmla="*/ 90 h 1233"/>
                  <a:gd name="T96" fmla="*/ 817 w 1575"/>
                  <a:gd name="T97" fmla="*/ 42 h 12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5" h="1233">
                    <a:moveTo>
                      <a:pt x="817" y="42"/>
                    </a:moveTo>
                    <a:lnTo>
                      <a:pt x="902" y="21"/>
                    </a:lnTo>
                    <a:lnTo>
                      <a:pt x="979" y="8"/>
                    </a:lnTo>
                    <a:lnTo>
                      <a:pt x="1048" y="0"/>
                    </a:lnTo>
                    <a:lnTo>
                      <a:pt x="1116" y="0"/>
                    </a:lnTo>
                    <a:lnTo>
                      <a:pt x="1183" y="3"/>
                    </a:lnTo>
                    <a:lnTo>
                      <a:pt x="1257" y="12"/>
                    </a:lnTo>
                    <a:lnTo>
                      <a:pt x="1338" y="25"/>
                    </a:lnTo>
                    <a:lnTo>
                      <a:pt x="1432" y="46"/>
                    </a:lnTo>
                    <a:lnTo>
                      <a:pt x="1460" y="58"/>
                    </a:lnTo>
                    <a:lnTo>
                      <a:pt x="1489" y="74"/>
                    </a:lnTo>
                    <a:lnTo>
                      <a:pt x="1514" y="87"/>
                    </a:lnTo>
                    <a:lnTo>
                      <a:pt x="1536" y="104"/>
                    </a:lnTo>
                    <a:lnTo>
                      <a:pt x="1553" y="119"/>
                    </a:lnTo>
                    <a:lnTo>
                      <a:pt x="1566" y="135"/>
                    </a:lnTo>
                    <a:lnTo>
                      <a:pt x="1573" y="151"/>
                    </a:lnTo>
                    <a:lnTo>
                      <a:pt x="1575" y="168"/>
                    </a:lnTo>
                    <a:lnTo>
                      <a:pt x="1492" y="274"/>
                    </a:lnTo>
                    <a:lnTo>
                      <a:pt x="1427" y="384"/>
                    </a:lnTo>
                    <a:lnTo>
                      <a:pt x="1376" y="493"/>
                    </a:lnTo>
                    <a:lnTo>
                      <a:pt x="1342" y="609"/>
                    </a:lnTo>
                    <a:lnTo>
                      <a:pt x="1315" y="724"/>
                    </a:lnTo>
                    <a:lnTo>
                      <a:pt x="1297" y="845"/>
                    </a:lnTo>
                    <a:lnTo>
                      <a:pt x="1286" y="970"/>
                    </a:lnTo>
                    <a:lnTo>
                      <a:pt x="1281" y="1101"/>
                    </a:lnTo>
                    <a:lnTo>
                      <a:pt x="1217" y="1154"/>
                    </a:lnTo>
                    <a:lnTo>
                      <a:pt x="1130" y="1195"/>
                    </a:lnTo>
                    <a:lnTo>
                      <a:pt x="1023" y="1220"/>
                    </a:lnTo>
                    <a:lnTo>
                      <a:pt x="899" y="1233"/>
                    </a:lnTo>
                    <a:lnTo>
                      <a:pt x="762" y="1229"/>
                    </a:lnTo>
                    <a:lnTo>
                      <a:pt x="617" y="1213"/>
                    </a:lnTo>
                    <a:lnTo>
                      <a:pt x="467" y="1183"/>
                    </a:lnTo>
                    <a:lnTo>
                      <a:pt x="318" y="1140"/>
                    </a:lnTo>
                    <a:lnTo>
                      <a:pt x="260" y="1108"/>
                    </a:lnTo>
                    <a:lnTo>
                      <a:pt x="208" y="1079"/>
                    </a:lnTo>
                    <a:lnTo>
                      <a:pt x="161" y="1049"/>
                    </a:lnTo>
                    <a:lnTo>
                      <a:pt x="121" y="1022"/>
                    </a:lnTo>
                    <a:lnTo>
                      <a:pt x="83" y="988"/>
                    </a:lnTo>
                    <a:lnTo>
                      <a:pt x="51" y="951"/>
                    </a:lnTo>
                    <a:lnTo>
                      <a:pt x="22" y="906"/>
                    </a:lnTo>
                    <a:lnTo>
                      <a:pt x="0" y="853"/>
                    </a:lnTo>
                    <a:lnTo>
                      <a:pt x="23" y="689"/>
                    </a:lnTo>
                    <a:lnTo>
                      <a:pt x="86" y="546"/>
                    </a:lnTo>
                    <a:lnTo>
                      <a:pt x="175" y="422"/>
                    </a:lnTo>
                    <a:lnTo>
                      <a:pt x="288" y="318"/>
                    </a:lnTo>
                    <a:lnTo>
                      <a:pt x="414" y="227"/>
                    </a:lnTo>
                    <a:lnTo>
                      <a:pt x="550" y="153"/>
                    </a:lnTo>
                    <a:lnTo>
                      <a:pt x="685" y="90"/>
                    </a:lnTo>
                    <a:lnTo>
                      <a:pt x="817" y="42"/>
                    </a:lnTo>
                    <a:close/>
                  </a:path>
                </a:pathLst>
              </a:custGeom>
              <a:solidFill>
                <a:srgbClr val="63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8" name="Freeform 169"/>
              <p:cNvSpPr>
                <a:spLocks/>
              </p:cNvSpPr>
              <p:nvPr/>
            </p:nvSpPr>
            <p:spPr bwMode="auto">
              <a:xfrm>
                <a:off x="3178" y="1467"/>
                <a:ext cx="523" cy="394"/>
              </a:xfrm>
              <a:custGeom>
                <a:avLst/>
                <a:gdLst>
                  <a:gd name="T0" fmla="*/ 801 w 1570"/>
                  <a:gd name="T1" fmla="*/ 50 h 1181"/>
                  <a:gd name="T2" fmla="*/ 888 w 1570"/>
                  <a:gd name="T3" fmla="*/ 29 h 1181"/>
                  <a:gd name="T4" fmla="*/ 963 w 1570"/>
                  <a:gd name="T5" fmla="*/ 15 h 1181"/>
                  <a:gd name="T6" fmla="*/ 1031 w 1570"/>
                  <a:gd name="T7" fmla="*/ 5 h 1181"/>
                  <a:gd name="T8" fmla="*/ 1098 w 1570"/>
                  <a:gd name="T9" fmla="*/ 1 h 1181"/>
                  <a:gd name="T10" fmla="*/ 1164 w 1570"/>
                  <a:gd name="T11" fmla="*/ 0 h 1181"/>
                  <a:gd name="T12" fmla="*/ 1238 w 1570"/>
                  <a:gd name="T13" fmla="*/ 4 h 1181"/>
                  <a:gd name="T14" fmla="*/ 1323 w 1570"/>
                  <a:gd name="T15" fmla="*/ 12 h 1181"/>
                  <a:gd name="T16" fmla="*/ 1426 w 1570"/>
                  <a:gd name="T17" fmla="*/ 25 h 1181"/>
                  <a:gd name="T18" fmla="*/ 1459 w 1570"/>
                  <a:gd name="T19" fmla="*/ 37 h 1181"/>
                  <a:gd name="T20" fmla="*/ 1488 w 1570"/>
                  <a:gd name="T21" fmla="*/ 51 h 1181"/>
                  <a:gd name="T22" fmla="*/ 1513 w 1570"/>
                  <a:gd name="T23" fmla="*/ 62 h 1181"/>
                  <a:gd name="T24" fmla="*/ 1536 w 1570"/>
                  <a:gd name="T25" fmla="*/ 75 h 1181"/>
                  <a:gd name="T26" fmla="*/ 1551 w 1570"/>
                  <a:gd name="T27" fmla="*/ 86 h 1181"/>
                  <a:gd name="T28" fmla="*/ 1564 w 1570"/>
                  <a:gd name="T29" fmla="*/ 98 h 1181"/>
                  <a:gd name="T30" fmla="*/ 1569 w 1570"/>
                  <a:gd name="T31" fmla="*/ 112 h 1181"/>
                  <a:gd name="T32" fmla="*/ 1570 w 1570"/>
                  <a:gd name="T33" fmla="*/ 129 h 1181"/>
                  <a:gd name="T34" fmla="*/ 1490 w 1570"/>
                  <a:gd name="T35" fmla="*/ 236 h 1181"/>
                  <a:gd name="T36" fmla="*/ 1429 w 1570"/>
                  <a:gd name="T37" fmla="*/ 344 h 1181"/>
                  <a:gd name="T38" fmla="*/ 1381 w 1570"/>
                  <a:gd name="T39" fmla="*/ 453 h 1181"/>
                  <a:gd name="T40" fmla="*/ 1348 w 1570"/>
                  <a:gd name="T41" fmla="*/ 565 h 1181"/>
                  <a:gd name="T42" fmla="*/ 1323 w 1570"/>
                  <a:gd name="T43" fmla="*/ 679 h 1181"/>
                  <a:gd name="T44" fmla="*/ 1308 w 1570"/>
                  <a:gd name="T45" fmla="*/ 798 h 1181"/>
                  <a:gd name="T46" fmla="*/ 1296 w 1570"/>
                  <a:gd name="T47" fmla="*/ 920 h 1181"/>
                  <a:gd name="T48" fmla="*/ 1290 w 1570"/>
                  <a:gd name="T49" fmla="*/ 1048 h 1181"/>
                  <a:gd name="T50" fmla="*/ 1226 w 1570"/>
                  <a:gd name="T51" fmla="*/ 1102 h 1181"/>
                  <a:gd name="T52" fmla="*/ 1138 w 1570"/>
                  <a:gd name="T53" fmla="*/ 1144 h 1181"/>
                  <a:gd name="T54" fmla="*/ 1027 w 1570"/>
                  <a:gd name="T55" fmla="*/ 1169 h 1181"/>
                  <a:gd name="T56" fmla="*/ 899 w 1570"/>
                  <a:gd name="T57" fmla="*/ 1181 h 1181"/>
                  <a:gd name="T58" fmla="*/ 757 w 1570"/>
                  <a:gd name="T59" fmla="*/ 1177 h 1181"/>
                  <a:gd name="T60" fmla="*/ 607 w 1570"/>
                  <a:gd name="T61" fmla="*/ 1159 h 1181"/>
                  <a:gd name="T62" fmla="*/ 451 w 1570"/>
                  <a:gd name="T63" fmla="*/ 1126 h 1181"/>
                  <a:gd name="T64" fmla="*/ 299 w 1570"/>
                  <a:gd name="T65" fmla="*/ 1080 h 1181"/>
                  <a:gd name="T66" fmla="*/ 238 w 1570"/>
                  <a:gd name="T67" fmla="*/ 1042 h 1181"/>
                  <a:gd name="T68" fmla="*/ 187 w 1570"/>
                  <a:gd name="T69" fmla="*/ 1012 h 1181"/>
                  <a:gd name="T70" fmla="*/ 142 w 1570"/>
                  <a:gd name="T71" fmla="*/ 983 h 1181"/>
                  <a:gd name="T72" fmla="*/ 105 w 1570"/>
                  <a:gd name="T73" fmla="*/ 955 h 1181"/>
                  <a:gd name="T74" fmla="*/ 71 w 1570"/>
                  <a:gd name="T75" fmla="*/ 923 h 1181"/>
                  <a:gd name="T76" fmla="*/ 45 w 1570"/>
                  <a:gd name="T77" fmla="*/ 885 h 1181"/>
                  <a:gd name="T78" fmla="*/ 20 w 1570"/>
                  <a:gd name="T79" fmla="*/ 839 h 1181"/>
                  <a:gd name="T80" fmla="*/ 0 w 1570"/>
                  <a:gd name="T81" fmla="*/ 782 h 1181"/>
                  <a:gd name="T82" fmla="*/ 43 w 1570"/>
                  <a:gd name="T83" fmla="*/ 628 h 1181"/>
                  <a:gd name="T84" fmla="*/ 116 w 1570"/>
                  <a:gd name="T85" fmla="*/ 499 h 1181"/>
                  <a:gd name="T86" fmla="*/ 209 w 1570"/>
                  <a:gd name="T87" fmla="*/ 389 h 1181"/>
                  <a:gd name="T88" fmla="*/ 320 w 1570"/>
                  <a:gd name="T89" fmla="*/ 299 h 1181"/>
                  <a:gd name="T90" fmla="*/ 438 w 1570"/>
                  <a:gd name="T91" fmla="*/ 221 h 1181"/>
                  <a:gd name="T92" fmla="*/ 564 w 1570"/>
                  <a:gd name="T93" fmla="*/ 155 h 1181"/>
                  <a:gd name="T94" fmla="*/ 685 w 1570"/>
                  <a:gd name="T95" fmla="*/ 98 h 1181"/>
                  <a:gd name="T96" fmla="*/ 801 w 1570"/>
                  <a:gd name="T97" fmla="*/ 50 h 1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0" h="1181">
                    <a:moveTo>
                      <a:pt x="801" y="50"/>
                    </a:moveTo>
                    <a:lnTo>
                      <a:pt x="888" y="29"/>
                    </a:lnTo>
                    <a:lnTo>
                      <a:pt x="963" y="15"/>
                    </a:lnTo>
                    <a:lnTo>
                      <a:pt x="1031" y="5"/>
                    </a:lnTo>
                    <a:lnTo>
                      <a:pt x="1098" y="1"/>
                    </a:lnTo>
                    <a:lnTo>
                      <a:pt x="1164" y="0"/>
                    </a:lnTo>
                    <a:lnTo>
                      <a:pt x="1238" y="4"/>
                    </a:lnTo>
                    <a:lnTo>
                      <a:pt x="1323" y="12"/>
                    </a:lnTo>
                    <a:lnTo>
                      <a:pt x="1426" y="25"/>
                    </a:lnTo>
                    <a:lnTo>
                      <a:pt x="1459" y="37"/>
                    </a:lnTo>
                    <a:lnTo>
                      <a:pt x="1488" y="51"/>
                    </a:lnTo>
                    <a:lnTo>
                      <a:pt x="1513" y="62"/>
                    </a:lnTo>
                    <a:lnTo>
                      <a:pt x="1536" y="75"/>
                    </a:lnTo>
                    <a:lnTo>
                      <a:pt x="1551" y="86"/>
                    </a:lnTo>
                    <a:lnTo>
                      <a:pt x="1564" y="98"/>
                    </a:lnTo>
                    <a:lnTo>
                      <a:pt x="1569" y="112"/>
                    </a:lnTo>
                    <a:lnTo>
                      <a:pt x="1570" y="129"/>
                    </a:lnTo>
                    <a:lnTo>
                      <a:pt x="1490" y="236"/>
                    </a:lnTo>
                    <a:lnTo>
                      <a:pt x="1429" y="344"/>
                    </a:lnTo>
                    <a:lnTo>
                      <a:pt x="1381" y="453"/>
                    </a:lnTo>
                    <a:lnTo>
                      <a:pt x="1348" y="565"/>
                    </a:lnTo>
                    <a:lnTo>
                      <a:pt x="1323" y="679"/>
                    </a:lnTo>
                    <a:lnTo>
                      <a:pt x="1308" y="798"/>
                    </a:lnTo>
                    <a:lnTo>
                      <a:pt x="1296" y="920"/>
                    </a:lnTo>
                    <a:lnTo>
                      <a:pt x="1290" y="1048"/>
                    </a:lnTo>
                    <a:lnTo>
                      <a:pt x="1226" y="1102"/>
                    </a:lnTo>
                    <a:lnTo>
                      <a:pt x="1138" y="1144"/>
                    </a:lnTo>
                    <a:lnTo>
                      <a:pt x="1027" y="1169"/>
                    </a:lnTo>
                    <a:lnTo>
                      <a:pt x="899" y="1181"/>
                    </a:lnTo>
                    <a:lnTo>
                      <a:pt x="757" y="1177"/>
                    </a:lnTo>
                    <a:lnTo>
                      <a:pt x="607" y="1159"/>
                    </a:lnTo>
                    <a:lnTo>
                      <a:pt x="451" y="1126"/>
                    </a:lnTo>
                    <a:lnTo>
                      <a:pt x="299" y="1080"/>
                    </a:lnTo>
                    <a:lnTo>
                      <a:pt x="238" y="1042"/>
                    </a:lnTo>
                    <a:lnTo>
                      <a:pt x="187" y="1012"/>
                    </a:lnTo>
                    <a:lnTo>
                      <a:pt x="142" y="983"/>
                    </a:lnTo>
                    <a:lnTo>
                      <a:pt x="105" y="955"/>
                    </a:lnTo>
                    <a:lnTo>
                      <a:pt x="71" y="923"/>
                    </a:lnTo>
                    <a:lnTo>
                      <a:pt x="45" y="885"/>
                    </a:lnTo>
                    <a:lnTo>
                      <a:pt x="20" y="839"/>
                    </a:lnTo>
                    <a:lnTo>
                      <a:pt x="0" y="782"/>
                    </a:lnTo>
                    <a:lnTo>
                      <a:pt x="43" y="628"/>
                    </a:lnTo>
                    <a:lnTo>
                      <a:pt x="116" y="499"/>
                    </a:lnTo>
                    <a:lnTo>
                      <a:pt x="209" y="389"/>
                    </a:lnTo>
                    <a:lnTo>
                      <a:pt x="320" y="299"/>
                    </a:lnTo>
                    <a:lnTo>
                      <a:pt x="438" y="221"/>
                    </a:lnTo>
                    <a:lnTo>
                      <a:pt x="564" y="155"/>
                    </a:lnTo>
                    <a:lnTo>
                      <a:pt x="685" y="98"/>
                    </a:lnTo>
                    <a:lnTo>
                      <a:pt x="801" y="50"/>
                    </a:lnTo>
                    <a:close/>
                  </a:path>
                </a:pathLst>
              </a:custGeom>
              <a:solidFill>
                <a:srgbClr val="52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9" name="Freeform 170"/>
              <p:cNvSpPr>
                <a:spLocks/>
              </p:cNvSpPr>
              <p:nvPr/>
            </p:nvSpPr>
            <p:spPr bwMode="auto">
              <a:xfrm>
                <a:off x="3176" y="1483"/>
                <a:ext cx="522" cy="378"/>
              </a:xfrm>
              <a:custGeom>
                <a:avLst/>
                <a:gdLst>
                  <a:gd name="T0" fmla="*/ 783 w 1566"/>
                  <a:gd name="T1" fmla="*/ 60 h 1134"/>
                  <a:gd name="T2" fmla="*/ 868 w 1566"/>
                  <a:gd name="T3" fmla="*/ 39 h 1134"/>
                  <a:gd name="T4" fmla="*/ 943 w 1566"/>
                  <a:gd name="T5" fmla="*/ 24 h 1134"/>
                  <a:gd name="T6" fmla="*/ 1009 w 1566"/>
                  <a:gd name="T7" fmla="*/ 13 h 1134"/>
                  <a:gd name="T8" fmla="*/ 1075 w 1566"/>
                  <a:gd name="T9" fmla="*/ 6 h 1134"/>
                  <a:gd name="T10" fmla="*/ 1142 w 1566"/>
                  <a:gd name="T11" fmla="*/ 0 h 1134"/>
                  <a:gd name="T12" fmla="*/ 1220 w 1566"/>
                  <a:gd name="T13" fmla="*/ 0 h 1134"/>
                  <a:gd name="T14" fmla="*/ 1309 w 1566"/>
                  <a:gd name="T15" fmla="*/ 3 h 1134"/>
                  <a:gd name="T16" fmla="*/ 1419 w 1566"/>
                  <a:gd name="T17" fmla="*/ 10 h 1134"/>
                  <a:gd name="T18" fmla="*/ 1454 w 1566"/>
                  <a:gd name="T19" fmla="*/ 22 h 1134"/>
                  <a:gd name="T20" fmla="*/ 1486 w 1566"/>
                  <a:gd name="T21" fmla="*/ 33 h 1134"/>
                  <a:gd name="T22" fmla="*/ 1511 w 1566"/>
                  <a:gd name="T23" fmla="*/ 43 h 1134"/>
                  <a:gd name="T24" fmla="*/ 1533 w 1566"/>
                  <a:gd name="T25" fmla="*/ 53 h 1134"/>
                  <a:gd name="T26" fmla="*/ 1547 w 1566"/>
                  <a:gd name="T27" fmla="*/ 61 h 1134"/>
                  <a:gd name="T28" fmla="*/ 1558 w 1566"/>
                  <a:gd name="T29" fmla="*/ 72 h 1134"/>
                  <a:gd name="T30" fmla="*/ 1564 w 1566"/>
                  <a:gd name="T31" fmla="*/ 83 h 1134"/>
                  <a:gd name="T32" fmla="*/ 1566 w 1566"/>
                  <a:gd name="T33" fmla="*/ 100 h 1134"/>
                  <a:gd name="T34" fmla="*/ 1488 w 1566"/>
                  <a:gd name="T35" fmla="*/ 207 h 1134"/>
                  <a:gd name="T36" fmla="*/ 1429 w 1566"/>
                  <a:gd name="T37" fmla="*/ 314 h 1134"/>
                  <a:gd name="T38" fmla="*/ 1384 w 1566"/>
                  <a:gd name="T39" fmla="*/ 421 h 1134"/>
                  <a:gd name="T40" fmla="*/ 1354 w 1566"/>
                  <a:gd name="T41" fmla="*/ 531 h 1134"/>
                  <a:gd name="T42" fmla="*/ 1330 w 1566"/>
                  <a:gd name="T43" fmla="*/ 641 h 1134"/>
                  <a:gd name="T44" fmla="*/ 1316 w 1566"/>
                  <a:gd name="T45" fmla="*/ 756 h 1134"/>
                  <a:gd name="T46" fmla="*/ 1303 w 1566"/>
                  <a:gd name="T47" fmla="*/ 874 h 1134"/>
                  <a:gd name="T48" fmla="*/ 1294 w 1566"/>
                  <a:gd name="T49" fmla="*/ 1001 h 1134"/>
                  <a:gd name="T50" fmla="*/ 1231 w 1566"/>
                  <a:gd name="T51" fmla="*/ 1056 h 1134"/>
                  <a:gd name="T52" fmla="*/ 1142 w 1566"/>
                  <a:gd name="T53" fmla="*/ 1098 h 1134"/>
                  <a:gd name="T54" fmla="*/ 1028 w 1566"/>
                  <a:gd name="T55" fmla="*/ 1123 h 1134"/>
                  <a:gd name="T56" fmla="*/ 897 w 1566"/>
                  <a:gd name="T57" fmla="*/ 1134 h 1134"/>
                  <a:gd name="T58" fmla="*/ 750 w 1566"/>
                  <a:gd name="T59" fmla="*/ 1129 h 1134"/>
                  <a:gd name="T60" fmla="*/ 594 w 1566"/>
                  <a:gd name="T61" fmla="*/ 1109 h 1134"/>
                  <a:gd name="T62" fmla="*/ 434 w 1566"/>
                  <a:gd name="T63" fmla="*/ 1072 h 1134"/>
                  <a:gd name="T64" fmla="*/ 277 w 1566"/>
                  <a:gd name="T65" fmla="*/ 1022 h 1134"/>
                  <a:gd name="T66" fmla="*/ 213 w 1566"/>
                  <a:gd name="T67" fmla="*/ 981 h 1134"/>
                  <a:gd name="T68" fmla="*/ 162 w 1566"/>
                  <a:gd name="T69" fmla="*/ 949 h 1134"/>
                  <a:gd name="T70" fmla="*/ 119 w 1566"/>
                  <a:gd name="T71" fmla="*/ 920 h 1134"/>
                  <a:gd name="T72" fmla="*/ 85 w 1566"/>
                  <a:gd name="T73" fmla="*/ 894 h 1134"/>
                  <a:gd name="T74" fmla="*/ 57 w 1566"/>
                  <a:gd name="T75" fmla="*/ 862 h 1134"/>
                  <a:gd name="T76" fmla="*/ 35 w 1566"/>
                  <a:gd name="T77" fmla="*/ 826 h 1134"/>
                  <a:gd name="T78" fmla="*/ 16 w 1566"/>
                  <a:gd name="T79" fmla="*/ 780 h 1134"/>
                  <a:gd name="T80" fmla="*/ 0 w 1566"/>
                  <a:gd name="T81" fmla="*/ 721 h 1134"/>
                  <a:gd name="T82" fmla="*/ 62 w 1566"/>
                  <a:gd name="T83" fmla="*/ 575 h 1134"/>
                  <a:gd name="T84" fmla="*/ 144 w 1566"/>
                  <a:gd name="T85" fmla="*/ 457 h 1134"/>
                  <a:gd name="T86" fmla="*/ 240 w 1566"/>
                  <a:gd name="T87" fmla="*/ 361 h 1134"/>
                  <a:gd name="T88" fmla="*/ 348 w 1566"/>
                  <a:gd name="T89" fmla="*/ 284 h 1134"/>
                  <a:gd name="T90" fmla="*/ 461 w 1566"/>
                  <a:gd name="T91" fmla="*/ 218 h 1134"/>
                  <a:gd name="T92" fmla="*/ 575 w 1566"/>
                  <a:gd name="T93" fmla="*/ 161 h 1134"/>
                  <a:gd name="T94" fmla="*/ 683 w 1566"/>
                  <a:gd name="T95" fmla="*/ 110 h 1134"/>
                  <a:gd name="T96" fmla="*/ 783 w 1566"/>
                  <a:gd name="T97" fmla="*/ 60 h 1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66" h="1134">
                    <a:moveTo>
                      <a:pt x="783" y="60"/>
                    </a:moveTo>
                    <a:lnTo>
                      <a:pt x="868" y="39"/>
                    </a:lnTo>
                    <a:lnTo>
                      <a:pt x="943" y="24"/>
                    </a:lnTo>
                    <a:lnTo>
                      <a:pt x="1009" y="13"/>
                    </a:lnTo>
                    <a:lnTo>
                      <a:pt x="1075" y="6"/>
                    </a:lnTo>
                    <a:lnTo>
                      <a:pt x="1142" y="0"/>
                    </a:lnTo>
                    <a:lnTo>
                      <a:pt x="1220" y="0"/>
                    </a:lnTo>
                    <a:lnTo>
                      <a:pt x="1309" y="3"/>
                    </a:lnTo>
                    <a:lnTo>
                      <a:pt x="1419" y="10"/>
                    </a:lnTo>
                    <a:lnTo>
                      <a:pt x="1454" y="22"/>
                    </a:lnTo>
                    <a:lnTo>
                      <a:pt x="1486" y="33"/>
                    </a:lnTo>
                    <a:lnTo>
                      <a:pt x="1511" y="43"/>
                    </a:lnTo>
                    <a:lnTo>
                      <a:pt x="1533" y="53"/>
                    </a:lnTo>
                    <a:lnTo>
                      <a:pt x="1547" y="61"/>
                    </a:lnTo>
                    <a:lnTo>
                      <a:pt x="1558" y="72"/>
                    </a:lnTo>
                    <a:lnTo>
                      <a:pt x="1564" y="83"/>
                    </a:lnTo>
                    <a:lnTo>
                      <a:pt x="1566" y="100"/>
                    </a:lnTo>
                    <a:lnTo>
                      <a:pt x="1488" y="207"/>
                    </a:lnTo>
                    <a:lnTo>
                      <a:pt x="1429" y="314"/>
                    </a:lnTo>
                    <a:lnTo>
                      <a:pt x="1384" y="421"/>
                    </a:lnTo>
                    <a:lnTo>
                      <a:pt x="1354" y="531"/>
                    </a:lnTo>
                    <a:lnTo>
                      <a:pt x="1330" y="641"/>
                    </a:lnTo>
                    <a:lnTo>
                      <a:pt x="1316" y="756"/>
                    </a:lnTo>
                    <a:lnTo>
                      <a:pt x="1303" y="874"/>
                    </a:lnTo>
                    <a:lnTo>
                      <a:pt x="1294" y="1001"/>
                    </a:lnTo>
                    <a:lnTo>
                      <a:pt x="1231" y="1056"/>
                    </a:lnTo>
                    <a:lnTo>
                      <a:pt x="1142" y="1098"/>
                    </a:lnTo>
                    <a:lnTo>
                      <a:pt x="1028" y="1123"/>
                    </a:lnTo>
                    <a:lnTo>
                      <a:pt x="897" y="1134"/>
                    </a:lnTo>
                    <a:lnTo>
                      <a:pt x="750" y="1129"/>
                    </a:lnTo>
                    <a:lnTo>
                      <a:pt x="594" y="1109"/>
                    </a:lnTo>
                    <a:lnTo>
                      <a:pt x="434" y="1072"/>
                    </a:lnTo>
                    <a:lnTo>
                      <a:pt x="277" y="1022"/>
                    </a:lnTo>
                    <a:lnTo>
                      <a:pt x="213" y="981"/>
                    </a:lnTo>
                    <a:lnTo>
                      <a:pt x="162" y="949"/>
                    </a:lnTo>
                    <a:lnTo>
                      <a:pt x="119" y="920"/>
                    </a:lnTo>
                    <a:lnTo>
                      <a:pt x="85" y="894"/>
                    </a:lnTo>
                    <a:lnTo>
                      <a:pt x="57" y="862"/>
                    </a:lnTo>
                    <a:lnTo>
                      <a:pt x="35" y="826"/>
                    </a:lnTo>
                    <a:lnTo>
                      <a:pt x="16" y="780"/>
                    </a:lnTo>
                    <a:lnTo>
                      <a:pt x="0" y="721"/>
                    </a:lnTo>
                    <a:lnTo>
                      <a:pt x="62" y="575"/>
                    </a:lnTo>
                    <a:lnTo>
                      <a:pt x="144" y="457"/>
                    </a:lnTo>
                    <a:lnTo>
                      <a:pt x="240" y="361"/>
                    </a:lnTo>
                    <a:lnTo>
                      <a:pt x="348" y="284"/>
                    </a:lnTo>
                    <a:lnTo>
                      <a:pt x="461" y="218"/>
                    </a:lnTo>
                    <a:lnTo>
                      <a:pt x="575" y="161"/>
                    </a:lnTo>
                    <a:lnTo>
                      <a:pt x="683" y="110"/>
                    </a:lnTo>
                    <a:lnTo>
                      <a:pt x="783" y="60"/>
                    </a:lnTo>
                    <a:close/>
                  </a:path>
                </a:pathLst>
              </a:custGeom>
              <a:solidFill>
                <a:srgbClr val="40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0" name="Freeform 171"/>
              <p:cNvSpPr>
                <a:spLocks/>
              </p:cNvSpPr>
              <p:nvPr/>
            </p:nvSpPr>
            <p:spPr bwMode="auto">
              <a:xfrm>
                <a:off x="3550" y="1497"/>
                <a:ext cx="145" cy="101"/>
              </a:xfrm>
              <a:custGeom>
                <a:avLst/>
                <a:gdLst>
                  <a:gd name="T0" fmla="*/ 435 w 435"/>
                  <a:gd name="T1" fmla="*/ 60 h 302"/>
                  <a:gd name="T2" fmla="*/ 413 w 435"/>
                  <a:gd name="T3" fmla="*/ 86 h 302"/>
                  <a:gd name="T4" fmla="*/ 396 w 435"/>
                  <a:gd name="T5" fmla="*/ 113 h 302"/>
                  <a:gd name="T6" fmla="*/ 380 w 435"/>
                  <a:gd name="T7" fmla="*/ 138 h 302"/>
                  <a:gd name="T8" fmla="*/ 366 w 435"/>
                  <a:gd name="T9" fmla="*/ 163 h 302"/>
                  <a:gd name="T10" fmla="*/ 352 w 435"/>
                  <a:gd name="T11" fmla="*/ 188 h 302"/>
                  <a:gd name="T12" fmla="*/ 338 w 435"/>
                  <a:gd name="T13" fmla="*/ 216 h 302"/>
                  <a:gd name="T14" fmla="*/ 323 w 435"/>
                  <a:gd name="T15" fmla="*/ 243 h 302"/>
                  <a:gd name="T16" fmla="*/ 309 w 435"/>
                  <a:gd name="T17" fmla="*/ 275 h 302"/>
                  <a:gd name="T18" fmla="*/ 298 w 435"/>
                  <a:gd name="T19" fmla="*/ 284 h 302"/>
                  <a:gd name="T20" fmla="*/ 278 w 435"/>
                  <a:gd name="T21" fmla="*/ 292 h 302"/>
                  <a:gd name="T22" fmla="*/ 250 w 435"/>
                  <a:gd name="T23" fmla="*/ 298 h 302"/>
                  <a:gd name="T24" fmla="*/ 220 w 435"/>
                  <a:gd name="T25" fmla="*/ 302 h 302"/>
                  <a:gd name="T26" fmla="*/ 184 w 435"/>
                  <a:gd name="T27" fmla="*/ 300 h 302"/>
                  <a:gd name="T28" fmla="*/ 145 w 435"/>
                  <a:gd name="T29" fmla="*/ 296 h 302"/>
                  <a:gd name="T30" fmla="*/ 104 w 435"/>
                  <a:gd name="T31" fmla="*/ 288 h 302"/>
                  <a:gd name="T32" fmla="*/ 65 w 435"/>
                  <a:gd name="T33" fmla="*/ 275 h 302"/>
                  <a:gd name="T34" fmla="*/ 46 w 435"/>
                  <a:gd name="T35" fmla="*/ 263 h 302"/>
                  <a:gd name="T36" fmla="*/ 32 w 435"/>
                  <a:gd name="T37" fmla="*/ 253 h 302"/>
                  <a:gd name="T38" fmla="*/ 22 w 435"/>
                  <a:gd name="T39" fmla="*/ 243 h 302"/>
                  <a:gd name="T40" fmla="*/ 15 w 435"/>
                  <a:gd name="T41" fmla="*/ 234 h 302"/>
                  <a:gd name="T42" fmla="*/ 10 w 435"/>
                  <a:gd name="T43" fmla="*/ 221 h 302"/>
                  <a:gd name="T44" fmla="*/ 6 w 435"/>
                  <a:gd name="T45" fmla="*/ 209 h 302"/>
                  <a:gd name="T46" fmla="*/ 1 w 435"/>
                  <a:gd name="T47" fmla="*/ 192 h 302"/>
                  <a:gd name="T48" fmla="*/ 0 w 435"/>
                  <a:gd name="T49" fmla="*/ 175 h 302"/>
                  <a:gd name="T50" fmla="*/ 33 w 435"/>
                  <a:gd name="T51" fmla="*/ 92 h 302"/>
                  <a:gd name="T52" fmla="*/ 92 w 435"/>
                  <a:gd name="T53" fmla="*/ 39 h 302"/>
                  <a:gd name="T54" fmla="*/ 163 w 435"/>
                  <a:gd name="T55" fmla="*/ 10 h 302"/>
                  <a:gd name="T56" fmla="*/ 242 w 435"/>
                  <a:gd name="T57" fmla="*/ 0 h 302"/>
                  <a:gd name="T58" fmla="*/ 316 w 435"/>
                  <a:gd name="T59" fmla="*/ 4 h 302"/>
                  <a:gd name="T60" fmla="*/ 378 w 435"/>
                  <a:gd name="T61" fmla="*/ 18 h 302"/>
                  <a:gd name="T62" fmla="*/ 421 w 435"/>
                  <a:gd name="T63" fmla="*/ 38 h 302"/>
                  <a:gd name="T64" fmla="*/ 435 w 435"/>
                  <a:gd name="T65" fmla="*/ 60 h 3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35" h="302">
                    <a:moveTo>
                      <a:pt x="435" y="60"/>
                    </a:moveTo>
                    <a:lnTo>
                      <a:pt x="413" y="86"/>
                    </a:lnTo>
                    <a:lnTo>
                      <a:pt x="396" y="113"/>
                    </a:lnTo>
                    <a:lnTo>
                      <a:pt x="380" y="138"/>
                    </a:lnTo>
                    <a:lnTo>
                      <a:pt x="366" y="163"/>
                    </a:lnTo>
                    <a:lnTo>
                      <a:pt x="352" y="188"/>
                    </a:lnTo>
                    <a:lnTo>
                      <a:pt x="338" y="216"/>
                    </a:lnTo>
                    <a:lnTo>
                      <a:pt x="323" y="243"/>
                    </a:lnTo>
                    <a:lnTo>
                      <a:pt x="309" y="275"/>
                    </a:lnTo>
                    <a:lnTo>
                      <a:pt x="298" y="284"/>
                    </a:lnTo>
                    <a:lnTo>
                      <a:pt x="278" y="292"/>
                    </a:lnTo>
                    <a:lnTo>
                      <a:pt x="250" y="298"/>
                    </a:lnTo>
                    <a:lnTo>
                      <a:pt x="220" y="302"/>
                    </a:lnTo>
                    <a:lnTo>
                      <a:pt x="184" y="300"/>
                    </a:lnTo>
                    <a:lnTo>
                      <a:pt x="145" y="296"/>
                    </a:lnTo>
                    <a:lnTo>
                      <a:pt x="104" y="288"/>
                    </a:lnTo>
                    <a:lnTo>
                      <a:pt x="65" y="275"/>
                    </a:lnTo>
                    <a:lnTo>
                      <a:pt x="46" y="263"/>
                    </a:lnTo>
                    <a:lnTo>
                      <a:pt x="32" y="253"/>
                    </a:lnTo>
                    <a:lnTo>
                      <a:pt x="22" y="243"/>
                    </a:lnTo>
                    <a:lnTo>
                      <a:pt x="15" y="234"/>
                    </a:lnTo>
                    <a:lnTo>
                      <a:pt x="10" y="221"/>
                    </a:lnTo>
                    <a:lnTo>
                      <a:pt x="6" y="209"/>
                    </a:lnTo>
                    <a:lnTo>
                      <a:pt x="1" y="192"/>
                    </a:lnTo>
                    <a:lnTo>
                      <a:pt x="0" y="175"/>
                    </a:lnTo>
                    <a:lnTo>
                      <a:pt x="33" y="92"/>
                    </a:lnTo>
                    <a:lnTo>
                      <a:pt x="92" y="39"/>
                    </a:lnTo>
                    <a:lnTo>
                      <a:pt x="163" y="10"/>
                    </a:lnTo>
                    <a:lnTo>
                      <a:pt x="242" y="0"/>
                    </a:lnTo>
                    <a:lnTo>
                      <a:pt x="316" y="4"/>
                    </a:lnTo>
                    <a:lnTo>
                      <a:pt x="378" y="18"/>
                    </a:lnTo>
                    <a:lnTo>
                      <a:pt x="421" y="38"/>
                    </a:lnTo>
                    <a:lnTo>
                      <a:pt x="435" y="6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1" name="Freeform 172"/>
              <p:cNvSpPr>
                <a:spLocks/>
              </p:cNvSpPr>
              <p:nvPr/>
            </p:nvSpPr>
            <p:spPr bwMode="auto">
              <a:xfrm>
                <a:off x="4080" y="1297"/>
                <a:ext cx="213" cy="76"/>
              </a:xfrm>
              <a:custGeom>
                <a:avLst/>
                <a:gdLst>
                  <a:gd name="T0" fmla="*/ 276 w 639"/>
                  <a:gd name="T1" fmla="*/ 4 h 228"/>
                  <a:gd name="T2" fmla="*/ 322 w 639"/>
                  <a:gd name="T3" fmla="*/ 0 h 228"/>
                  <a:gd name="T4" fmla="*/ 370 w 639"/>
                  <a:gd name="T5" fmla="*/ 0 h 228"/>
                  <a:gd name="T6" fmla="*/ 418 w 639"/>
                  <a:gd name="T7" fmla="*/ 4 h 228"/>
                  <a:gd name="T8" fmla="*/ 465 w 639"/>
                  <a:gd name="T9" fmla="*/ 12 h 228"/>
                  <a:gd name="T10" fmla="*/ 509 w 639"/>
                  <a:gd name="T11" fmla="*/ 22 h 228"/>
                  <a:gd name="T12" fmla="*/ 555 w 639"/>
                  <a:gd name="T13" fmla="*/ 37 h 228"/>
                  <a:gd name="T14" fmla="*/ 597 w 639"/>
                  <a:gd name="T15" fmla="*/ 54 h 228"/>
                  <a:gd name="T16" fmla="*/ 639 w 639"/>
                  <a:gd name="T17" fmla="*/ 76 h 228"/>
                  <a:gd name="T18" fmla="*/ 639 w 639"/>
                  <a:gd name="T19" fmla="*/ 80 h 228"/>
                  <a:gd name="T20" fmla="*/ 639 w 639"/>
                  <a:gd name="T21" fmla="*/ 90 h 228"/>
                  <a:gd name="T22" fmla="*/ 565 w 639"/>
                  <a:gd name="T23" fmla="*/ 93 h 228"/>
                  <a:gd name="T24" fmla="*/ 500 w 639"/>
                  <a:gd name="T25" fmla="*/ 98 h 228"/>
                  <a:gd name="T26" fmla="*/ 438 w 639"/>
                  <a:gd name="T27" fmla="*/ 105 h 228"/>
                  <a:gd name="T28" fmla="*/ 381 w 639"/>
                  <a:gd name="T29" fmla="*/ 118 h 228"/>
                  <a:gd name="T30" fmla="*/ 324 w 639"/>
                  <a:gd name="T31" fmla="*/ 134 h 228"/>
                  <a:gd name="T32" fmla="*/ 269 w 639"/>
                  <a:gd name="T33" fmla="*/ 157 h 228"/>
                  <a:gd name="T34" fmla="*/ 210 w 639"/>
                  <a:gd name="T35" fmla="*/ 187 h 228"/>
                  <a:gd name="T36" fmla="*/ 148 w 639"/>
                  <a:gd name="T37" fmla="*/ 226 h 228"/>
                  <a:gd name="T38" fmla="*/ 126 w 639"/>
                  <a:gd name="T39" fmla="*/ 228 h 228"/>
                  <a:gd name="T40" fmla="*/ 103 w 639"/>
                  <a:gd name="T41" fmla="*/ 226 h 228"/>
                  <a:gd name="T42" fmla="*/ 80 w 639"/>
                  <a:gd name="T43" fmla="*/ 222 h 228"/>
                  <a:gd name="T44" fmla="*/ 59 w 639"/>
                  <a:gd name="T45" fmla="*/ 214 h 228"/>
                  <a:gd name="T46" fmla="*/ 38 w 639"/>
                  <a:gd name="T47" fmla="*/ 201 h 228"/>
                  <a:gd name="T48" fmla="*/ 21 w 639"/>
                  <a:gd name="T49" fmla="*/ 184 h 228"/>
                  <a:gd name="T50" fmla="*/ 7 w 639"/>
                  <a:gd name="T51" fmla="*/ 164 h 228"/>
                  <a:gd name="T52" fmla="*/ 0 w 639"/>
                  <a:gd name="T53" fmla="*/ 140 h 228"/>
                  <a:gd name="T54" fmla="*/ 32 w 639"/>
                  <a:gd name="T55" fmla="*/ 112 h 228"/>
                  <a:gd name="T56" fmla="*/ 64 w 639"/>
                  <a:gd name="T57" fmla="*/ 89 h 228"/>
                  <a:gd name="T58" fmla="*/ 98 w 639"/>
                  <a:gd name="T59" fmla="*/ 68 h 228"/>
                  <a:gd name="T60" fmla="*/ 132 w 639"/>
                  <a:gd name="T61" fmla="*/ 51 h 228"/>
                  <a:gd name="T62" fmla="*/ 166 w 639"/>
                  <a:gd name="T63" fmla="*/ 34 h 228"/>
                  <a:gd name="T64" fmla="*/ 202 w 639"/>
                  <a:gd name="T65" fmla="*/ 22 h 228"/>
                  <a:gd name="T66" fmla="*/ 238 w 639"/>
                  <a:gd name="T67" fmla="*/ 11 h 228"/>
                  <a:gd name="T68" fmla="*/ 276 w 639"/>
                  <a:gd name="T69" fmla="*/ 4 h 2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39" h="228">
                    <a:moveTo>
                      <a:pt x="276" y="4"/>
                    </a:moveTo>
                    <a:lnTo>
                      <a:pt x="322" y="0"/>
                    </a:lnTo>
                    <a:lnTo>
                      <a:pt x="370" y="0"/>
                    </a:lnTo>
                    <a:lnTo>
                      <a:pt x="418" y="4"/>
                    </a:lnTo>
                    <a:lnTo>
                      <a:pt x="465" y="12"/>
                    </a:lnTo>
                    <a:lnTo>
                      <a:pt x="509" y="22"/>
                    </a:lnTo>
                    <a:lnTo>
                      <a:pt x="555" y="37"/>
                    </a:lnTo>
                    <a:lnTo>
                      <a:pt x="597" y="54"/>
                    </a:lnTo>
                    <a:lnTo>
                      <a:pt x="639" y="76"/>
                    </a:lnTo>
                    <a:lnTo>
                      <a:pt x="639" y="80"/>
                    </a:lnTo>
                    <a:lnTo>
                      <a:pt x="639" y="90"/>
                    </a:lnTo>
                    <a:lnTo>
                      <a:pt x="565" y="93"/>
                    </a:lnTo>
                    <a:lnTo>
                      <a:pt x="500" y="98"/>
                    </a:lnTo>
                    <a:lnTo>
                      <a:pt x="438" y="105"/>
                    </a:lnTo>
                    <a:lnTo>
                      <a:pt x="381" y="118"/>
                    </a:lnTo>
                    <a:lnTo>
                      <a:pt x="324" y="134"/>
                    </a:lnTo>
                    <a:lnTo>
                      <a:pt x="269" y="157"/>
                    </a:lnTo>
                    <a:lnTo>
                      <a:pt x="210" y="187"/>
                    </a:lnTo>
                    <a:lnTo>
                      <a:pt x="148" y="226"/>
                    </a:lnTo>
                    <a:lnTo>
                      <a:pt x="126" y="228"/>
                    </a:lnTo>
                    <a:lnTo>
                      <a:pt x="103" y="226"/>
                    </a:lnTo>
                    <a:lnTo>
                      <a:pt x="80" y="222"/>
                    </a:lnTo>
                    <a:lnTo>
                      <a:pt x="59" y="214"/>
                    </a:lnTo>
                    <a:lnTo>
                      <a:pt x="38" y="201"/>
                    </a:lnTo>
                    <a:lnTo>
                      <a:pt x="21" y="184"/>
                    </a:lnTo>
                    <a:lnTo>
                      <a:pt x="7" y="164"/>
                    </a:lnTo>
                    <a:lnTo>
                      <a:pt x="0" y="140"/>
                    </a:lnTo>
                    <a:lnTo>
                      <a:pt x="32" y="112"/>
                    </a:lnTo>
                    <a:lnTo>
                      <a:pt x="64" y="89"/>
                    </a:lnTo>
                    <a:lnTo>
                      <a:pt x="98" y="68"/>
                    </a:lnTo>
                    <a:lnTo>
                      <a:pt x="132" y="51"/>
                    </a:lnTo>
                    <a:lnTo>
                      <a:pt x="166" y="34"/>
                    </a:lnTo>
                    <a:lnTo>
                      <a:pt x="202" y="22"/>
                    </a:lnTo>
                    <a:lnTo>
                      <a:pt x="238" y="11"/>
                    </a:lnTo>
                    <a:lnTo>
                      <a:pt x="276" y="4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2" name="Freeform 173"/>
              <p:cNvSpPr>
                <a:spLocks/>
              </p:cNvSpPr>
              <p:nvPr/>
            </p:nvSpPr>
            <p:spPr bwMode="auto">
              <a:xfrm>
                <a:off x="3976" y="1384"/>
                <a:ext cx="42" cy="47"/>
              </a:xfrm>
              <a:custGeom>
                <a:avLst/>
                <a:gdLst>
                  <a:gd name="T0" fmla="*/ 99 w 126"/>
                  <a:gd name="T1" fmla="*/ 0 h 141"/>
                  <a:gd name="T2" fmla="*/ 111 w 126"/>
                  <a:gd name="T3" fmla="*/ 11 h 141"/>
                  <a:gd name="T4" fmla="*/ 119 w 126"/>
                  <a:gd name="T5" fmla="*/ 27 h 141"/>
                  <a:gd name="T6" fmla="*/ 124 w 126"/>
                  <a:gd name="T7" fmla="*/ 43 h 141"/>
                  <a:gd name="T8" fmla="*/ 126 w 126"/>
                  <a:gd name="T9" fmla="*/ 64 h 141"/>
                  <a:gd name="T10" fmla="*/ 124 w 126"/>
                  <a:gd name="T11" fmla="*/ 82 h 141"/>
                  <a:gd name="T12" fmla="*/ 122 w 126"/>
                  <a:gd name="T13" fmla="*/ 102 h 141"/>
                  <a:gd name="T14" fmla="*/ 118 w 126"/>
                  <a:gd name="T15" fmla="*/ 120 h 141"/>
                  <a:gd name="T16" fmla="*/ 117 w 126"/>
                  <a:gd name="T17" fmla="*/ 137 h 141"/>
                  <a:gd name="T18" fmla="*/ 68 w 126"/>
                  <a:gd name="T19" fmla="*/ 141 h 141"/>
                  <a:gd name="T20" fmla="*/ 32 w 126"/>
                  <a:gd name="T21" fmla="*/ 134 h 141"/>
                  <a:gd name="T22" fmla="*/ 8 w 126"/>
                  <a:gd name="T23" fmla="*/ 118 h 141"/>
                  <a:gd name="T24" fmla="*/ 0 w 126"/>
                  <a:gd name="T25" fmla="*/ 98 h 141"/>
                  <a:gd name="T26" fmla="*/ 3 w 126"/>
                  <a:gd name="T27" fmla="*/ 71 h 141"/>
                  <a:gd name="T28" fmla="*/ 19 w 126"/>
                  <a:gd name="T29" fmla="*/ 45 h 141"/>
                  <a:gd name="T30" fmla="*/ 51 w 126"/>
                  <a:gd name="T31" fmla="*/ 20 h 141"/>
                  <a:gd name="T32" fmla="*/ 99 w 126"/>
                  <a:gd name="T33" fmla="*/ 0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6" h="141">
                    <a:moveTo>
                      <a:pt x="99" y="0"/>
                    </a:moveTo>
                    <a:lnTo>
                      <a:pt x="111" y="11"/>
                    </a:lnTo>
                    <a:lnTo>
                      <a:pt x="119" y="27"/>
                    </a:lnTo>
                    <a:lnTo>
                      <a:pt x="124" y="43"/>
                    </a:lnTo>
                    <a:lnTo>
                      <a:pt x="126" y="64"/>
                    </a:lnTo>
                    <a:lnTo>
                      <a:pt x="124" y="82"/>
                    </a:lnTo>
                    <a:lnTo>
                      <a:pt x="122" y="102"/>
                    </a:lnTo>
                    <a:lnTo>
                      <a:pt x="118" y="120"/>
                    </a:lnTo>
                    <a:lnTo>
                      <a:pt x="117" y="137"/>
                    </a:lnTo>
                    <a:lnTo>
                      <a:pt x="68" y="141"/>
                    </a:lnTo>
                    <a:lnTo>
                      <a:pt x="32" y="134"/>
                    </a:lnTo>
                    <a:lnTo>
                      <a:pt x="8" y="118"/>
                    </a:lnTo>
                    <a:lnTo>
                      <a:pt x="0" y="98"/>
                    </a:lnTo>
                    <a:lnTo>
                      <a:pt x="3" y="71"/>
                    </a:lnTo>
                    <a:lnTo>
                      <a:pt x="19" y="45"/>
                    </a:lnTo>
                    <a:lnTo>
                      <a:pt x="51" y="20"/>
                    </a:lnTo>
                    <a:lnTo>
                      <a:pt x="99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3" name="Freeform 174"/>
              <p:cNvSpPr>
                <a:spLocks/>
              </p:cNvSpPr>
              <p:nvPr/>
            </p:nvSpPr>
            <p:spPr bwMode="auto">
              <a:xfrm>
                <a:off x="3718" y="1434"/>
                <a:ext cx="23" cy="33"/>
              </a:xfrm>
              <a:custGeom>
                <a:avLst/>
                <a:gdLst>
                  <a:gd name="T0" fmla="*/ 45 w 68"/>
                  <a:gd name="T1" fmla="*/ 0 h 98"/>
                  <a:gd name="T2" fmla="*/ 51 w 68"/>
                  <a:gd name="T3" fmla="*/ 13 h 98"/>
                  <a:gd name="T4" fmla="*/ 58 w 68"/>
                  <a:gd name="T5" fmla="*/ 28 h 98"/>
                  <a:gd name="T6" fmla="*/ 64 w 68"/>
                  <a:gd name="T7" fmla="*/ 42 h 98"/>
                  <a:gd name="T8" fmla="*/ 68 w 68"/>
                  <a:gd name="T9" fmla="*/ 57 h 98"/>
                  <a:gd name="T10" fmla="*/ 66 w 68"/>
                  <a:gd name="T11" fmla="*/ 70 h 98"/>
                  <a:gd name="T12" fmla="*/ 62 w 68"/>
                  <a:gd name="T13" fmla="*/ 82 h 98"/>
                  <a:gd name="T14" fmla="*/ 52 w 68"/>
                  <a:gd name="T15" fmla="*/ 91 h 98"/>
                  <a:gd name="T16" fmla="*/ 36 w 68"/>
                  <a:gd name="T17" fmla="*/ 98 h 98"/>
                  <a:gd name="T18" fmla="*/ 26 w 68"/>
                  <a:gd name="T19" fmla="*/ 85 h 98"/>
                  <a:gd name="T20" fmla="*/ 18 w 68"/>
                  <a:gd name="T21" fmla="*/ 74 h 98"/>
                  <a:gd name="T22" fmla="*/ 8 w 68"/>
                  <a:gd name="T23" fmla="*/ 62 h 98"/>
                  <a:gd name="T24" fmla="*/ 0 w 68"/>
                  <a:gd name="T25" fmla="*/ 50 h 98"/>
                  <a:gd name="T26" fmla="*/ 6 w 68"/>
                  <a:gd name="T27" fmla="*/ 37 h 98"/>
                  <a:gd name="T28" fmla="*/ 15 w 68"/>
                  <a:gd name="T29" fmla="*/ 25 h 98"/>
                  <a:gd name="T30" fmla="*/ 22 w 68"/>
                  <a:gd name="T31" fmla="*/ 13 h 98"/>
                  <a:gd name="T32" fmla="*/ 29 w 68"/>
                  <a:gd name="T33" fmla="*/ 0 h 98"/>
                  <a:gd name="T34" fmla="*/ 37 w 68"/>
                  <a:gd name="T35" fmla="*/ 0 h 98"/>
                  <a:gd name="T36" fmla="*/ 45 w 68"/>
                  <a:gd name="T37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8" h="98">
                    <a:moveTo>
                      <a:pt x="45" y="0"/>
                    </a:moveTo>
                    <a:lnTo>
                      <a:pt x="51" y="13"/>
                    </a:lnTo>
                    <a:lnTo>
                      <a:pt x="58" y="28"/>
                    </a:lnTo>
                    <a:lnTo>
                      <a:pt x="64" y="42"/>
                    </a:lnTo>
                    <a:lnTo>
                      <a:pt x="68" y="57"/>
                    </a:lnTo>
                    <a:lnTo>
                      <a:pt x="66" y="70"/>
                    </a:lnTo>
                    <a:lnTo>
                      <a:pt x="62" y="82"/>
                    </a:lnTo>
                    <a:lnTo>
                      <a:pt x="52" y="91"/>
                    </a:lnTo>
                    <a:lnTo>
                      <a:pt x="36" y="98"/>
                    </a:lnTo>
                    <a:lnTo>
                      <a:pt x="26" y="85"/>
                    </a:lnTo>
                    <a:lnTo>
                      <a:pt x="18" y="74"/>
                    </a:lnTo>
                    <a:lnTo>
                      <a:pt x="8" y="62"/>
                    </a:lnTo>
                    <a:lnTo>
                      <a:pt x="0" y="50"/>
                    </a:lnTo>
                    <a:lnTo>
                      <a:pt x="6" y="37"/>
                    </a:lnTo>
                    <a:lnTo>
                      <a:pt x="15" y="25"/>
                    </a:lnTo>
                    <a:lnTo>
                      <a:pt x="22" y="13"/>
                    </a:lnTo>
                    <a:lnTo>
                      <a:pt x="29" y="0"/>
                    </a:lnTo>
                    <a:lnTo>
                      <a:pt x="37" y="0"/>
                    </a:lnTo>
                    <a:lnTo>
                      <a:pt x="45" y="0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4" name="Freeform 175"/>
              <p:cNvSpPr>
                <a:spLocks/>
              </p:cNvSpPr>
              <p:nvPr/>
            </p:nvSpPr>
            <p:spPr bwMode="auto">
              <a:xfrm>
                <a:off x="4140" y="1334"/>
                <a:ext cx="255" cy="113"/>
              </a:xfrm>
              <a:custGeom>
                <a:avLst/>
                <a:gdLst>
                  <a:gd name="T0" fmla="*/ 302 w 767"/>
                  <a:gd name="T1" fmla="*/ 4 h 338"/>
                  <a:gd name="T2" fmla="*/ 395 w 767"/>
                  <a:gd name="T3" fmla="*/ 0 h 338"/>
                  <a:gd name="T4" fmla="*/ 474 w 767"/>
                  <a:gd name="T5" fmla="*/ 8 h 338"/>
                  <a:gd name="T6" fmla="*/ 538 w 767"/>
                  <a:gd name="T7" fmla="*/ 29 h 338"/>
                  <a:gd name="T8" fmla="*/ 594 w 767"/>
                  <a:gd name="T9" fmla="*/ 62 h 338"/>
                  <a:gd name="T10" fmla="*/ 640 w 767"/>
                  <a:gd name="T11" fmla="*/ 105 h 338"/>
                  <a:gd name="T12" fmla="*/ 683 w 767"/>
                  <a:gd name="T13" fmla="*/ 162 h 338"/>
                  <a:gd name="T14" fmla="*/ 723 w 767"/>
                  <a:gd name="T15" fmla="*/ 231 h 338"/>
                  <a:gd name="T16" fmla="*/ 765 w 767"/>
                  <a:gd name="T17" fmla="*/ 313 h 338"/>
                  <a:gd name="T18" fmla="*/ 765 w 767"/>
                  <a:gd name="T19" fmla="*/ 317 h 338"/>
                  <a:gd name="T20" fmla="*/ 766 w 767"/>
                  <a:gd name="T21" fmla="*/ 325 h 338"/>
                  <a:gd name="T22" fmla="*/ 766 w 767"/>
                  <a:gd name="T23" fmla="*/ 331 h 338"/>
                  <a:gd name="T24" fmla="*/ 767 w 767"/>
                  <a:gd name="T25" fmla="*/ 338 h 338"/>
                  <a:gd name="T26" fmla="*/ 756 w 767"/>
                  <a:gd name="T27" fmla="*/ 336 h 338"/>
                  <a:gd name="T28" fmla="*/ 744 w 767"/>
                  <a:gd name="T29" fmla="*/ 335 h 338"/>
                  <a:gd name="T30" fmla="*/ 730 w 767"/>
                  <a:gd name="T31" fmla="*/ 331 h 338"/>
                  <a:gd name="T32" fmla="*/ 717 w 767"/>
                  <a:gd name="T33" fmla="*/ 326 h 338"/>
                  <a:gd name="T34" fmla="*/ 702 w 767"/>
                  <a:gd name="T35" fmla="*/ 320 h 338"/>
                  <a:gd name="T36" fmla="*/ 690 w 767"/>
                  <a:gd name="T37" fmla="*/ 313 h 338"/>
                  <a:gd name="T38" fmla="*/ 676 w 767"/>
                  <a:gd name="T39" fmla="*/ 306 h 338"/>
                  <a:gd name="T40" fmla="*/ 663 w 767"/>
                  <a:gd name="T41" fmla="*/ 301 h 338"/>
                  <a:gd name="T42" fmla="*/ 601 w 767"/>
                  <a:gd name="T43" fmla="*/ 283 h 338"/>
                  <a:gd name="T44" fmla="*/ 545 w 767"/>
                  <a:gd name="T45" fmla="*/ 271 h 338"/>
                  <a:gd name="T46" fmla="*/ 492 w 767"/>
                  <a:gd name="T47" fmla="*/ 263 h 338"/>
                  <a:gd name="T48" fmla="*/ 442 w 767"/>
                  <a:gd name="T49" fmla="*/ 258 h 338"/>
                  <a:gd name="T50" fmla="*/ 391 w 767"/>
                  <a:gd name="T51" fmla="*/ 257 h 338"/>
                  <a:gd name="T52" fmla="*/ 336 w 767"/>
                  <a:gd name="T53" fmla="*/ 260 h 338"/>
                  <a:gd name="T54" fmla="*/ 277 w 767"/>
                  <a:gd name="T55" fmla="*/ 264 h 338"/>
                  <a:gd name="T56" fmla="*/ 211 w 767"/>
                  <a:gd name="T57" fmla="*/ 274 h 338"/>
                  <a:gd name="T58" fmla="*/ 192 w 767"/>
                  <a:gd name="T59" fmla="*/ 268 h 338"/>
                  <a:gd name="T60" fmla="*/ 165 w 767"/>
                  <a:gd name="T61" fmla="*/ 258 h 338"/>
                  <a:gd name="T62" fmla="*/ 132 w 767"/>
                  <a:gd name="T63" fmla="*/ 244 h 338"/>
                  <a:gd name="T64" fmla="*/ 98 w 767"/>
                  <a:gd name="T65" fmla="*/ 229 h 338"/>
                  <a:gd name="T66" fmla="*/ 64 w 767"/>
                  <a:gd name="T67" fmla="*/ 210 h 338"/>
                  <a:gd name="T68" fmla="*/ 35 w 767"/>
                  <a:gd name="T69" fmla="*/ 192 h 338"/>
                  <a:gd name="T70" fmla="*/ 11 w 767"/>
                  <a:gd name="T71" fmla="*/ 171 h 338"/>
                  <a:gd name="T72" fmla="*/ 0 w 767"/>
                  <a:gd name="T73" fmla="*/ 154 h 338"/>
                  <a:gd name="T74" fmla="*/ 29 w 767"/>
                  <a:gd name="T75" fmla="*/ 114 h 338"/>
                  <a:gd name="T76" fmla="*/ 60 w 767"/>
                  <a:gd name="T77" fmla="*/ 83 h 338"/>
                  <a:gd name="T78" fmla="*/ 93 w 767"/>
                  <a:gd name="T79" fmla="*/ 60 h 338"/>
                  <a:gd name="T80" fmla="*/ 129 w 767"/>
                  <a:gd name="T81" fmla="*/ 43 h 338"/>
                  <a:gd name="T82" fmla="*/ 165 w 767"/>
                  <a:gd name="T83" fmla="*/ 29 h 338"/>
                  <a:gd name="T84" fmla="*/ 207 w 767"/>
                  <a:gd name="T85" fmla="*/ 21 h 338"/>
                  <a:gd name="T86" fmla="*/ 251 w 767"/>
                  <a:gd name="T87" fmla="*/ 12 h 338"/>
                  <a:gd name="T88" fmla="*/ 302 w 767"/>
                  <a:gd name="T89" fmla="*/ 4 h 3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767" h="338">
                    <a:moveTo>
                      <a:pt x="302" y="4"/>
                    </a:moveTo>
                    <a:lnTo>
                      <a:pt x="395" y="0"/>
                    </a:lnTo>
                    <a:lnTo>
                      <a:pt x="474" y="8"/>
                    </a:lnTo>
                    <a:lnTo>
                      <a:pt x="538" y="29"/>
                    </a:lnTo>
                    <a:lnTo>
                      <a:pt x="594" y="62"/>
                    </a:lnTo>
                    <a:lnTo>
                      <a:pt x="640" y="105"/>
                    </a:lnTo>
                    <a:lnTo>
                      <a:pt x="683" y="162"/>
                    </a:lnTo>
                    <a:lnTo>
                      <a:pt x="723" y="231"/>
                    </a:lnTo>
                    <a:lnTo>
                      <a:pt x="765" y="313"/>
                    </a:lnTo>
                    <a:lnTo>
                      <a:pt x="765" y="317"/>
                    </a:lnTo>
                    <a:lnTo>
                      <a:pt x="766" y="325"/>
                    </a:lnTo>
                    <a:lnTo>
                      <a:pt x="766" y="331"/>
                    </a:lnTo>
                    <a:lnTo>
                      <a:pt x="767" y="338"/>
                    </a:lnTo>
                    <a:lnTo>
                      <a:pt x="756" y="336"/>
                    </a:lnTo>
                    <a:lnTo>
                      <a:pt x="744" y="335"/>
                    </a:lnTo>
                    <a:lnTo>
                      <a:pt x="730" y="331"/>
                    </a:lnTo>
                    <a:lnTo>
                      <a:pt x="717" y="326"/>
                    </a:lnTo>
                    <a:lnTo>
                      <a:pt x="702" y="320"/>
                    </a:lnTo>
                    <a:lnTo>
                      <a:pt x="690" y="313"/>
                    </a:lnTo>
                    <a:lnTo>
                      <a:pt x="676" y="306"/>
                    </a:lnTo>
                    <a:lnTo>
                      <a:pt x="663" y="301"/>
                    </a:lnTo>
                    <a:lnTo>
                      <a:pt x="601" y="283"/>
                    </a:lnTo>
                    <a:lnTo>
                      <a:pt x="545" y="271"/>
                    </a:lnTo>
                    <a:lnTo>
                      <a:pt x="492" y="263"/>
                    </a:lnTo>
                    <a:lnTo>
                      <a:pt x="442" y="258"/>
                    </a:lnTo>
                    <a:lnTo>
                      <a:pt x="391" y="257"/>
                    </a:lnTo>
                    <a:lnTo>
                      <a:pt x="336" y="260"/>
                    </a:lnTo>
                    <a:lnTo>
                      <a:pt x="277" y="264"/>
                    </a:lnTo>
                    <a:lnTo>
                      <a:pt x="211" y="274"/>
                    </a:lnTo>
                    <a:lnTo>
                      <a:pt x="192" y="268"/>
                    </a:lnTo>
                    <a:lnTo>
                      <a:pt x="165" y="258"/>
                    </a:lnTo>
                    <a:lnTo>
                      <a:pt x="132" y="244"/>
                    </a:lnTo>
                    <a:lnTo>
                      <a:pt x="98" y="229"/>
                    </a:lnTo>
                    <a:lnTo>
                      <a:pt x="64" y="210"/>
                    </a:lnTo>
                    <a:lnTo>
                      <a:pt x="35" y="192"/>
                    </a:lnTo>
                    <a:lnTo>
                      <a:pt x="11" y="171"/>
                    </a:lnTo>
                    <a:lnTo>
                      <a:pt x="0" y="154"/>
                    </a:lnTo>
                    <a:lnTo>
                      <a:pt x="29" y="114"/>
                    </a:lnTo>
                    <a:lnTo>
                      <a:pt x="60" y="83"/>
                    </a:lnTo>
                    <a:lnTo>
                      <a:pt x="93" y="60"/>
                    </a:lnTo>
                    <a:lnTo>
                      <a:pt x="129" y="43"/>
                    </a:lnTo>
                    <a:lnTo>
                      <a:pt x="165" y="29"/>
                    </a:lnTo>
                    <a:lnTo>
                      <a:pt x="207" y="21"/>
                    </a:lnTo>
                    <a:lnTo>
                      <a:pt x="251" y="12"/>
                    </a:lnTo>
                    <a:lnTo>
                      <a:pt x="302" y="4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5" name="Freeform 176"/>
              <p:cNvSpPr>
                <a:spLocks/>
              </p:cNvSpPr>
              <p:nvPr/>
            </p:nvSpPr>
            <p:spPr bwMode="auto">
              <a:xfrm>
                <a:off x="4058" y="1370"/>
                <a:ext cx="46" cy="98"/>
              </a:xfrm>
              <a:custGeom>
                <a:avLst/>
                <a:gdLst>
                  <a:gd name="T0" fmla="*/ 47 w 138"/>
                  <a:gd name="T1" fmla="*/ 0 h 295"/>
                  <a:gd name="T2" fmla="*/ 96 w 138"/>
                  <a:gd name="T3" fmla="*/ 16 h 295"/>
                  <a:gd name="T4" fmla="*/ 125 w 138"/>
                  <a:gd name="T5" fmla="*/ 43 h 295"/>
                  <a:gd name="T6" fmla="*/ 136 w 138"/>
                  <a:gd name="T7" fmla="*/ 75 h 295"/>
                  <a:gd name="T8" fmla="*/ 138 w 138"/>
                  <a:gd name="T9" fmla="*/ 116 h 295"/>
                  <a:gd name="T10" fmla="*/ 127 w 138"/>
                  <a:gd name="T11" fmla="*/ 157 h 295"/>
                  <a:gd name="T12" fmla="*/ 110 w 138"/>
                  <a:gd name="T13" fmla="*/ 202 h 295"/>
                  <a:gd name="T14" fmla="*/ 92 w 138"/>
                  <a:gd name="T15" fmla="*/ 245 h 295"/>
                  <a:gd name="T16" fmla="*/ 75 w 138"/>
                  <a:gd name="T17" fmla="*/ 287 h 295"/>
                  <a:gd name="T18" fmla="*/ 70 w 138"/>
                  <a:gd name="T19" fmla="*/ 291 h 295"/>
                  <a:gd name="T20" fmla="*/ 61 w 138"/>
                  <a:gd name="T21" fmla="*/ 295 h 295"/>
                  <a:gd name="T22" fmla="*/ 39 w 138"/>
                  <a:gd name="T23" fmla="*/ 270 h 295"/>
                  <a:gd name="T24" fmla="*/ 22 w 138"/>
                  <a:gd name="T25" fmla="*/ 234 h 295"/>
                  <a:gd name="T26" fmla="*/ 10 w 138"/>
                  <a:gd name="T27" fmla="*/ 189 h 295"/>
                  <a:gd name="T28" fmla="*/ 3 w 138"/>
                  <a:gd name="T29" fmla="*/ 141 h 295"/>
                  <a:gd name="T30" fmla="*/ 0 w 138"/>
                  <a:gd name="T31" fmla="*/ 92 h 295"/>
                  <a:gd name="T32" fmla="*/ 7 w 138"/>
                  <a:gd name="T33" fmla="*/ 50 h 295"/>
                  <a:gd name="T34" fmla="*/ 21 w 138"/>
                  <a:gd name="T35" fmla="*/ 17 h 295"/>
                  <a:gd name="T36" fmla="*/ 47 w 138"/>
                  <a:gd name="T37" fmla="*/ 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8" h="295">
                    <a:moveTo>
                      <a:pt x="47" y="0"/>
                    </a:moveTo>
                    <a:lnTo>
                      <a:pt x="96" y="16"/>
                    </a:lnTo>
                    <a:lnTo>
                      <a:pt x="125" y="43"/>
                    </a:lnTo>
                    <a:lnTo>
                      <a:pt x="136" y="75"/>
                    </a:lnTo>
                    <a:lnTo>
                      <a:pt x="138" y="116"/>
                    </a:lnTo>
                    <a:lnTo>
                      <a:pt x="127" y="157"/>
                    </a:lnTo>
                    <a:lnTo>
                      <a:pt x="110" y="202"/>
                    </a:lnTo>
                    <a:lnTo>
                      <a:pt x="92" y="245"/>
                    </a:lnTo>
                    <a:lnTo>
                      <a:pt x="75" y="287"/>
                    </a:lnTo>
                    <a:lnTo>
                      <a:pt x="70" y="291"/>
                    </a:lnTo>
                    <a:lnTo>
                      <a:pt x="61" y="295"/>
                    </a:lnTo>
                    <a:lnTo>
                      <a:pt x="39" y="270"/>
                    </a:lnTo>
                    <a:lnTo>
                      <a:pt x="22" y="234"/>
                    </a:lnTo>
                    <a:lnTo>
                      <a:pt x="10" y="189"/>
                    </a:lnTo>
                    <a:lnTo>
                      <a:pt x="3" y="141"/>
                    </a:lnTo>
                    <a:lnTo>
                      <a:pt x="0" y="92"/>
                    </a:lnTo>
                    <a:lnTo>
                      <a:pt x="7" y="50"/>
                    </a:lnTo>
                    <a:lnTo>
                      <a:pt x="21" y="17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6" name="Freeform 177"/>
              <p:cNvSpPr>
                <a:spLocks/>
              </p:cNvSpPr>
              <p:nvPr/>
            </p:nvSpPr>
            <p:spPr bwMode="auto">
              <a:xfrm>
                <a:off x="3622" y="1420"/>
                <a:ext cx="362" cy="507"/>
              </a:xfrm>
              <a:custGeom>
                <a:avLst/>
                <a:gdLst>
                  <a:gd name="T0" fmla="*/ 783 w 1084"/>
                  <a:gd name="T1" fmla="*/ 1 h 1521"/>
                  <a:gd name="T2" fmla="*/ 812 w 1084"/>
                  <a:gd name="T3" fmla="*/ 0 h 1521"/>
                  <a:gd name="T4" fmla="*/ 855 w 1084"/>
                  <a:gd name="T5" fmla="*/ 3 h 1521"/>
                  <a:gd name="T6" fmla="*/ 904 w 1084"/>
                  <a:gd name="T7" fmla="*/ 6 h 1521"/>
                  <a:gd name="T8" fmla="*/ 956 w 1084"/>
                  <a:gd name="T9" fmla="*/ 14 h 1521"/>
                  <a:gd name="T10" fmla="*/ 1004 w 1084"/>
                  <a:gd name="T11" fmla="*/ 22 h 1521"/>
                  <a:gd name="T12" fmla="*/ 1046 w 1084"/>
                  <a:gd name="T13" fmla="*/ 36 h 1521"/>
                  <a:gd name="T14" fmla="*/ 1073 w 1084"/>
                  <a:gd name="T15" fmla="*/ 54 h 1521"/>
                  <a:gd name="T16" fmla="*/ 1084 w 1084"/>
                  <a:gd name="T17" fmla="*/ 76 h 1521"/>
                  <a:gd name="T18" fmla="*/ 977 w 1084"/>
                  <a:gd name="T19" fmla="*/ 107 h 1521"/>
                  <a:gd name="T20" fmla="*/ 887 w 1084"/>
                  <a:gd name="T21" fmla="*/ 143 h 1521"/>
                  <a:gd name="T22" fmla="*/ 806 w 1084"/>
                  <a:gd name="T23" fmla="*/ 181 h 1521"/>
                  <a:gd name="T24" fmla="*/ 737 w 1084"/>
                  <a:gd name="T25" fmla="*/ 227 h 1521"/>
                  <a:gd name="T26" fmla="*/ 670 w 1084"/>
                  <a:gd name="T27" fmla="*/ 278 h 1521"/>
                  <a:gd name="T28" fmla="*/ 609 w 1084"/>
                  <a:gd name="T29" fmla="*/ 342 h 1521"/>
                  <a:gd name="T30" fmla="*/ 546 w 1084"/>
                  <a:gd name="T31" fmla="*/ 418 h 1521"/>
                  <a:gd name="T32" fmla="*/ 481 w 1084"/>
                  <a:gd name="T33" fmla="*/ 511 h 1521"/>
                  <a:gd name="T34" fmla="*/ 421 w 1084"/>
                  <a:gd name="T35" fmla="*/ 625 h 1521"/>
                  <a:gd name="T36" fmla="*/ 375 w 1084"/>
                  <a:gd name="T37" fmla="*/ 744 h 1521"/>
                  <a:gd name="T38" fmla="*/ 336 w 1084"/>
                  <a:gd name="T39" fmla="*/ 863 h 1521"/>
                  <a:gd name="T40" fmla="*/ 311 w 1084"/>
                  <a:gd name="T41" fmla="*/ 986 h 1521"/>
                  <a:gd name="T42" fmla="*/ 294 w 1084"/>
                  <a:gd name="T43" fmla="*/ 1109 h 1521"/>
                  <a:gd name="T44" fmla="*/ 290 w 1084"/>
                  <a:gd name="T45" fmla="*/ 1234 h 1521"/>
                  <a:gd name="T46" fmla="*/ 294 w 1084"/>
                  <a:gd name="T47" fmla="*/ 1362 h 1521"/>
                  <a:gd name="T48" fmla="*/ 313 w 1084"/>
                  <a:gd name="T49" fmla="*/ 1491 h 1521"/>
                  <a:gd name="T50" fmla="*/ 272 w 1084"/>
                  <a:gd name="T51" fmla="*/ 1518 h 1521"/>
                  <a:gd name="T52" fmla="*/ 231 w 1084"/>
                  <a:gd name="T53" fmla="*/ 1521 h 1521"/>
                  <a:gd name="T54" fmla="*/ 186 w 1084"/>
                  <a:gd name="T55" fmla="*/ 1501 h 1521"/>
                  <a:gd name="T56" fmla="*/ 144 w 1084"/>
                  <a:gd name="T57" fmla="*/ 1471 h 1521"/>
                  <a:gd name="T58" fmla="*/ 105 w 1084"/>
                  <a:gd name="T59" fmla="*/ 1429 h 1521"/>
                  <a:gd name="T60" fmla="*/ 75 w 1084"/>
                  <a:gd name="T61" fmla="*/ 1387 h 1521"/>
                  <a:gd name="T62" fmla="*/ 52 w 1084"/>
                  <a:gd name="T63" fmla="*/ 1346 h 1521"/>
                  <a:gd name="T64" fmla="*/ 43 w 1084"/>
                  <a:gd name="T65" fmla="*/ 1312 h 1521"/>
                  <a:gd name="T66" fmla="*/ 8 w 1084"/>
                  <a:gd name="T67" fmla="*/ 1159 h 1521"/>
                  <a:gd name="T68" fmla="*/ 0 w 1084"/>
                  <a:gd name="T69" fmla="*/ 999 h 1521"/>
                  <a:gd name="T70" fmla="*/ 15 w 1084"/>
                  <a:gd name="T71" fmla="*/ 834 h 1521"/>
                  <a:gd name="T72" fmla="*/ 54 w 1084"/>
                  <a:gd name="T73" fmla="*/ 671 h 1521"/>
                  <a:gd name="T74" fmla="*/ 112 w 1084"/>
                  <a:gd name="T75" fmla="*/ 513 h 1521"/>
                  <a:gd name="T76" fmla="*/ 192 w 1084"/>
                  <a:gd name="T77" fmla="*/ 368 h 1521"/>
                  <a:gd name="T78" fmla="*/ 288 w 1084"/>
                  <a:gd name="T79" fmla="*/ 239 h 1521"/>
                  <a:gd name="T80" fmla="*/ 403 w 1084"/>
                  <a:gd name="T81" fmla="*/ 135 h 1521"/>
                  <a:gd name="T82" fmla="*/ 447 w 1084"/>
                  <a:gd name="T83" fmla="*/ 107 h 1521"/>
                  <a:gd name="T84" fmla="*/ 493 w 1084"/>
                  <a:gd name="T85" fmla="*/ 85 h 1521"/>
                  <a:gd name="T86" fmla="*/ 541 w 1084"/>
                  <a:gd name="T87" fmla="*/ 64 h 1521"/>
                  <a:gd name="T88" fmla="*/ 589 w 1084"/>
                  <a:gd name="T89" fmla="*/ 49 h 1521"/>
                  <a:gd name="T90" fmla="*/ 638 w 1084"/>
                  <a:gd name="T91" fmla="*/ 33 h 1521"/>
                  <a:gd name="T92" fmla="*/ 687 w 1084"/>
                  <a:gd name="T93" fmla="*/ 21 h 1521"/>
                  <a:gd name="T94" fmla="*/ 734 w 1084"/>
                  <a:gd name="T95" fmla="*/ 10 h 1521"/>
                  <a:gd name="T96" fmla="*/ 783 w 1084"/>
                  <a:gd name="T97" fmla="*/ 1 h 15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84" h="1521">
                    <a:moveTo>
                      <a:pt x="783" y="1"/>
                    </a:moveTo>
                    <a:lnTo>
                      <a:pt x="812" y="0"/>
                    </a:lnTo>
                    <a:lnTo>
                      <a:pt x="855" y="3"/>
                    </a:lnTo>
                    <a:lnTo>
                      <a:pt x="904" y="6"/>
                    </a:lnTo>
                    <a:lnTo>
                      <a:pt x="956" y="14"/>
                    </a:lnTo>
                    <a:lnTo>
                      <a:pt x="1004" y="22"/>
                    </a:lnTo>
                    <a:lnTo>
                      <a:pt x="1046" y="36"/>
                    </a:lnTo>
                    <a:lnTo>
                      <a:pt x="1073" y="54"/>
                    </a:lnTo>
                    <a:lnTo>
                      <a:pt x="1084" y="76"/>
                    </a:lnTo>
                    <a:lnTo>
                      <a:pt x="977" y="107"/>
                    </a:lnTo>
                    <a:lnTo>
                      <a:pt x="887" y="143"/>
                    </a:lnTo>
                    <a:lnTo>
                      <a:pt x="806" y="181"/>
                    </a:lnTo>
                    <a:lnTo>
                      <a:pt x="737" y="227"/>
                    </a:lnTo>
                    <a:lnTo>
                      <a:pt x="670" y="278"/>
                    </a:lnTo>
                    <a:lnTo>
                      <a:pt x="609" y="342"/>
                    </a:lnTo>
                    <a:lnTo>
                      <a:pt x="546" y="418"/>
                    </a:lnTo>
                    <a:lnTo>
                      <a:pt x="481" y="511"/>
                    </a:lnTo>
                    <a:lnTo>
                      <a:pt x="421" y="625"/>
                    </a:lnTo>
                    <a:lnTo>
                      <a:pt x="375" y="744"/>
                    </a:lnTo>
                    <a:lnTo>
                      <a:pt x="336" y="863"/>
                    </a:lnTo>
                    <a:lnTo>
                      <a:pt x="311" y="986"/>
                    </a:lnTo>
                    <a:lnTo>
                      <a:pt x="294" y="1109"/>
                    </a:lnTo>
                    <a:lnTo>
                      <a:pt x="290" y="1234"/>
                    </a:lnTo>
                    <a:lnTo>
                      <a:pt x="294" y="1362"/>
                    </a:lnTo>
                    <a:lnTo>
                      <a:pt x="313" y="1491"/>
                    </a:lnTo>
                    <a:lnTo>
                      <a:pt x="272" y="1518"/>
                    </a:lnTo>
                    <a:lnTo>
                      <a:pt x="231" y="1521"/>
                    </a:lnTo>
                    <a:lnTo>
                      <a:pt x="186" y="1501"/>
                    </a:lnTo>
                    <a:lnTo>
                      <a:pt x="144" y="1471"/>
                    </a:lnTo>
                    <a:lnTo>
                      <a:pt x="105" y="1429"/>
                    </a:lnTo>
                    <a:lnTo>
                      <a:pt x="75" y="1387"/>
                    </a:lnTo>
                    <a:lnTo>
                      <a:pt x="52" y="1346"/>
                    </a:lnTo>
                    <a:lnTo>
                      <a:pt x="43" y="1312"/>
                    </a:lnTo>
                    <a:lnTo>
                      <a:pt x="8" y="1159"/>
                    </a:lnTo>
                    <a:lnTo>
                      <a:pt x="0" y="999"/>
                    </a:lnTo>
                    <a:lnTo>
                      <a:pt x="15" y="834"/>
                    </a:lnTo>
                    <a:lnTo>
                      <a:pt x="54" y="671"/>
                    </a:lnTo>
                    <a:lnTo>
                      <a:pt x="112" y="513"/>
                    </a:lnTo>
                    <a:lnTo>
                      <a:pt x="192" y="368"/>
                    </a:lnTo>
                    <a:lnTo>
                      <a:pt x="288" y="239"/>
                    </a:lnTo>
                    <a:lnTo>
                      <a:pt x="403" y="135"/>
                    </a:lnTo>
                    <a:lnTo>
                      <a:pt x="447" y="107"/>
                    </a:lnTo>
                    <a:lnTo>
                      <a:pt x="493" y="85"/>
                    </a:lnTo>
                    <a:lnTo>
                      <a:pt x="541" y="64"/>
                    </a:lnTo>
                    <a:lnTo>
                      <a:pt x="589" y="49"/>
                    </a:lnTo>
                    <a:lnTo>
                      <a:pt x="638" y="33"/>
                    </a:lnTo>
                    <a:lnTo>
                      <a:pt x="687" y="21"/>
                    </a:lnTo>
                    <a:lnTo>
                      <a:pt x="734" y="10"/>
                    </a:lnTo>
                    <a:lnTo>
                      <a:pt x="783" y="1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7" name="Freeform 178"/>
              <p:cNvSpPr>
                <a:spLocks/>
              </p:cNvSpPr>
              <p:nvPr/>
            </p:nvSpPr>
            <p:spPr bwMode="auto">
              <a:xfrm>
                <a:off x="4095" y="1399"/>
                <a:ext cx="93" cy="115"/>
              </a:xfrm>
              <a:custGeom>
                <a:avLst/>
                <a:gdLst>
                  <a:gd name="T0" fmla="*/ 116 w 280"/>
                  <a:gd name="T1" fmla="*/ 0 h 345"/>
                  <a:gd name="T2" fmla="*/ 187 w 280"/>
                  <a:gd name="T3" fmla="*/ 30 h 345"/>
                  <a:gd name="T4" fmla="*/ 238 w 280"/>
                  <a:gd name="T5" fmla="*/ 62 h 345"/>
                  <a:gd name="T6" fmla="*/ 267 w 280"/>
                  <a:gd name="T7" fmla="*/ 94 h 345"/>
                  <a:gd name="T8" fmla="*/ 280 w 280"/>
                  <a:gd name="T9" fmla="*/ 131 h 345"/>
                  <a:gd name="T10" fmla="*/ 273 w 280"/>
                  <a:gd name="T11" fmla="*/ 173 h 345"/>
                  <a:gd name="T12" fmla="*/ 253 w 280"/>
                  <a:gd name="T13" fmla="*/ 220 h 345"/>
                  <a:gd name="T14" fmla="*/ 217 w 280"/>
                  <a:gd name="T15" fmla="*/ 274 h 345"/>
                  <a:gd name="T16" fmla="*/ 170 w 280"/>
                  <a:gd name="T17" fmla="*/ 338 h 345"/>
                  <a:gd name="T18" fmla="*/ 160 w 280"/>
                  <a:gd name="T19" fmla="*/ 340 h 345"/>
                  <a:gd name="T20" fmla="*/ 152 w 280"/>
                  <a:gd name="T21" fmla="*/ 341 h 345"/>
                  <a:gd name="T22" fmla="*/ 142 w 280"/>
                  <a:gd name="T23" fmla="*/ 341 h 345"/>
                  <a:gd name="T24" fmla="*/ 134 w 280"/>
                  <a:gd name="T25" fmla="*/ 345 h 345"/>
                  <a:gd name="T26" fmla="*/ 84 w 280"/>
                  <a:gd name="T27" fmla="*/ 303 h 345"/>
                  <a:gd name="T28" fmla="*/ 48 w 280"/>
                  <a:gd name="T29" fmla="*/ 271 h 345"/>
                  <a:gd name="T30" fmla="*/ 21 w 280"/>
                  <a:gd name="T31" fmla="*/ 242 h 345"/>
                  <a:gd name="T32" fmla="*/ 6 w 280"/>
                  <a:gd name="T33" fmla="*/ 214 h 345"/>
                  <a:gd name="T34" fmla="*/ 0 w 280"/>
                  <a:gd name="T35" fmla="*/ 183 h 345"/>
                  <a:gd name="T36" fmla="*/ 7 w 280"/>
                  <a:gd name="T37" fmla="*/ 145 h 345"/>
                  <a:gd name="T38" fmla="*/ 22 w 280"/>
                  <a:gd name="T39" fmla="*/ 96 h 345"/>
                  <a:gd name="T40" fmla="*/ 50 w 280"/>
                  <a:gd name="T41" fmla="*/ 37 h 345"/>
                  <a:gd name="T42" fmla="*/ 57 w 280"/>
                  <a:gd name="T43" fmla="*/ 28 h 345"/>
                  <a:gd name="T44" fmla="*/ 66 w 280"/>
                  <a:gd name="T45" fmla="*/ 21 h 345"/>
                  <a:gd name="T46" fmla="*/ 73 w 280"/>
                  <a:gd name="T47" fmla="*/ 16 h 345"/>
                  <a:gd name="T48" fmla="*/ 80 w 280"/>
                  <a:gd name="T49" fmla="*/ 12 h 345"/>
                  <a:gd name="T50" fmla="*/ 86 w 280"/>
                  <a:gd name="T51" fmla="*/ 7 h 345"/>
                  <a:gd name="T52" fmla="*/ 95 w 280"/>
                  <a:gd name="T53" fmla="*/ 5 h 345"/>
                  <a:gd name="T54" fmla="*/ 103 w 280"/>
                  <a:gd name="T55" fmla="*/ 2 h 345"/>
                  <a:gd name="T56" fmla="*/ 116 w 280"/>
                  <a:gd name="T57" fmla="*/ 0 h 3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0" h="345">
                    <a:moveTo>
                      <a:pt x="116" y="0"/>
                    </a:moveTo>
                    <a:lnTo>
                      <a:pt x="187" y="30"/>
                    </a:lnTo>
                    <a:lnTo>
                      <a:pt x="238" y="62"/>
                    </a:lnTo>
                    <a:lnTo>
                      <a:pt x="267" y="94"/>
                    </a:lnTo>
                    <a:lnTo>
                      <a:pt x="280" y="131"/>
                    </a:lnTo>
                    <a:lnTo>
                      <a:pt x="273" y="173"/>
                    </a:lnTo>
                    <a:lnTo>
                      <a:pt x="253" y="220"/>
                    </a:lnTo>
                    <a:lnTo>
                      <a:pt x="217" y="274"/>
                    </a:lnTo>
                    <a:lnTo>
                      <a:pt x="170" y="338"/>
                    </a:lnTo>
                    <a:lnTo>
                      <a:pt x="160" y="340"/>
                    </a:lnTo>
                    <a:lnTo>
                      <a:pt x="152" y="341"/>
                    </a:lnTo>
                    <a:lnTo>
                      <a:pt x="142" y="341"/>
                    </a:lnTo>
                    <a:lnTo>
                      <a:pt x="134" y="345"/>
                    </a:lnTo>
                    <a:lnTo>
                      <a:pt x="84" y="303"/>
                    </a:lnTo>
                    <a:lnTo>
                      <a:pt x="48" y="271"/>
                    </a:lnTo>
                    <a:lnTo>
                      <a:pt x="21" y="242"/>
                    </a:lnTo>
                    <a:lnTo>
                      <a:pt x="6" y="214"/>
                    </a:lnTo>
                    <a:lnTo>
                      <a:pt x="0" y="183"/>
                    </a:lnTo>
                    <a:lnTo>
                      <a:pt x="7" y="145"/>
                    </a:lnTo>
                    <a:lnTo>
                      <a:pt x="22" y="96"/>
                    </a:lnTo>
                    <a:lnTo>
                      <a:pt x="50" y="37"/>
                    </a:lnTo>
                    <a:lnTo>
                      <a:pt x="57" y="28"/>
                    </a:lnTo>
                    <a:lnTo>
                      <a:pt x="66" y="21"/>
                    </a:lnTo>
                    <a:lnTo>
                      <a:pt x="73" y="16"/>
                    </a:lnTo>
                    <a:lnTo>
                      <a:pt x="80" y="12"/>
                    </a:lnTo>
                    <a:lnTo>
                      <a:pt x="86" y="7"/>
                    </a:lnTo>
                    <a:lnTo>
                      <a:pt x="95" y="5"/>
                    </a:lnTo>
                    <a:lnTo>
                      <a:pt x="103" y="2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8" name="Freeform 179"/>
              <p:cNvSpPr>
                <a:spLocks/>
              </p:cNvSpPr>
              <p:nvPr/>
            </p:nvSpPr>
            <p:spPr bwMode="auto">
              <a:xfrm>
                <a:off x="3736" y="1456"/>
                <a:ext cx="458" cy="548"/>
              </a:xfrm>
              <a:custGeom>
                <a:avLst/>
                <a:gdLst>
                  <a:gd name="T0" fmla="*/ 726 w 1376"/>
                  <a:gd name="T1" fmla="*/ 0 h 1644"/>
                  <a:gd name="T2" fmla="*/ 840 w 1376"/>
                  <a:gd name="T3" fmla="*/ 7 h 1644"/>
                  <a:gd name="T4" fmla="*/ 942 w 1376"/>
                  <a:gd name="T5" fmla="*/ 32 h 1644"/>
                  <a:gd name="T6" fmla="*/ 1031 w 1376"/>
                  <a:gd name="T7" fmla="*/ 69 h 1644"/>
                  <a:gd name="T8" fmla="*/ 1112 w 1376"/>
                  <a:gd name="T9" fmla="*/ 123 h 1644"/>
                  <a:gd name="T10" fmla="*/ 1180 w 1376"/>
                  <a:gd name="T11" fmla="*/ 187 h 1644"/>
                  <a:gd name="T12" fmla="*/ 1242 w 1376"/>
                  <a:gd name="T13" fmla="*/ 265 h 1644"/>
                  <a:gd name="T14" fmla="*/ 1298 w 1376"/>
                  <a:gd name="T15" fmla="*/ 354 h 1644"/>
                  <a:gd name="T16" fmla="*/ 1351 w 1376"/>
                  <a:gd name="T17" fmla="*/ 456 h 1644"/>
                  <a:gd name="T18" fmla="*/ 1368 w 1376"/>
                  <a:gd name="T19" fmla="*/ 543 h 1644"/>
                  <a:gd name="T20" fmla="*/ 1376 w 1376"/>
                  <a:gd name="T21" fmla="*/ 631 h 1644"/>
                  <a:gd name="T22" fmla="*/ 1376 w 1376"/>
                  <a:gd name="T23" fmla="*/ 717 h 1644"/>
                  <a:gd name="T24" fmla="*/ 1369 w 1376"/>
                  <a:gd name="T25" fmla="*/ 802 h 1644"/>
                  <a:gd name="T26" fmla="*/ 1355 w 1376"/>
                  <a:gd name="T27" fmla="*/ 880 h 1644"/>
                  <a:gd name="T28" fmla="*/ 1340 w 1376"/>
                  <a:gd name="T29" fmla="*/ 955 h 1644"/>
                  <a:gd name="T30" fmla="*/ 1322 w 1376"/>
                  <a:gd name="T31" fmla="*/ 1024 h 1644"/>
                  <a:gd name="T32" fmla="*/ 1305 w 1376"/>
                  <a:gd name="T33" fmla="*/ 1087 h 1644"/>
                  <a:gd name="T34" fmla="*/ 1259 w 1376"/>
                  <a:gd name="T35" fmla="*/ 1158 h 1644"/>
                  <a:gd name="T36" fmla="*/ 1205 w 1376"/>
                  <a:gd name="T37" fmla="*/ 1227 h 1644"/>
                  <a:gd name="T38" fmla="*/ 1144 w 1376"/>
                  <a:gd name="T39" fmla="*/ 1293 h 1644"/>
                  <a:gd name="T40" fmla="*/ 1078 w 1376"/>
                  <a:gd name="T41" fmla="*/ 1355 h 1644"/>
                  <a:gd name="T42" fmla="*/ 1006 w 1376"/>
                  <a:gd name="T43" fmla="*/ 1413 h 1644"/>
                  <a:gd name="T44" fmla="*/ 931 w 1376"/>
                  <a:gd name="T45" fmla="*/ 1469 h 1644"/>
                  <a:gd name="T46" fmla="*/ 853 w 1376"/>
                  <a:gd name="T47" fmla="*/ 1520 h 1644"/>
                  <a:gd name="T48" fmla="*/ 776 w 1376"/>
                  <a:gd name="T49" fmla="*/ 1568 h 1644"/>
                  <a:gd name="T50" fmla="*/ 678 w 1376"/>
                  <a:gd name="T51" fmla="*/ 1601 h 1644"/>
                  <a:gd name="T52" fmla="*/ 579 w 1376"/>
                  <a:gd name="T53" fmla="*/ 1628 h 1644"/>
                  <a:gd name="T54" fmla="*/ 480 w 1376"/>
                  <a:gd name="T55" fmla="*/ 1641 h 1644"/>
                  <a:gd name="T56" fmla="*/ 384 w 1376"/>
                  <a:gd name="T57" fmla="*/ 1644 h 1644"/>
                  <a:gd name="T58" fmla="*/ 288 w 1376"/>
                  <a:gd name="T59" fmla="*/ 1629 h 1644"/>
                  <a:gd name="T60" fmla="*/ 198 w 1376"/>
                  <a:gd name="T61" fmla="*/ 1596 h 1644"/>
                  <a:gd name="T62" fmla="*/ 112 w 1376"/>
                  <a:gd name="T63" fmla="*/ 1540 h 1644"/>
                  <a:gd name="T64" fmla="*/ 34 w 1376"/>
                  <a:gd name="T65" fmla="*/ 1461 h 1644"/>
                  <a:gd name="T66" fmla="*/ 2 w 1376"/>
                  <a:gd name="T67" fmla="*/ 1245 h 1644"/>
                  <a:gd name="T68" fmla="*/ 0 w 1376"/>
                  <a:gd name="T69" fmla="*/ 1019 h 1644"/>
                  <a:gd name="T70" fmla="*/ 31 w 1376"/>
                  <a:gd name="T71" fmla="*/ 792 h 1644"/>
                  <a:gd name="T72" fmla="*/ 96 w 1376"/>
                  <a:gd name="T73" fmla="*/ 574 h 1644"/>
                  <a:gd name="T74" fmla="*/ 196 w 1376"/>
                  <a:gd name="T75" fmla="*/ 374 h 1644"/>
                  <a:gd name="T76" fmla="*/ 334 w 1376"/>
                  <a:gd name="T77" fmla="*/ 206 h 1644"/>
                  <a:gd name="T78" fmla="*/ 509 w 1376"/>
                  <a:gd name="T79" fmla="*/ 76 h 1644"/>
                  <a:gd name="T80" fmla="*/ 726 w 1376"/>
                  <a:gd name="T81" fmla="*/ 0 h 16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76" h="1644">
                    <a:moveTo>
                      <a:pt x="726" y="0"/>
                    </a:moveTo>
                    <a:lnTo>
                      <a:pt x="840" y="7"/>
                    </a:lnTo>
                    <a:lnTo>
                      <a:pt x="942" y="32"/>
                    </a:lnTo>
                    <a:lnTo>
                      <a:pt x="1031" y="69"/>
                    </a:lnTo>
                    <a:lnTo>
                      <a:pt x="1112" y="123"/>
                    </a:lnTo>
                    <a:lnTo>
                      <a:pt x="1180" y="187"/>
                    </a:lnTo>
                    <a:lnTo>
                      <a:pt x="1242" y="265"/>
                    </a:lnTo>
                    <a:lnTo>
                      <a:pt x="1298" y="354"/>
                    </a:lnTo>
                    <a:lnTo>
                      <a:pt x="1351" y="456"/>
                    </a:lnTo>
                    <a:lnTo>
                      <a:pt x="1368" y="543"/>
                    </a:lnTo>
                    <a:lnTo>
                      <a:pt x="1376" y="631"/>
                    </a:lnTo>
                    <a:lnTo>
                      <a:pt x="1376" y="717"/>
                    </a:lnTo>
                    <a:lnTo>
                      <a:pt x="1369" y="802"/>
                    </a:lnTo>
                    <a:lnTo>
                      <a:pt x="1355" y="880"/>
                    </a:lnTo>
                    <a:lnTo>
                      <a:pt x="1340" y="955"/>
                    </a:lnTo>
                    <a:lnTo>
                      <a:pt x="1322" y="1024"/>
                    </a:lnTo>
                    <a:lnTo>
                      <a:pt x="1305" y="1087"/>
                    </a:lnTo>
                    <a:lnTo>
                      <a:pt x="1259" y="1158"/>
                    </a:lnTo>
                    <a:lnTo>
                      <a:pt x="1205" y="1227"/>
                    </a:lnTo>
                    <a:lnTo>
                      <a:pt x="1144" y="1293"/>
                    </a:lnTo>
                    <a:lnTo>
                      <a:pt x="1078" y="1355"/>
                    </a:lnTo>
                    <a:lnTo>
                      <a:pt x="1006" y="1413"/>
                    </a:lnTo>
                    <a:lnTo>
                      <a:pt x="931" y="1469"/>
                    </a:lnTo>
                    <a:lnTo>
                      <a:pt x="853" y="1520"/>
                    </a:lnTo>
                    <a:lnTo>
                      <a:pt x="776" y="1568"/>
                    </a:lnTo>
                    <a:lnTo>
                      <a:pt x="678" y="1601"/>
                    </a:lnTo>
                    <a:lnTo>
                      <a:pt x="579" y="1628"/>
                    </a:lnTo>
                    <a:lnTo>
                      <a:pt x="480" y="1641"/>
                    </a:lnTo>
                    <a:lnTo>
                      <a:pt x="384" y="1644"/>
                    </a:lnTo>
                    <a:lnTo>
                      <a:pt x="288" y="1629"/>
                    </a:lnTo>
                    <a:lnTo>
                      <a:pt x="198" y="1596"/>
                    </a:lnTo>
                    <a:lnTo>
                      <a:pt x="112" y="1540"/>
                    </a:lnTo>
                    <a:lnTo>
                      <a:pt x="34" y="1461"/>
                    </a:lnTo>
                    <a:lnTo>
                      <a:pt x="2" y="1245"/>
                    </a:lnTo>
                    <a:lnTo>
                      <a:pt x="0" y="1019"/>
                    </a:lnTo>
                    <a:lnTo>
                      <a:pt x="31" y="792"/>
                    </a:lnTo>
                    <a:lnTo>
                      <a:pt x="96" y="574"/>
                    </a:lnTo>
                    <a:lnTo>
                      <a:pt x="196" y="374"/>
                    </a:lnTo>
                    <a:lnTo>
                      <a:pt x="334" y="206"/>
                    </a:lnTo>
                    <a:lnTo>
                      <a:pt x="509" y="76"/>
                    </a:lnTo>
                    <a:lnTo>
                      <a:pt x="726" y="0"/>
                    </a:lnTo>
                    <a:close/>
                  </a:path>
                </a:pathLst>
              </a:custGeom>
              <a:solidFill>
                <a:srgbClr val="9E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9" name="Freeform 180"/>
              <p:cNvSpPr>
                <a:spLocks/>
              </p:cNvSpPr>
              <p:nvPr/>
            </p:nvSpPr>
            <p:spPr bwMode="auto">
              <a:xfrm>
                <a:off x="3747" y="1463"/>
                <a:ext cx="449" cy="541"/>
              </a:xfrm>
              <a:custGeom>
                <a:avLst/>
                <a:gdLst>
                  <a:gd name="T0" fmla="*/ 732 w 1346"/>
                  <a:gd name="T1" fmla="*/ 0 h 1623"/>
                  <a:gd name="T2" fmla="*/ 842 w 1346"/>
                  <a:gd name="T3" fmla="*/ 7 h 1623"/>
                  <a:gd name="T4" fmla="*/ 939 w 1346"/>
                  <a:gd name="T5" fmla="*/ 32 h 1623"/>
                  <a:gd name="T6" fmla="*/ 1024 w 1346"/>
                  <a:gd name="T7" fmla="*/ 69 h 1623"/>
                  <a:gd name="T8" fmla="*/ 1100 w 1346"/>
                  <a:gd name="T9" fmla="*/ 122 h 1623"/>
                  <a:gd name="T10" fmla="*/ 1164 w 1346"/>
                  <a:gd name="T11" fmla="*/ 185 h 1623"/>
                  <a:gd name="T12" fmla="*/ 1224 w 1346"/>
                  <a:gd name="T13" fmla="*/ 261 h 1623"/>
                  <a:gd name="T14" fmla="*/ 1275 w 1346"/>
                  <a:gd name="T15" fmla="*/ 347 h 1623"/>
                  <a:gd name="T16" fmla="*/ 1324 w 1346"/>
                  <a:gd name="T17" fmla="*/ 444 h 1623"/>
                  <a:gd name="T18" fmla="*/ 1341 w 1346"/>
                  <a:gd name="T19" fmla="*/ 529 h 1623"/>
                  <a:gd name="T20" fmla="*/ 1346 w 1346"/>
                  <a:gd name="T21" fmla="*/ 615 h 1623"/>
                  <a:gd name="T22" fmla="*/ 1344 w 1346"/>
                  <a:gd name="T23" fmla="*/ 700 h 1623"/>
                  <a:gd name="T24" fmla="*/ 1337 w 1346"/>
                  <a:gd name="T25" fmla="*/ 784 h 1623"/>
                  <a:gd name="T26" fmla="*/ 1321 w 1346"/>
                  <a:gd name="T27" fmla="*/ 861 h 1623"/>
                  <a:gd name="T28" fmla="*/ 1305 w 1346"/>
                  <a:gd name="T29" fmla="*/ 937 h 1623"/>
                  <a:gd name="T30" fmla="*/ 1287 w 1346"/>
                  <a:gd name="T31" fmla="*/ 1003 h 1623"/>
                  <a:gd name="T32" fmla="*/ 1270 w 1346"/>
                  <a:gd name="T33" fmla="*/ 1063 h 1623"/>
                  <a:gd name="T34" fmla="*/ 1225 w 1346"/>
                  <a:gd name="T35" fmla="*/ 1131 h 1623"/>
                  <a:gd name="T36" fmla="*/ 1174 w 1346"/>
                  <a:gd name="T37" fmla="*/ 1199 h 1623"/>
                  <a:gd name="T38" fmla="*/ 1113 w 1346"/>
                  <a:gd name="T39" fmla="*/ 1265 h 1623"/>
                  <a:gd name="T40" fmla="*/ 1047 w 1346"/>
                  <a:gd name="T41" fmla="*/ 1330 h 1623"/>
                  <a:gd name="T42" fmla="*/ 975 w 1346"/>
                  <a:gd name="T43" fmla="*/ 1388 h 1623"/>
                  <a:gd name="T44" fmla="*/ 901 w 1346"/>
                  <a:gd name="T45" fmla="*/ 1445 h 1623"/>
                  <a:gd name="T46" fmla="*/ 826 w 1346"/>
                  <a:gd name="T47" fmla="*/ 1495 h 1623"/>
                  <a:gd name="T48" fmla="*/ 753 w 1346"/>
                  <a:gd name="T49" fmla="*/ 1543 h 1623"/>
                  <a:gd name="T50" fmla="*/ 643 w 1346"/>
                  <a:gd name="T51" fmla="*/ 1582 h 1623"/>
                  <a:gd name="T52" fmla="*/ 537 w 1346"/>
                  <a:gd name="T53" fmla="*/ 1609 h 1623"/>
                  <a:gd name="T54" fmla="*/ 435 w 1346"/>
                  <a:gd name="T55" fmla="*/ 1623 h 1623"/>
                  <a:gd name="T56" fmla="*/ 340 w 1346"/>
                  <a:gd name="T57" fmla="*/ 1623 h 1623"/>
                  <a:gd name="T58" fmla="*/ 248 w 1346"/>
                  <a:gd name="T59" fmla="*/ 1602 h 1623"/>
                  <a:gd name="T60" fmla="*/ 166 w 1346"/>
                  <a:gd name="T61" fmla="*/ 1563 h 1623"/>
                  <a:gd name="T62" fmla="*/ 91 w 1346"/>
                  <a:gd name="T63" fmla="*/ 1502 h 1623"/>
                  <a:gd name="T64" fmla="*/ 24 w 1346"/>
                  <a:gd name="T65" fmla="*/ 1417 h 1623"/>
                  <a:gd name="T66" fmla="*/ 0 w 1346"/>
                  <a:gd name="T67" fmla="*/ 1206 h 1623"/>
                  <a:gd name="T68" fmla="*/ 8 w 1346"/>
                  <a:gd name="T69" fmla="*/ 985 h 1623"/>
                  <a:gd name="T70" fmla="*/ 46 w 1346"/>
                  <a:gd name="T71" fmla="*/ 763 h 1623"/>
                  <a:gd name="T72" fmla="*/ 118 w 1346"/>
                  <a:gd name="T73" fmla="*/ 551 h 1623"/>
                  <a:gd name="T74" fmla="*/ 220 w 1346"/>
                  <a:gd name="T75" fmla="*/ 358 h 1623"/>
                  <a:gd name="T76" fmla="*/ 356 w 1346"/>
                  <a:gd name="T77" fmla="*/ 194 h 1623"/>
                  <a:gd name="T78" fmla="*/ 526 w 1346"/>
                  <a:gd name="T79" fmla="*/ 72 h 1623"/>
                  <a:gd name="T80" fmla="*/ 732 w 1346"/>
                  <a:gd name="T81" fmla="*/ 0 h 16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6" h="1623">
                    <a:moveTo>
                      <a:pt x="732" y="0"/>
                    </a:moveTo>
                    <a:lnTo>
                      <a:pt x="842" y="7"/>
                    </a:lnTo>
                    <a:lnTo>
                      <a:pt x="939" y="32"/>
                    </a:lnTo>
                    <a:lnTo>
                      <a:pt x="1024" y="69"/>
                    </a:lnTo>
                    <a:lnTo>
                      <a:pt x="1100" y="122"/>
                    </a:lnTo>
                    <a:lnTo>
                      <a:pt x="1164" y="185"/>
                    </a:lnTo>
                    <a:lnTo>
                      <a:pt x="1224" y="261"/>
                    </a:lnTo>
                    <a:lnTo>
                      <a:pt x="1275" y="347"/>
                    </a:lnTo>
                    <a:lnTo>
                      <a:pt x="1324" y="444"/>
                    </a:lnTo>
                    <a:lnTo>
                      <a:pt x="1341" y="529"/>
                    </a:lnTo>
                    <a:lnTo>
                      <a:pt x="1346" y="615"/>
                    </a:lnTo>
                    <a:lnTo>
                      <a:pt x="1344" y="700"/>
                    </a:lnTo>
                    <a:lnTo>
                      <a:pt x="1337" y="784"/>
                    </a:lnTo>
                    <a:lnTo>
                      <a:pt x="1321" y="861"/>
                    </a:lnTo>
                    <a:lnTo>
                      <a:pt x="1305" y="937"/>
                    </a:lnTo>
                    <a:lnTo>
                      <a:pt x="1287" y="1003"/>
                    </a:lnTo>
                    <a:lnTo>
                      <a:pt x="1270" y="1063"/>
                    </a:lnTo>
                    <a:lnTo>
                      <a:pt x="1225" y="1131"/>
                    </a:lnTo>
                    <a:lnTo>
                      <a:pt x="1174" y="1199"/>
                    </a:lnTo>
                    <a:lnTo>
                      <a:pt x="1113" y="1265"/>
                    </a:lnTo>
                    <a:lnTo>
                      <a:pt x="1047" y="1330"/>
                    </a:lnTo>
                    <a:lnTo>
                      <a:pt x="975" y="1388"/>
                    </a:lnTo>
                    <a:lnTo>
                      <a:pt x="901" y="1445"/>
                    </a:lnTo>
                    <a:lnTo>
                      <a:pt x="826" y="1495"/>
                    </a:lnTo>
                    <a:lnTo>
                      <a:pt x="753" y="1543"/>
                    </a:lnTo>
                    <a:lnTo>
                      <a:pt x="643" y="1582"/>
                    </a:lnTo>
                    <a:lnTo>
                      <a:pt x="537" y="1609"/>
                    </a:lnTo>
                    <a:lnTo>
                      <a:pt x="435" y="1623"/>
                    </a:lnTo>
                    <a:lnTo>
                      <a:pt x="340" y="1623"/>
                    </a:lnTo>
                    <a:lnTo>
                      <a:pt x="248" y="1602"/>
                    </a:lnTo>
                    <a:lnTo>
                      <a:pt x="166" y="1563"/>
                    </a:lnTo>
                    <a:lnTo>
                      <a:pt x="91" y="1502"/>
                    </a:lnTo>
                    <a:lnTo>
                      <a:pt x="24" y="1417"/>
                    </a:lnTo>
                    <a:lnTo>
                      <a:pt x="0" y="1206"/>
                    </a:lnTo>
                    <a:lnTo>
                      <a:pt x="8" y="985"/>
                    </a:lnTo>
                    <a:lnTo>
                      <a:pt x="46" y="763"/>
                    </a:lnTo>
                    <a:lnTo>
                      <a:pt x="118" y="551"/>
                    </a:lnTo>
                    <a:lnTo>
                      <a:pt x="220" y="358"/>
                    </a:lnTo>
                    <a:lnTo>
                      <a:pt x="356" y="194"/>
                    </a:lnTo>
                    <a:lnTo>
                      <a:pt x="526" y="72"/>
                    </a:lnTo>
                    <a:lnTo>
                      <a:pt x="732" y="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0" name="Freeform 181"/>
              <p:cNvSpPr>
                <a:spLocks/>
              </p:cNvSpPr>
              <p:nvPr/>
            </p:nvSpPr>
            <p:spPr bwMode="auto">
              <a:xfrm>
                <a:off x="3758" y="1471"/>
                <a:ext cx="440" cy="534"/>
              </a:xfrm>
              <a:custGeom>
                <a:avLst/>
                <a:gdLst>
                  <a:gd name="T0" fmla="*/ 739 w 1319"/>
                  <a:gd name="T1" fmla="*/ 0 h 1603"/>
                  <a:gd name="T2" fmla="*/ 844 w 1319"/>
                  <a:gd name="T3" fmla="*/ 7 h 1603"/>
                  <a:gd name="T4" fmla="*/ 938 w 1319"/>
                  <a:gd name="T5" fmla="*/ 32 h 1603"/>
                  <a:gd name="T6" fmla="*/ 1018 w 1319"/>
                  <a:gd name="T7" fmla="*/ 69 h 1603"/>
                  <a:gd name="T8" fmla="*/ 1091 w 1319"/>
                  <a:gd name="T9" fmla="*/ 122 h 1603"/>
                  <a:gd name="T10" fmla="*/ 1152 w 1319"/>
                  <a:gd name="T11" fmla="*/ 185 h 1603"/>
                  <a:gd name="T12" fmla="*/ 1207 w 1319"/>
                  <a:gd name="T13" fmla="*/ 260 h 1603"/>
                  <a:gd name="T14" fmla="*/ 1255 w 1319"/>
                  <a:gd name="T15" fmla="*/ 343 h 1603"/>
                  <a:gd name="T16" fmla="*/ 1299 w 1319"/>
                  <a:gd name="T17" fmla="*/ 438 h 1603"/>
                  <a:gd name="T18" fmla="*/ 1313 w 1319"/>
                  <a:gd name="T19" fmla="*/ 518 h 1603"/>
                  <a:gd name="T20" fmla="*/ 1319 w 1319"/>
                  <a:gd name="T21" fmla="*/ 602 h 1603"/>
                  <a:gd name="T22" fmla="*/ 1314 w 1319"/>
                  <a:gd name="T23" fmla="*/ 685 h 1603"/>
                  <a:gd name="T24" fmla="*/ 1306 w 1319"/>
                  <a:gd name="T25" fmla="*/ 769 h 1603"/>
                  <a:gd name="T26" fmla="*/ 1291 w 1319"/>
                  <a:gd name="T27" fmla="*/ 845 h 1603"/>
                  <a:gd name="T28" fmla="*/ 1274 w 1319"/>
                  <a:gd name="T29" fmla="*/ 919 h 1603"/>
                  <a:gd name="T30" fmla="*/ 1256 w 1319"/>
                  <a:gd name="T31" fmla="*/ 984 h 1603"/>
                  <a:gd name="T32" fmla="*/ 1241 w 1319"/>
                  <a:gd name="T33" fmla="*/ 1041 h 1603"/>
                  <a:gd name="T34" fmla="*/ 1198 w 1319"/>
                  <a:gd name="T35" fmla="*/ 1105 h 1603"/>
                  <a:gd name="T36" fmla="*/ 1146 w 1319"/>
                  <a:gd name="T37" fmla="*/ 1172 h 1603"/>
                  <a:gd name="T38" fmla="*/ 1085 w 1319"/>
                  <a:gd name="T39" fmla="*/ 1237 h 1603"/>
                  <a:gd name="T40" fmla="*/ 1020 w 1319"/>
                  <a:gd name="T41" fmla="*/ 1302 h 1603"/>
                  <a:gd name="T42" fmla="*/ 949 w 1319"/>
                  <a:gd name="T43" fmla="*/ 1362 h 1603"/>
                  <a:gd name="T44" fmla="*/ 876 w 1319"/>
                  <a:gd name="T45" fmla="*/ 1419 h 1603"/>
                  <a:gd name="T46" fmla="*/ 804 w 1319"/>
                  <a:gd name="T47" fmla="*/ 1469 h 1603"/>
                  <a:gd name="T48" fmla="*/ 734 w 1319"/>
                  <a:gd name="T49" fmla="*/ 1514 h 1603"/>
                  <a:gd name="T50" fmla="*/ 612 w 1319"/>
                  <a:gd name="T51" fmla="*/ 1558 h 1603"/>
                  <a:gd name="T52" fmla="*/ 499 w 1319"/>
                  <a:gd name="T53" fmla="*/ 1589 h 1603"/>
                  <a:gd name="T54" fmla="*/ 394 w 1319"/>
                  <a:gd name="T55" fmla="*/ 1603 h 1603"/>
                  <a:gd name="T56" fmla="*/ 298 w 1319"/>
                  <a:gd name="T57" fmla="*/ 1600 h 1603"/>
                  <a:gd name="T58" fmla="*/ 210 w 1319"/>
                  <a:gd name="T59" fmla="*/ 1576 h 1603"/>
                  <a:gd name="T60" fmla="*/ 134 w 1319"/>
                  <a:gd name="T61" fmla="*/ 1532 h 1603"/>
                  <a:gd name="T62" fmla="*/ 67 w 1319"/>
                  <a:gd name="T63" fmla="*/ 1464 h 1603"/>
                  <a:gd name="T64" fmla="*/ 13 w 1319"/>
                  <a:gd name="T65" fmla="*/ 1370 h 1603"/>
                  <a:gd name="T66" fmla="*/ 0 w 1319"/>
                  <a:gd name="T67" fmla="*/ 1166 h 1603"/>
                  <a:gd name="T68" fmla="*/ 18 w 1319"/>
                  <a:gd name="T69" fmla="*/ 953 h 1603"/>
                  <a:gd name="T70" fmla="*/ 66 w 1319"/>
                  <a:gd name="T71" fmla="*/ 738 h 1603"/>
                  <a:gd name="T72" fmla="*/ 142 w 1319"/>
                  <a:gd name="T73" fmla="*/ 532 h 1603"/>
                  <a:gd name="T74" fmla="*/ 246 w 1319"/>
                  <a:gd name="T75" fmla="*/ 345 h 1603"/>
                  <a:gd name="T76" fmla="*/ 381 w 1319"/>
                  <a:gd name="T77" fmla="*/ 188 h 1603"/>
                  <a:gd name="T78" fmla="*/ 545 w 1319"/>
                  <a:gd name="T79" fmla="*/ 68 h 1603"/>
                  <a:gd name="T80" fmla="*/ 739 w 1319"/>
                  <a:gd name="T81" fmla="*/ 0 h 16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19" h="1603">
                    <a:moveTo>
                      <a:pt x="739" y="0"/>
                    </a:moveTo>
                    <a:lnTo>
                      <a:pt x="844" y="7"/>
                    </a:lnTo>
                    <a:lnTo>
                      <a:pt x="938" y="32"/>
                    </a:lnTo>
                    <a:lnTo>
                      <a:pt x="1018" y="69"/>
                    </a:lnTo>
                    <a:lnTo>
                      <a:pt x="1091" y="122"/>
                    </a:lnTo>
                    <a:lnTo>
                      <a:pt x="1152" y="185"/>
                    </a:lnTo>
                    <a:lnTo>
                      <a:pt x="1207" y="260"/>
                    </a:lnTo>
                    <a:lnTo>
                      <a:pt x="1255" y="343"/>
                    </a:lnTo>
                    <a:lnTo>
                      <a:pt x="1299" y="438"/>
                    </a:lnTo>
                    <a:lnTo>
                      <a:pt x="1313" y="518"/>
                    </a:lnTo>
                    <a:lnTo>
                      <a:pt x="1319" y="602"/>
                    </a:lnTo>
                    <a:lnTo>
                      <a:pt x="1314" y="685"/>
                    </a:lnTo>
                    <a:lnTo>
                      <a:pt x="1306" y="769"/>
                    </a:lnTo>
                    <a:lnTo>
                      <a:pt x="1291" y="845"/>
                    </a:lnTo>
                    <a:lnTo>
                      <a:pt x="1274" y="919"/>
                    </a:lnTo>
                    <a:lnTo>
                      <a:pt x="1256" y="984"/>
                    </a:lnTo>
                    <a:lnTo>
                      <a:pt x="1241" y="1041"/>
                    </a:lnTo>
                    <a:lnTo>
                      <a:pt x="1198" y="1105"/>
                    </a:lnTo>
                    <a:lnTo>
                      <a:pt x="1146" y="1172"/>
                    </a:lnTo>
                    <a:lnTo>
                      <a:pt x="1085" y="1237"/>
                    </a:lnTo>
                    <a:lnTo>
                      <a:pt x="1020" y="1302"/>
                    </a:lnTo>
                    <a:lnTo>
                      <a:pt x="949" y="1362"/>
                    </a:lnTo>
                    <a:lnTo>
                      <a:pt x="876" y="1419"/>
                    </a:lnTo>
                    <a:lnTo>
                      <a:pt x="804" y="1469"/>
                    </a:lnTo>
                    <a:lnTo>
                      <a:pt x="734" y="1514"/>
                    </a:lnTo>
                    <a:lnTo>
                      <a:pt x="612" y="1558"/>
                    </a:lnTo>
                    <a:lnTo>
                      <a:pt x="499" y="1589"/>
                    </a:lnTo>
                    <a:lnTo>
                      <a:pt x="394" y="1603"/>
                    </a:lnTo>
                    <a:lnTo>
                      <a:pt x="298" y="1600"/>
                    </a:lnTo>
                    <a:lnTo>
                      <a:pt x="210" y="1576"/>
                    </a:lnTo>
                    <a:lnTo>
                      <a:pt x="134" y="1532"/>
                    </a:lnTo>
                    <a:lnTo>
                      <a:pt x="67" y="1464"/>
                    </a:lnTo>
                    <a:lnTo>
                      <a:pt x="13" y="1370"/>
                    </a:lnTo>
                    <a:lnTo>
                      <a:pt x="0" y="1166"/>
                    </a:lnTo>
                    <a:lnTo>
                      <a:pt x="18" y="953"/>
                    </a:lnTo>
                    <a:lnTo>
                      <a:pt x="66" y="738"/>
                    </a:lnTo>
                    <a:lnTo>
                      <a:pt x="142" y="532"/>
                    </a:lnTo>
                    <a:lnTo>
                      <a:pt x="246" y="345"/>
                    </a:lnTo>
                    <a:lnTo>
                      <a:pt x="381" y="188"/>
                    </a:lnTo>
                    <a:lnTo>
                      <a:pt x="545" y="68"/>
                    </a:lnTo>
                    <a:lnTo>
                      <a:pt x="739" y="0"/>
                    </a:lnTo>
                    <a:close/>
                  </a:path>
                </a:pathLst>
              </a:custGeom>
              <a:solidFill>
                <a:srgbClr val="78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1" name="Freeform 182"/>
              <p:cNvSpPr>
                <a:spLocks/>
              </p:cNvSpPr>
              <p:nvPr/>
            </p:nvSpPr>
            <p:spPr bwMode="auto">
              <a:xfrm>
                <a:off x="3769" y="1477"/>
                <a:ext cx="430" cy="529"/>
              </a:xfrm>
              <a:custGeom>
                <a:avLst/>
                <a:gdLst>
                  <a:gd name="T0" fmla="*/ 750 w 1292"/>
                  <a:gd name="T1" fmla="*/ 0 h 1587"/>
                  <a:gd name="T2" fmla="*/ 850 w 1292"/>
                  <a:gd name="T3" fmla="*/ 8 h 1587"/>
                  <a:gd name="T4" fmla="*/ 939 w 1292"/>
                  <a:gd name="T5" fmla="*/ 35 h 1587"/>
                  <a:gd name="T6" fmla="*/ 1014 w 1292"/>
                  <a:gd name="T7" fmla="*/ 72 h 1587"/>
                  <a:gd name="T8" fmla="*/ 1082 w 1292"/>
                  <a:gd name="T9" fmla="*/ 125 h 1587"/>
                  <a:gd name="T10" fmla="*/ 1139 w 1292"/>
                  <a:gd name="T11" fmla="*/ 186 h 1587"/>
                  <a:gd name="T12" fmla="*/ 1191 w 1292"/>
                  <a:gd name="T13" fmla="*/ 260 h 1587"/>
                  <a:gd name="T14" fmla="*/ 1234 w 1292"/>
                  <a:gd name="T15" fmla="*/ 342 h 1587"/>
                  <a:gd name="T16" fmla="*/ 1274 w 1292"/>
                  <a:gd name="T17" fmla="*/ 434 h 1587"/>
                  <a:gd name="T18" fmla="*/ 1287 w 1292"/>
                  <a:gd name="T19" fmla="*/ 507 h 1587"/>
                  <a:gd name="T20" fmla="*/ 1292 w 1292"/>
                  <a:gd name="T21" fmla="*/ 588 h 1587"/>
                  <a:gd name="T22" fmla="*/ 1287 w 1292"/>
                  <a:gd name="T23" fmla="*/ 670 h 1587"/>
                  <a:gd name="T24" fmla="*/ 1277 w 1292"/>
                  <a:gd name="T25" fmla="*/ 753 h 1587"/>
                  <a:gd name="T26" fmla="*/ 1260 w 1292"/>
                  <a:gd name="T27" fmla="*/ 830 h 1587"/>
                  <a:gd name="T28" fmla="*/ 1242 w 1292"/>
                  <a:gd name="T29" fmla="*/ 903 h 1587"/>
                  <a:gd name="T30" fmla="*/ 1224 w 1292"/>
                  <a:gd name="T31" fmla="*/ 967 h 1587"/>
                  <a:gd name="T32" fmla="*/ 1209 w 1292"/>
                  <a:gd name="T33" fmla="*/ 1023 h 1587"/>
                  <a:gd name="T34" fmla="*/ 1168 w 1292"/>
                  <a:gd name="T35" fmla="*/ 1084 h 1587"/>
                  <a:gd name="T36" fmla="*/ 1117 w 1292"/>
                  <a:gd name="T37" fmla="*/ 1150 h 1587"/>
                  <a:gd name="T38" fmla="*/ 1057 w 1292"/>
                  <a:gd name="T39" fmla="*/ 1213 h 1587"/>
                  <a:gd name="T40" fmla="*/ 992 w 1292"/>
                  <a:gd name="T41" fmla="*/ 1279 h 1587"/>
                  <a:gd name="T42" fmla="*/ 921 w 1292"/>
                  <a:gd name="T43" fmla="*/ 1340 h 1587"/>
                  <a:gd name="T44" fmla="*/ 851 w 1292"/>
                  <a:gd name="T45" fmla="*/ 1397 h 1587"/>
                  <a:gd name="T46" fmla="*/ 782 w 1292"/>
                  <a:gd name="T47" fmla="*/ 1447 h 1587"/>
                  <a:gd name="T48" fmla="*/ 718 w 1292"/>
                  <a:gd name="T49" fmla="*/ 1489 h 1587"/>
                  <a:gd name="T50" fmla="*/ 581 w 1292"/>
                  <a:gd name="T51" fmla="*/ 1539 h 1587"/>
                  <a:gd name="T52" fmla="*/ 459 w 1292"/>
                  <a:gd name="T53" fmla="*/ 1573 h 1587"/>
                  <a:gd name="T54" fmla="*/ 351 w 1292"/>
                  <a:gd name="T55" fmla="*/ 1587 h 1587"/>
                  <a:gd name="T56" fmla="*/ 255 w 1292"/>
                  <a:gd name="T57" fmla="*/ 1582 h 1587"/>
                  <a:gd name="T58" fmla="*/ 171 w 1292"/>
                  <a:gd name="T59" fmla="*/ 1553 h 1587"/>
                  <a:gd name="T60" fmla="*/ 102 w 1292"/>
                  <a:gd name="T61" fmla="*/ 1504 h 1587"/>
                  <a:gd name="T62" fmla="*/ 45 w 1292"/>
                  <a:gd name="T63" fmla="*/ 1429 h 1587"/>
                  <a:gd name="T64" fmla="*/ 3 w 1292"/>
                  <a:gd name="T65" fmla="*/ 1332 h 1587"/>
                  <a:gd name="T66" fmla="*/ 0 w 1292"/>
                  <a:gd name="T67" fmla="*/ 1131 h 1587"/>
                  <a:gd name="T68" fmla="*/ 28 w 1292"/>
                  <a:gd name="T69" fmla="*/ 923 h 1587"/>
                  <a:gd name="T70" fmla="*/ 82 w 1292"/>
                  <a:gd name="T71" fmla="*/ 713 h 1587"/>
                  <a:gd name="T72" fmla="*/ 166 w 1292"/>
                  <a:gd name="T73" fmla="*/ 514 h 1587"/>
                  <a:gd name="T74" fmla="*/ 274 w 1292"/>
                  <a:gd name="T75" fmla="*/ 332 h 1587"/>
                  <a:gd name="T76" fmla="*/ 408 w 1292"/>
                  <a:gd name="T77" fmla="*/ 179 h 1587"/>
                  <a:gd name="T78" fmla="*/ 566 w 1292"/>
                  <a:gd name="T79" fmla="*/ 64 h 1587"/>
                  <a:gd name="T80" fmla="*/ 750 w 1292"/>
                  <a:gd name="T81" fmla="*/ 0 h 15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92" h="1587">
                    <a:moveTo>
                      <a:pt x="750" y="0"/>
                    </a:moveTo>
                    <a:lnTo>
                      <a:pt x="850" y="8"/>
                    </a:lnTo>
                    <a:lnTo>
                      <a:pt x="939" y="35"/>
                    </a:lnTo>
                    <a:lnTo>
                      <a:pt x="1014" y="72"/>
                    </a:lnTo>
                    <a:lnTo>
                      <a:pt x="1082" y="125"/>
                    </a:lnTo>
                    <a:lnTo>
                      <a:pt x="1139" y="186"/>
                    </a:lnTo>
                    <a:lnTo>
                      <a:pt x="1191" y="260"/>
                    </a:lnTo>
                    <a:lnTo>
                      <a:pt x="1234" y="342"/>
                    </a:lnTo>
                    <a:lnTo>
                      <a:pt x="1274" y="434"/>
                    </a:lnTo>
                    <a:lnTo>
                      <a:pt x="1287" y="507"/>
                    </a:lnTo>
                    <a:lnTo>
                      <a:pt x="1292" y="588"/>
                    </a:lnTo>
                    <a:lnTo>
                      <a:pt x="1287" y="670"/>
                    </a:lnTo>
                    <a:lnTo>
                      <a:pt x="1277" y="753"/>
                    </a:lnTo>
                    <a:lnTo>
                      <a:pt x="1260" y="830"/>
                    </a:lnTo>
                    <a:lnTo>
                      <a:pt x="1242" y="903"/>
                    </a:lnTo>
                    <a:lnTo>
                      <a:pt x="1224" y="967"/>
                    </a:lnTo>
                    <a:lnTo>
                      <a:pt x="1209" y="1023"/>
                    </a:lnTo>
                    <a:lnTo>
                      <a:pt x="1168" y="1084"/>
                    </a:lnTo>
                    <a:lnTo>
                      <a:pt x="1117" y="1150"/>
                    </a:lnTo>
                    <a:lnTo>
                      <a:pt x="1057" y="1213"/>
                    </a:lnTo>
                    <a:lnTo>
                      <a:pt x="992" y="1279"/>
                    </a:lnTo>
                    <a:lnTo>
                      <a:pt x="921" y="1340"/>
                    </a:lnTo>
                    <a:lnTo>
                      <a:pt x="851" y="1397"/>
                    </a:lnTo>
                    <a:lnTo>
                      <a:pt x="782" y="1447"/>
                    </a:lnTo>
                    <a:lnTo>
                      <a:pt x="718" y="1489"/>
                    </a:lnTo>
                    <a:lnTo>
                      <a:pt x="581" y="1539"/>
                    </a:lnTo>
                    <a:lnTo>
                      <a:pt x="459" y="1573"/>
                    </a:lnTo>
                    <a:lnTo>
                      <a:pt x="351" y="1587"/>
                    </a:lnTo>
                    <a:lnTo>
                      <a:pt x="255" y="1582"/>
                    </a:lnTo>
                    <a:lnTo>
                      <a:pt x="171" y="1553"/>
                    </a:lnTo>
                    <a:lnTo>
                      <a:pt x="102" y="1504"/>
                    </a:lnTo>
                    <a:lnTo>
                      <a:pt x="45" y="1429"/>
                    </a:lnTo>
                    <a:lnTo>
                      <a:pt x="3" y="1332"/>
                    </a:lnTo>
                    <a:lnTo>
                      <a:pt x="0" y="1131"/>
                    </a:lnTo>
                    <a:lnTo>
                      <a:pt x="28" y="923"/>
                    </a:lnTo>
                    <a:lnTo>
                      <a:pt x="82" y="713"/>
                    </a:lnTo>
                    <a:lnTo>
                      <a:pt x="166" y="514"/>
                    </a:lnTo>
                    <a:lnTo>
                      <a:pt x="274" y="332"/>
                    </a:lnTo>
                    <a:lnTo>
                      <a:pt x="408" y="179"/>
                    </a:lnTo>
                    <a:lnTo>
                      <a:pt x="566" y="64"/>
                    </a:lnTo>
                    <a:lnTo>
                      <a:pt x="750" y="0"/>
                    </a:lnTo>
                    <a:close/>
                  </a:path>
                </a:pathLst>
              </a:custGeom>
              <a:solidFill>
                <a:srgbClr val="63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2" name="Freeform 183"/>
              <p:cNvSpPr>
                <a:spLocks/>
              </p:cNvSpPr>
              <p:nvPr/>
            </p:nvSpPr>
            <p:spPr bwMode="auto">
              <a:xfrm>
                <a:off x="3778" y="1484"/>
                <a:ext cx="422" cy="523"/>
              </a:xfrm>
              <a:custGeom>
                <a:avLst/>
                <a:gdLst>
                  <a:gd name="T0" fmla="*/ 761 w 1266"/>
                  <a:gd name="T1" fmla="*/ 0 h 1569"/>
                  <a:gd name="T2" fmla="*/ 858 w 1266"/>
                  <a:gd name="T3" fmla="*/ 11 h 1569"/>
                  <a:gd name="T4" fmla="*/ 943 w 1266"/>
                  <a:gd name="T5" fmla="*/ 36 h 1569"/>
                  <a:gd name="T6" fmla="*/ 1014 w 1266"/>
                  <a:gd name="T7" fmla="*/ 73 h 1569"/>
                  <a:gd name="T8" fmla="*/ 1078 w 1266"/>
                  <a:gd name="T9" fmla="*/ 125 h 1569"/>
                  <a:gd name="T10" fmla="*/ 1131 w 1266"/>
                  <a:gd name="T11" fmla="*/ 186 h 1569"/>
                  <a:gd name="T12" fmla="*/ 1178 w 1266"/>
                  <a:gd name="T13" fmla="*/ 257 h 1569"/>
                  <a:gd name="T14" fmla="*/ 1217 w 1266"/>
                  <a:gd name="T15" fmla="*/ 338 h 1569"/>
                  <a:gd name="T16" fmla="*/ 1253 w 1266"/>
                  <a:gd name="T17" fmla="*/ 427 h 1569"/>
                  <a:gd name="T18" fmla="*/ 1264 w 1266"/>
                  <a:gd name="T19" fmla="*/ 496 h 1569"/>
                  <a:gd name="T20" fmla="*/ 1266 w 1266"/>
                  <a:gd name="T21" fmla="*/ 575 h 1569"/>
                  <a:gd name="T22" fmla="*/ 1259 w 1266"/>
                  <a:gd name="T23" fmla="*/ 656 h 1569"/>
                  <a:gd name="T24" fmla="*/ 1247 w 1266"/>
                  <a:gd name="T25" fmla="*/ 738 h 1569"/>
                  <a:gd name="T26" fmla="*/ 1231 w 1266"/>
                  <a:gd name="T27" fmla="*/ 814 h 1569"/>
                  <a:gd name="T28" fmla="*/ 1213 w 1266"/>
                  <a:gd name="T29" fmla="*/ 888 h 1569"/>
                  <a:gd name="T30" fmla="*/ 1195 w 1266"/>
                  <a:gd name="T31" fmla="*/ 951 h 1569"/>
                  <a:gd name="T32" fmla="*/ 1181 w 1266"/>
                  <a:gd name="T33" fmla="*/ 1002 h 1569"/>
                  <a:gd name="T34" fmla="*/ 1142 w 1266"/>
                  <a:gd name="T35" fmla="*/ 1059 h 1569"/>
                  <a:gd name="T36" fmla="*/ 1092 w 1266"/>
                  <a:gd name="T37" fmla="*/ 1122 h 1569"/>
                  <a:gd name="T38" fmla="*/ 1032 w 1266"/>
                  <a:gd name="T39" fmla="*/ 1187 h 1569"/>
                  <a:gd name="T40" fmla="*/ 968 w 1266"/>
                  <a:gd name="T41" fmla="*/ 1254 h 1569"/>
                  <a:gd name="T42" fmla="*/ 898 w 1266"/>
                  <a:gd name="T43" fmla="*/ 1315 h 1569"/>
                  <a:gd name="T44" fmla="*/ 829 w 1266"/>
                  <a:gd name="T45" fmla="*/ 1373 h 1569"/>
                  <a:gd name="T46" fmla="*/ 761 w 1266"/>
                  <a:gd name="T47" fmla="*/ 1423 h 1569"/>
                  <a:gd name="T48" fmla="*/ 700 w 1266"/>
                  <a:gd name="T49" fmla="*/ 1465 h 1569"/>
                  <a:gd name="T50" fmla="*/ 553 w 1266"/>
                  <a:gd name="T51" fmla="*/ 1521 h 1569"/>
                  <a:gd name="T52" fmla="*/ 424 w 1266"/>
                  <a:gd name="T53" fmla="*/ 1557 h 1569"/>
                  <a:gd name="T54" fmla="*/ 313 w 1266"/>
                  <a:gd name="T55" fmla="*/ 1569 h 1569"/>
                  <a:gd name="T56" fmla="*/ 218 w 1266"/>
                  <a:gd name="T57" fmla="*/ 1562 h 1569"/>
                  <a:gd name="T58" fmla="*/ 139 w 1266"/>
                  <a:gd name="T59" fmla="*/ 1529 h 1569"/>
                  <a:gd name="T60" fmla="*/ 76 w 1266"/>
                  <a:gd name="T61" fmla="*/ 1473 h 1569"/>
                  <a:gd name="T62" fmla="*/ 29 w 1266"/>
                  <a:gd name="T63" fmla="*/ 1393 h 1569"/>
                  <a:gd name="T64" fmla="*/ 0 w 1266"/>
                  <a:gd name="T65" fmla="*/ 1288 h 1569"/>
                  <a:gd name="T66" fmla="*/ 7 w 1266"/>
                  <a:gd name="T67" fmla="*/ 1094 h 1569"/>
                  <a:gd name="T68" fmla="*/ 43 w 1266"/>
                  <a:gd name="T69" fmla="*/ 891 h 1569"/>
                  <a:gd name="T70" fmla="*/ 106 w 1266"/>
                  <a:gd name="T71" fmla="*/ 688 h 1569"/>
                  <a:gd name="T72" fmla="*/ 195 w 1266"/>
                  <a:gd name="T73" fmla="*/ 495 h 1569"/>
                  <a:gd name="T74" fmla="*/ 305 w 1266"/>
                  <a:gd name="T75" fmla="*/ 318 h 1569"/>
                  <a:gd name="T76" fmla="*/ 437 w 1266"/>
                  <a:gd name="T77" fmla="*/ 172 h 1569"/>
                  <a:gd name="T78" fmla="*/ 590 w 1266"/>
                  <a:gd name="T79" fmla="*/ 61 h 1569"/>
                  <a:gd name="T80" fmla="*/ 761 w 1266"/>
                  <a:gd name="T81" fmla="*/ 0 h 15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66" h="1569">
                    <a:moveTo>
                      <a:pt x="761" y="0"/>
                    </a:moveTo>
                    <a:lnTo>
                      <a:pt x="858" y="11"/>
                    </a:lnTo>
                    <a:lnTo>
                      <a:pt x="943" y="36"/>
                    </a:lnTo>
                    <a:lnTo>
                      <a:pt x="1014" y="73"/>
                    </a:lnTo>
                    <a:lnTo>
                      <a:pt x="1078" y="125"/>
                    </a:lnTo>
                    <a:lnTo>
                      <a:pt x="1131" y="186"/>
                    </a:lnTo>
                    <a:lnTo>
                      <a:pt x="1178" y="257"/>
                    </a:lnTo>
                    <a:lnTo>
                      <a:pt x="1217" y="338"/>
                    </a:lnTo>
                    <a:lnTo>
                      <a:pt x="1253" y="427"/>
                    </a:lnTo>
                    <a:lnTo>
                      <a:pt x="1264" y="496"/>
                    </a:lnTo>
                    <a:lnTo>
                      <a:pt x="1266" y="575"/>
                    </a:lnTo>
                    <a:lnTo>
                      <a:pt x="1259" y="656"/>
                    </a:lnTo>
                    <a:lnTo>
                      <a:pt x="1247" y="738"/>
                    </a:lnTo>
                    <a:lnTo>
                      <a:pt x="1231" y="814"/>
                    </a:lnTo>
                    <a:lnTo>
                      <a:pt x="1213" y="888"/>
                    </a:lnTo>
                    <a:lnTo>
                      <a:pt x="1195" y="951"/>
                    </a:lnTo>
                    <a:lnTo>
                      <a:pt x="1181" y="1002"/>
                    </a:lnTo>
                    <a:lnTo>
                      <a:pt x="1142" y="1059"/>
                    </a:lnTo>
                    <a:lnTo>
                      <a:pt x="1092" y="1122"/>
                    </a:lnTo>
                    <a:lnTo>
                      <a:pt x="1032" y="1187"/>
                    </a:lnTo>
                    <a:lnTo>
                      <a:pt x="968" y="1254"/>
                    </a:lnTo>
                    <a:lnTo>
                      <a:pt x="898" y="1315"/>
                    </a:lnTo>
                    <a:lnTo>
                      <a:pt x="829" y="1373"/>
                    </a:lnTo>
                    <a:lnTo>
                      <a:pt x="761" y="1423"/>
                    </a:lnTo>
                    <a:lnTo>
                      <a:pt x="700" y="1465"/>
                    </a:lnTo>
                    <a:lnTo>
                      <a:pt x="553" y="1521"/>
                    </a:lnTo>
                    <a:lnTo>
                      <a:pt x="424" y="1557"/>
                    </a:lnTo>
                    <a:lnTo>
                      <a:pt x="313" y="1569"/>
                    </a:lnTo>
                    <a:lnTo>
                      <a:pt x="218" y="1562"/>
                    </a:lnTo>
                    <a:lnTo>
                      <a:pt x="139" y="1529"/>
                    </a:lnTo>
                    <a:lnTo>
                      <a:pt x="76" y="1473"/>
                    </a:lnTo>
                    <a:lnTo>
                      <a:pt x="29" y="1393"/>
                    </a:lnTo>
                    <a:lnTo>
                      <a:pt x="0" y="1288"/>
                    </a:lnTo>
                    <a:lnTo>
                      <a:pt x="7" y="1094"/>
                    </a:lnTo>
                    <a:lnTo>
                      <a:pt x="43" y="891"/>
                    </a:lnTo>
                    <a:lnTo>
                      <a:pt x="106" y="688"/>
                    </a:lnTo>
                    <a:lnTo>
                      <a:pt x="195" y="495"/>
                    </a:lnTo>
                    <a:lnTo>
                      <a:pt x="305" y="318"/>
                    </a:lnTo>
                    <a:lnTo>
                      <a:pt x="437" y="172"/>
                    </a:lnTo>
                    <a:lnTo>
                      <a:pt x="590" y="61"/>
                    </a:lnTo>
                    <a:lnTo>
                      <a:pt x="761" y="0"/>
                    </a:lnTo>
                    <a:close/>
                  </a:path>
                </a:pathLst>
              </a:custGeom>
              <a:solidFill>
                <a:srgbClr val="52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3" name="Freeform 184"/>
              <p:cNvSpPr>
                <a:spLocks/>
              </p:cNvSpPr>
              <p:nvPr/>
            </p:nvSpPr>
            <p:spPr bwMode="auto">
              <a:xfrm>
                <a:off x="3785" y="1490"/>
                <a:ext cx="416" cy="517"/>
              </a:xfrm>
              <a:custGeom>
                <a:avLst/>
                <a:gdLst>
                  <a:gd name="T0" fmla="*/ 780 w 1247"/>
                  <a:gd name="T1" fmla="*/ 0 h 1553"/>
                  <a:gd name="T2" fmla="*/ 872 w 1247"/>
                  <a:gd name="T3" fmla="*/ 11 h 1553"/>
                  <a:gd name="T4" fmla="*/ 952 w 1247"/>
                  <a:gd name="T5" fmla="*/ 37 h 1553"/>
                  <a:gd name="T6" fmla="*/ 1019 w 1247"/>
                  <a:gd name="T7" fmla="*/ 75 h 1553"/>
                  <a:gd name="T8" fmla="*/ 1079 w 1247"/>
                  <a:gd name="T9" fmla="*/ 126 h 1553"/>
                  <a:gd name="T10" fmla="*/ 1126 w 1247"/>
                  <a:gd name="T11" fmla="*/ 186 h 1553"/>
                  <a:gd name="T12" fmla="*/ 1169 w 1247"/>
                  <a:gd name="T13" fmla="*/ 257 h 1553"/>
                  <a:gd name="T14" fmla="*/ 1204 w 1247"/>
                  <a:gd name="T15" fmla="*/ 333 h 1553"/>
                  <a:gd name="T16" fmla="*/ 1236 w 1247"/>
                  <a:gd name="T17" fmla="*/ 420 h 1553"/>
                  <a:gd name="T18" fmla="*/ 1246 w 1247"/>
                  <a:gd name="T19" fmla="*/ 486 h 1553"/>
                  <a:gd name="T20" fmla="*/ 1247 w 1247"/>
                  <a:gd name="T21" fmla="*/ 561 h 1553"/>
                  <a:gd name="T22" fmla="*/ 1239 w 1247"/>
                  <a:gd name="T23" fmla="*/ 642 h 1553"/>
                  <a:gd name="T24" fmla="*/ 1228 w 1247"/>
                  <a:gd name="T25" fmla="*/ 724 h 1553"/>
                  <a:gd name="T26" fmla="*/ 1210 w 1247"/>
                  <a:gd name="T27" fmla="*/ 801 h 1553"/>
                  <a:gd name="T28" fmla="*/ 1193 w 1247"/>
                  <a:gd name="T29" fmla="*/ 874 h 1553"/>
                  <a:gd name="T30" fmla="*/ 1176 w 1247"/>
                  <a:gd name="T31" fmla="*/ 935 h 1553"/>
                  <a:gd name="T32" fmla="*/ 1164 w 1247"/>
                  <a:gd name="T33" fmla="*/ 984 h 1553"/>
                  <a:gd name="T34" fmla="*/ 1125 w 1247"/>
                  <a:gd name="T35" fmla="*/ 1038 h 1553"/>
                  <a:gd name="T36" fmla="*/ 1076 w 1247"/>
                  <a:gd name="T37" fmla="*/ 1101 h 1553"/>
                  <a:gd name="T38" fmla="*/ 1016 w 1247"/>
                  <a:gd name="T39" fmla="*/ 1165 h 1553"/>
                  <a:gd name="T40" fmla="*/ 952 w 1247"/>
                  <a:gd name="T41" fmla="*/ 1231 h 1553"/>
                  <a:gd name="T42" fmla="*/ 883 w 1247"/>
                  <a:gd name="T43" fmla="*/ 1293 h 1553"/>
                  <a:gd name="T44" fmla="*/ 815 w 1247"/>
                  <a:gd name="T45" fmla="*/ 1351 h 1553"/>
                  <a:gd name="T46" fmla="*/ 749 w 1247"/>
                  <a:gd name="T47" fmla="*/ 1400 h 1553"/>
                  <a:gd name="T48" fmla="*/ 694 w 1247"/>
                  <a:gd name="T49" fmla="*/ 1439 h 1553"/>
                  <a:gd name="T50" fmla="*/ 534 w 1247"/>
                  <a:gd name="T51" fmla="*/ 1501 h 1553"/>
                  <a:gd name="T52" fmla="*/ 396 w 1247"/>
                  <a:gd name="T53" fmla="*/ 1539 h 1553"/>
                  <a:gd name="T54" fmla="*/ 279 w 1247"/>
                  <a:gd name="T55" fmla="*/ 1553 h 1553"/>
                  <a:gd name="T56" fmla="*/ 185 w 1247"/>
                  <a:gd name="T57" fmla="*/ 1543 h 1553"/>
                  <a:gd name="T58" fmla="*/ 108 w 1247"/>
                  <a:gd name="T59" fmla="*/ 1505 h 1553"/>
                  <a:gd name="T60" fmla="*/ 54 w 1247"/>
                  <a:gd name="T61" fmla="*/ 1446 h 1553"/>
                  <a:gd name="T62" fmla="*/ 16 w 1247"/>
                  <a:gd name="T63" fmla="*/ 1359 h 1553"/>
                  <a:gd name="T64" fmla="*/ 0 w 1247"/>
                  <a:gd name="T65" fmla="*/ 1250 h 1553"/>
                  <a:gd name="T66" fmla="*/ 16 w 1247"/>
                  <a:gd name="T67" fmla="*/ 1059 h 1553"/>
                  <a:gd name="T68" fmla="*/ 62 w 1247"/>
                  <a:gd name="T69" fmla="*/ 862 h 1553"/>
                  <a:gd name="T70" fmla="*/ 133 w 1247"/>
                  <a:gd name="T71" fmla="*/ 663 h 1553"/>
                  <a:gd name="T72" fmla="*/ 228 w 1247"/>
                  <a:gd name="T73" fmla="*/ 477 h 1553"/>
                  <a:gd name="T74" fmla="*/ 341 w 1247"/>
                  <a:gd name="T75" fmla="*/ 306 h 1553"/>
                  <a:gd name="T76" fmla="*/ 473 w 1247"/>
                  <a:gd name="T77" fmla="*/ 164 h 1553"/>
                  <a:gd name="T78" fmla="*/ 620 w 1247"/>
                  <a:gd name="T79" fmla="*/ 58 h 1553"/>
                  <a:gd name="T80" fmla="*/ 780 w 1247"/>
                  <a:gd name="T81" fmla="*/ 0 h 1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47" h="1553">
                    <a:moveTo>
                      <a:pt x="780" y="0"/>
                    </a:moveTo>
                    <a:lnTo>
                      <a:pt x="872" y="11"/>
                    </a:lnTo>
                    <a:lnTo>
                      <a:pt x="952" y="37"/>
                    </a:lnTo>
                    <a:lnTo>
                      <a:pt x="1019" y="75"/>
                    </a:lnTo>
                    <a:lnTo>
                      <a:pt x="1079" y="126"/>
                    </a:lnTo>
                    <a:lnTo>
                      <a:pt x="1126" y="186"/>
                    </a:lnTo>
                    <a:lnTo>
                      <a:pt x="1169" y="257"/>
                    </a:lnTo>
                    <a:lnTo>
                      <a:pt x="1204" y="333"/>
                    </a:lnTo>
                    <a:lnTo>
                      <a:pt x="1236" y="420"/>
                    </a:lnTo>
                    <a:lnTo>
                      <a:pt x="1246" y="486"/>
                    </a:lnTo>
                    <a:lnTo>
                      <a:pt x="1247" y="561"/>
                    </a:lnTo>
                    <a:lnTo>
                      <a:pt x="1239" y="642"/>
                    </a:lnTo>
                    <a:lnTo>
                      <a:pt x="1228" y="724"/>
                    </a:lnTo>
                    <a:lnTo>
                      <a:pt x="1210" y="801"/>
                    </a:lnTo>
                    <a:lnTo>
                      <a:pt x="1193" y="874"/>
                    </a:lnTo>
                    <a:lnTo>
                      <a:pt x="1176" y="935"/>
                    </a:lnTo>
                    <a:lnTo>
                      <a:pt x="1164" y="984"/>
                    </a:lnTo>
                    <a:lnTo>
                      <a:pt x="1125" y="1038"/>
                    </a:lnTo>
                    <a:lnTo>
                      <a:pt x="1076" y="1101"/>
                    </a:lnTo>
                    <a:lnTo>
                      <a:pt x="1016" y="1165"/>
                    </a:lnTo>
                    <a:lnTo>
                      <a:pt x="952" y="1231"/>
                    </a:lnTo>
                    <a:lnTo>
                      <a:pt x="883" y="1293"/>
                    </a:lnTo>
                    <a:lnTo>
                      <a:pt x="815" y="1351"/>
                    </a:lnTo>
                    <a:lnTo>
                      <a:pt x="749" y="1400"/>
                    </a:lnTo>
                    <a:lnTo>
                      <a:pt x="694" y="1439"/>
                    </a:lnTo>
                    <a:lnTo>
                      <a:pt x="534" y="1501"/>
                    </a:lnTo>
                    <a:lnTo>
                      <a:pt x="396" y="1539"/>
                    </a:lnTo>
                    <a:lnTo>
                      <a:pt x="279" y="1553"/>
                    </a:lnTo>
                    <a:lnTo>
                      <a:pt x="185" y="1543"/>
                    </a:lnTo>
                    <a:lnTo>
                      <a:pt x="108" y="1505"/>
                    </a:lnTo>
                    <a:lnTo>
                      <a:pt x="54" y="1446"/>
                    </a:lnTo>
                    <a:lnTo>
                      <a:pt x="16" y="1359"/>
                    </a:lnTo>
                    <a:lnTo>
                      <a:pt x="0" y="1250"/>
                    </a:lnTo>
                    <a:lnTo>
                      <a:pt x="16" y="1059"/>
                    </a:lnTo>
                    <a:lnTo>
                      <a:pt x="62" y="862"/>
                    </a:lnTo>
                    <a:lnTo>
                      <a:pt x="133" y="663"/>
                    </a:lnTo>
                    <a:lnTo>
                      <a:pt x="228" y="477"/>
                    </a:lnTo>
                    <a:lnTo>
                      <a:pt x="341" y="306"/>
                    </a:lnTo>
                    <a:lnTo>
                      <a:pt x="473" y="164"/>
                    </a:lnTo>
                    <a:lnTo>
                      <a:pt x="620" y="58"/>
                    </a:lnTo>
                    <a:lnTo>
                      <a:pt x="780" y="0"/>
                    </a:lnTo>
                    <a:close/>
                  </a:path>
                </a:pathLst>
              </a:custGeom>
              <a:solidFill>
                <a:srgbClr val="40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4" name="Freeform 185"/>
              <p:cNvSpPr>
                <a:spLocks/>
              </p:cNvSpPr>
              <p:nvPr/>
            </p:nvSpPr>
            <p:spPr bwMode="auto">
              <a:xfrm>
                <a:off x="4015" y="1551"/>
                <a:ext cx="135" cy="166"/>
              </a:xfrm>
              <a:custGeom>
                <a:avLst/>
                <a:gdLst>
                  <a:gd name="T0" fmla="*/ 256 w 406"/>
                  <a:gd name="T1" fmla="*/ 0 h 499"/>
                  <a:gd name="T2" fmla="*/ 336 w 406"/>
                  <a:gd name="T3" fmla="*/ 18 h 499"/>
                  <a:gd name="T4" fmla="*/ 385 w 406"/>
                  <a:gd name="T5" fmla="*/ 63 h 499"/>
                  <a:gd name="T6" fmla="*/ 406 w 406"/>
                  <a:gd name="T7" fmla="*/ 125 h 499"/>
                  <a:gd name="T8" fmla="*/ 402 w 406"/>
                  <a:gd name="T9" fmla="*/ 201 h 499"/>
                  <a:gd name="T10" fmla="*/ 377 w 406"/>
                  <a:gd name="T11" fmla="*/ 278 h 499"/>
                  <a:gd name="T12" fmla="*/ 336 w 406"/>
                  <a:gd name="T13" fmla="*/ 353 h 499"/>
                  <a:gd name="T14" fmla="*/ 285 w 406"/>
                  <a:gd name="T15" fmla="*/ 417 h 499"/>
                  <a:gd name="T16" fmla="*/ 226 w 406"/>
                  <a:gd name="T17" fmla="*/ 466 h 499"/>
                  <a:gd name="T18" fmla="*/ 173 w 406"/>
                  <a:gd name="T19" fmla="*/ 484 h 499"/>
                  <a:gd name="T20" fmla="*/ 129 w 406"/>
                  <a:gd name="T21" fmla="*/ 495 h 499"/>
                  <a:gd name="T22" fmla="*/ 90 w 406"/>
                  <a:gd name="T23" fmla="*/ 499 h 499"/>
                  <a:gd name="T24" fmla="*/ 59 w 406"/>
                  <a:gd name="T25" fmla="*/ 497 h 499"/>
                  <a:gd name="T26" fmla="*/ 33 w 406"/>
                  <a:gd name="T27" fmla="*/ 484 h 499"/>
                  <a:gd name="T28" fmla="*/ 16 w 406"/>
                  <a:gd name="T29" fmla="*/ 465 h 499"/>
                  <a:gd name="T30" fmla="*/ 4 w 406"/>
                  <a:gd name="T31" fmla="*/ 437 h 499"/>
                  <a:gd name="T32" fmla="*/ 0 w 406"/>
                  <a:gd name="T33" fmla="*/ 402 h 499"/>
                  <a:gd name="T34" fmla="*/ 4 w 406"/>
                  <a:gd name="T35" fmla="*/ 341 h 499"/>
                  <a:gd name="T36" fmla="*/ 20 w 406"/>
                  <a:gd name="T37" fmla="*/ 277 h 499"/>
                  <a:gd name="T38" fmla="*/ 43 w 406"/>
                  <a:gd name="T39" fmla="*/ 213 h 499"/>
                  <a:gd name="T40" fmla="*/ 75 w 406"/>
                  <a:gd name="T41" fmla="*/ 153 h 499"/>
                  <a:gd name="T42" fmla="*/ 111 w 406"/>
                  <a:gd name="T43" fmla="*/ 98 h 499"/>
                  <a:gd name="T44" fmla="*/ 154 w 406"/>
                  <a:gd name="T45" fmla="*/ 52 h 499"/>
                  <a:gd name="T46" fmla="*/ 203 w 406"/>
                  <a:gd name="T47" fmla="*/ 18 h 499"/>
                  <a:gd name="T48" fmla="*/ 256 w 406"/>
                  <a:gd name="T49" fmla="*/ 0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6" h="499">
                    <a:moveTo>
                      <a:pt x="256" y="0"/>
                    </a:moveTo>
                    <a:lnTo>
                      <a:pt x="336" y="18"/>
                    </a:lnTo>
                    <a:lnTo>
                      <a:pt x="385" y="63"/>
                    </a:lnTo>
                    <a:lnTo>
                      <a:pt x="406" y="125"/>
                    </a:lnTo>
                    <a:lnTo>
                      <a:pt x="402" y="201"/>
                    </a:lnTo>
                    <a:lnTo>
                      <a:pt x="377" y="278"/>
                    </a:lnTo>
                    <a:lnTo>
                      <a:pt x="336" y="353"/>
                    </a:lnTo>
                    <a:lnTo>
                      <a:pt x="285" y="417"/>
                    </a:lnTo>
                    <a:lnTo>
                      <a:pt x="226" y="466"/>
                    </a:lnTo>
                    <a:lnTo>
                      <a:pt x="173" y="484"/>
                    </a:lnTo>
                    <a:lnTo>
                      <a:pt x="129" y="495"/>
                    </a:lnTo>
                    <a:lnTo>
                      <a:pt x="90" y="499"/>
                    </a:lnTo>
                    <a:lnTo>
                      <a:pt x="59" y="497"/>
                    </a:lnTo>
                    <a:lnTo>
                      <a:pt x="33" y="484"/>
                    </a:lnTo>
                    <a:lnTo>
                      <a:pt x="16" y="465"/>
                    </a:lnTo>
                    <a:lnTo>
                      <a:pt x="4" y="437"/>
                    </a:lnTo>
                    <a:lnTo>
                      <a:pt x="0" y="402"/>
                    </a:lnTo>
                    <a:lnTo>
                      <a:pt x="4" y="341"/>
                    </a:lnTo>
                    <a:lnTo>
                      <a:pt x="20" y="277"/>
                    </a:lnTo>
                    <a:lnTo>
                      <a:pt x="43" y="213"/>
                    </a:lnTo>
                    <a:lnTo>
                      <a:pt x="75" y="153"/>
                    </a:lnTo>
                    <a:lnTo>
                      <a:pt x="111" y="98"/>
                    </a:lnTo>
                    <a:lnTo>
                      <a:pt x="154" y="52"/>
                    </a:lnTo>
                    <a:lnTo>
                      <a:pt x="203" y="18"/>
                    </a:lnTo>
                    <a:lnTo>
                      <a:pt x="256" y="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5" name="Freeform 186"/>
              <p:cNvSpPr>
                <a:spLocks/>
              </p:cNvSpPr>
              <p:nvPr/>
            </p:nvSpPr>
            <p:spPr bwMode="auto">
              <a:xfrm>
                <a:off x="4227" y="1425"/>
                <a:ext cx="182" cy="171"/>
              </a:xfrm>
              <a:custGeom>
                <a:avLst/>
                <a:gdLst>
                  <a:gd name="T0" fmla="*/ 123 w 547"/>
                  <a:gd name="T1" fmla="*/ 0 h 513"/>
                  <a:gd name="T2" fmla="*/ 175 w 547"/>
                  <a:gd name="T3" fmla="*/ 0 h 513"/>
                  <a:gd name="T4" fmla="*/ 232 w 547"/>
                  <a:gd name="T5" fmla="*/ 5 h 513"/>
                  <a:gd name="T6" fmla="*/ 287 w 547"/>
                  <a:gd name="T7" fmla="*/ 15 h 513"/>
                  <a:gd name="T8" fmla="*/ 342 w 547"/>
                  <a:gd name="T9" fmla="*/ 30 h 513"/>
                  <a:gd name="T10" fmla="*/ 395 w 547"/>
                  <a:gd name="T11" fmla="*/ 48 h 513"/>
                  <a:gd name="T12" fmla="*/ 445 w 547"/>
                  <a:gd name="T13" fmla="*/ 71 h 513"/>
                  <a:gd name="T14" fmla="*/ 490 w 547"/>
                  <a:gd name="T15" fmla="*/ 96 h 513"/>
                  <a:gd name="T16" fmla="*/ 531 w 547"/>
                  <a:gd name="T17" fmla="*/ 125 h 513"/>
                  <a:gd name="T18" fmla="*/ 541 w 547"/>
                  <a:gd name="T19" fmla="*/ 157 h 513"/>
                  <a:gd name="T20" fmla="*/ 547 w 547"/>
                  <a:gd name="T21" fmla="*/ 205 h 513"/>
                  <a:gd name="T22" fmla="*/ 547 w 547"/>
                  <a:gd name="T23" fmla="*/ 264 h 513"/>
                  <a:gd name="T24" fmla="*/ 543 w 547"/>
                  <a:gd name="T25" fmla="*/ 326 h 513"/>
                  <a:gd name="T26" fmla="*/ 530 w 547"/>
                  <a:gd name="T27" fmla="*/ 386 h 513"/>
                  <a:gd name="T28" fmla="*/ 515 w 547"/>
                  <a:gd name="T29" fmla="*/ 442 h 513"/>
                  <a:gd name="T30" fmla="*/ 491 w 547"/>
                  <a:gd name="T31" fmla="*/ 485 h 513"/>
                  <a:gd name="T32" fmla="*/ 463 w 547"/>
                  <a:gd name="T33" fmla="*/ 513 h 513"/>
                  <a:gd name="T34" fmla="*/ 430 w 547"/>
                  <a:gd name="T35" fmla="*/ 483 h 513"/>
                  <a:gd name="T36" fmla="*/ 398 w 547"/>
                  <a:gd name="T37" fmla="*/ 453 h 513"/>
                  <a:gd name="T38" fmla="*/ 365 w 547"/>
                  <a:gd name="T39" fmla="*/ 421 h 513"/>
                  <a:gd name="T40" fmla="*/ 331 w 547"/>
                  <a:gd name="T41" fmla="*/ 390 h 513"/>
                  <a:gd name="T42" fmla="*/ 295 w 547"/>
                  <a:gd name="T43" fmla="*/ 360 h 513"/>
                  <a:gd name="T44" fmla="*/ 256 w 547"/>
                  <a:gd name="T45" fmla="*/ 333 h 513"/>
                  <a:gd name="T46" fmla="*/ 213 w 547"/>
                  <a:gd name="T47" fmla="*/ 311 h 513"/>
                  <a:gd name="T48" fmla="*/ 166 w 547"/>
                  <a:gd name="T49" fmla="*/ 297 h 513"/>
                  <a:gd name="T50" fmla="*/ 149 w 547"/>
                  <a:gd name="T51" fmla="*/ 279 h 513"/>
                  <a:gd name="T52" fmla="*/ 127 w 547"/>
                  <a:gd name="T53" fmla="*/ 254 h 513"/>
                  <a:gd name="T54" fmla="*/ 100 w 547"/>
                  <a:gd name="T55" fmla="*/ 222 h 513"/>
                  <a:gd name="T56" fmla="*/ 74 w 547"/>
                  <a:gd name="T57" fmla="*/ 186 h 513"/>
                  <a:gd name="T58" fmla="*/ 48 w 547"/>
                  <a:gd name="T59" fmla="*/ 147 h 513"/>
                  <a:gd name="T60" fmla="*/ 25 w 547"/>
                  <a:gd name="T61" fmla="*/ 111 h 513"/>
                  <a:gd name="T62" fmla="*/ 9 w 547"/>
                  <a:gd name="T63" fmla="*/ 79 h 513"/>
                  <a:gd name="T64" fmla="*/ 0 w 547"/>
                  <a:gd name="T65" fmla="*/ 52 h 513"/>
                  <a:gd name="T66" fmla="*/ 14 w 547"/>
                  <a:gd name="T67" fmla="*/ 36 h 513"/>
                  <a:gd name="T68" fmla="*/ 28 w 547"/>
                  <a:gd name="T69" fmla="*/ 25 h 513"/>
                  <a:gd name="T70" fmla="*/ 41 w 547"/>
                  <a:gd name="T71" fmla="*/ 16 h 513"/>
                  <a:gd name="T72" fmla="*/ 56 w 547"/>
                  <a:gd name="T73" fmla="*/ 12 h 513"/>
                  <a:gd name="T74" fmla="*/ 68 w 547"/>
                  <a:gd name="T75" fmla="*/ 7 h 513"/>
                  <a:gd name="T76" fmla="*/ 85 w 547"/>
                  <a:gd name="T77" fmla="*/ 4 h 513"/>
                  <a:gd name="T78" fmla="*/ 102 w 547"/>
                  <a:gd name="T79" fmla="*/ 1 h 513"/>
                  <a:gd name="T80" fmla="*/ 123 w 547"/>
                  <a:gd name="T81" fmla="*/ 0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547" h="513">
                    <a:moveTo>
                      <a:pt x="123" y="0"/>
                    </a:moveTo>
                    <a:lnTo>
                      <a:pt x="175" y="0"/>
                    </a:lnTo>
                    <a:lnTo>
                      <a:pt x="232" y="5"/>
                    </a:lnTo>
                    <a:lnTo>
                      <a:pt x="287" y="15"/>
                    </a:lnTo>
                    <a:lnTo>
                      <a:pt x="342" y="30"/>
                    </a:lnTo>
                    <a:lnTo>
                      <a:pt x="395" y="48"/>
                    </a:lnTo>
                    <a:lnTo>
                      <a:pt x="445" y="71"/>
                    </a:lnTo>
                    <a:lnTo>
                      <a:pt x="490" y="96"/>
                    </a:lnTo>
                    <a:lnTo>
                      <a:pt x="531" y="125"/>
                    </a:lnTo>
                    <a:lnTo>
                      <a:pt x="541" y="157"/>
                    </a:lnTo>
                    <a:lnTo>
                      <a:pt x="547" y="205"/>
                    </a:lnTo>
                    <a:lnTo>
                      <a:pt x="547" y="264"/>
                    </a:lnTo>
                    <a:lnTo>
                      <a:pt x="543" y="326"/>
                    </a:lnTo>
                    <a:lnTo>
                      <a:pt x="530" y="386"/>
                    </a:lnTo>
                    <a:lnTo>
                      <a:pt x="515" y="442"/>
                    </a:lnTo>
                    <a:lnTo>
                      <a:pt x="491" y="485"/>
                    </a:lnTo>
                    <a:lnTo>
                      <a:pt x="463" y="513"/>
                    </a:lnTo>
                    <a:lnTo>
                      <a:pt x="430" y="483"/>
                    </a:lnTo>
                    <a:lnTo>
                      <a:pt x="398" y="453"/>
                    </a:lnTo>
                    <a:lnTo>
                      <a:pt x="365" y="421"/>
                    </a:lnTo>
                    <a:lnTo>
                      <a:pt x="331" y="390"/>
                    </a:lnTo>
                    <a:lnTo>
                      <a:pt x="295" y="360"/>
                    </a:lnTo>
                    <a:lnTo>
                      <a:pt x="256" y="333"/>
                    </a:lnTo>
                    <a:lnTo>
                      <a:pt x="213" y="311"/>
                    </a:lnTo>
                    <a:lnTo>
                      <a:pt x="166" y="297"/>
                    </a:lnTo>
                    <a:lnTo>
                      <a:pt x="149" y="279"/>
                    </a:lnTo>
                    <a:lnTo>
                      <a:pt x="127" y="254"/>
                    </a:lnTo>
                    <a:lnTo>
                      <a:pt x="100" y="222"/>
                    </a:lnTo>
                    <a:lnTo>
                      <a:pt x="74" y="186"/>
                    </a:lnTo>
                    <a:lnTo>
                      <a:pt x="48" y="147"/>
                    </a:lnTo>
                    <a:lnTo>
                      <a:pt x="25" y="111"/>
                    </a:lnTo>
                    <a:lnTo>
                      <a:pt x="9" y="79"/>
                    </a:lnTo>
                    <a:lnTo>
                      <a:pt x="0" y="52"/>
                    </a:lnTo>
                    <a:lnTo>
                      <a:pt x="14" y="36"/>
                    </a:lnTo>
                    <a:lnTo>
                      <a:pt x="28" y="25"/>
                    </a:lnTo>
                    <a:lnTo>
                      <a:pt x="41" y="16"/>
                    </a:lnTo>
                    <a:lnTo>
                      <a:pt x="56" y="12"/>
                    </a:lnTo>
                    <a:lnTo>
                      <a:pt x="68" y="7"/>
                    </a:lnTo>
                    <a:lnTo>
                      <a:pt x="85" y="4"/>
                    </a:lnTo>
                    <a:lnTo>
                      <a:pt x="102" y="1"/>
                    </a:lnTo>
                    <a:lnTo>
                      <a:pt x="123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6" name="Freeform 187"/>
              <p:cNvSpPr>
                <a:spLocks/>
              </p:cNvSpPr>
              <p:nvPr/>
            </p:nvSpPr>
            <p:spPr bwMode="auto">
              <a:xfrm>
                <a:off x="4155" y="1456"/>
                <a:ext cx="103" cy="127"/>
              </a:xfrm>
              <a:custGeom>
                <a:avLst/>
                <a:gdLst>
                  <a:gd name="T0" fmla="*/ 183 w 308"/>
                  <a:gd name="T1" fmla="*/ 0 h 379"/>
                  <a:gd name="T2" fmla="*/ 205 w 308"/>
                  <a:gd name="T3" fmla="*/ 22 h 379"/>
                  <a:gd name="T4" fmla="*/ 228 w 308"/>
                  <a:gd name="T5" fmla="*/ 46 h 379"/>
                  <a:gd name="T6" fmla="*/ 247 w 308"/>
                  <a:gd name="T7" fmla="*/ 69 h 379"/>
                  <a:gd name="T8" fmla="*/ 267 w 308"/>
                  <a:gd name="T9" fmla="*/ 93 h 379"/>
                  <a:gd name="T10" fmla="*/ 281 w 308"/>
                  <a:gd name="T11" fmla="*/ 115 h 379"/>
                  <a:gd name="T12" fmla="*/ 293 w 308"/>
                  <a:gd name="T13" fmla="*/ 137 h 379"/>
                  <a:gd name="T14" fmla="*/ 303 w 308"/>
                  <a:gd name="T15" fmla="*/ 158 h 379"/>
                  <a:gd name="T16" fmla="*/ 308 w 308"/>
                  <a:gd name="T17" fmla="*/ 179 h 379"/>
                  <a:gd name="T18" fmla="*/ 297 w 308"/>
                  <a:gd name="T19" fmla="*/ 210 h 379"/>
                  <a:gd name="T20" fmla="*/ 279 w 308"/>
                  <a:gd name="T21" fmla="*/ 242 h 379"/>
                  <a:gd name="T22" fmla="*/ 254 w 308"/>
                  <a:gd name="T23" fmla="*/ 272 h 379"/>
                  <a:gd name="T24" fmla="*/ 225 w 308"/>
                  <a:gd name="T25" fmla="*/ 303 h 379"/>
                  <a:gd name="T26" fmla="*/ 193 w 308"/>
                  <a:gd name="T27" fmla="*/ 328 h 379"/>
                  <a:gd name="T28" fmla="*/ 161 w 308"/>
                  <a:gd name="T29" fmla="*/ 351 h 379"/>
                  <a:gd name="T30" fmla="*/ 132 w 308"/>
                  <a:gd name="T31" fmla="*/ 368 h 379"/>
                  <a:gd name="T32" fmla="*/ 108 w 308"/>
                  <a:gd name="T33" fmla="*/ 379 h 379"/>
                  <a:gd name="T34" fmla="*/ 82 w 308"/>
                  <a:gd name="T35" fmla="*/ 358 h 379"/>
                  <a:gd name="T36" fmla="*/ 58 w 308"/>
                  <a:gd name="T37" fmla="*/ 335 h 379"/>
                  <a:gd name="T38" fmla="*/ 36 w 308"/>
                  <a:gd name="T39" fmla="*/ 310 h 379"/>
                  <a:gd name="T40" fmla="*/ 19 w 308"/>
                  <a:gd name="T41" fmla="*/ 283 h 379"/>
                  <a:gd name="T42" fmla="*/ 7 w 308"/>
                  <a:gd name="T43" fmla="*/ 254 h 379"/>
                  <a:gd name="T44" fmla="*/ 0 w 308"/>
                  <a:gd name="T45" fmla="*/ 228 h 379"/>
                  <a:gd name="T46" fmla="*/ 1 w 308"/>
                  <a:gd name="T47" fmla="*/ 203 h 379"/>
                  <a:gd name="T48" fmla="*/ 11 w 308"/>
                  <a:gd name="T49" fmla="*/ 182 h 379"/>
                  <a:gd name="T50" fmla="*/ 22 w 308"/>
                  <a:gd name="T51" fmla="*/ 160 h 379"/>
                  <a:gd name="T52" fmla="*/ 36 w 308"/>
                  <a:gd name="T53" fmla="*/ 133 h 379"/>
                  <a:gd name="T54" fmla="*/ 52 w 308"/>
                  <a:gd name="T55" fmla="*/ 105 h 379"/>
                  <a:gd name="T56" fmla="*/ 73 w 308"/>
                  <a:gd name="T57" fmla="*/ 78 h 379"/>
                  <a:gd name="T58" fmla="*/ 94 w 308"/>
                  <a:gd name="T59" fmla="*/ 50 h 379"/>
                  <a:gd name="T60" fmla="*/ 121 w 308"/>
                  <a:gd name="T61" fmla="*/ 28 h 379"/>
                  <a:gd name="T62" fmla="*/ 150 w 308"/>
                  <a:gd name="T63" fmla="*/ 10 h 379"/>
                  <a:gd name="T64" fmla="*/ 183 w 308"/>
                  <a:gd name="T65" fmla="*/ 0 h 3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8" h="379">
                    <a:moveTo>
                      <a:pt x="183" y="0"/>
                    </a:moveTo>
                    <a:lnTo>
                      <a:pt x="205" y="22"/>
                    </a:lnTo>
                    <a:lnTo>
                      <a:pt x="228" y="46"/>
                    </a:lnTo>
                    <a:lnTo>
                      <a:pt x="247" y="69"/>
                    </a:lnTo>
                    <a:lnTo>
                      <a:pt x="267" y="93"/>
                    </a:lnTo>
                    <a:lnTo>
                      <a:pt x="281" y="115"/>
                    </a:lnTo>
                    <a:lnTo>
                      <a:pt x="293" y="137"/>
                    </a:lnTo>
                    <a:lnTo>
                      <a:pt x="303" y="158"/>
                    </a:lnTo>
                    <a:lnTo>
                      <a:pt x="308" y="179"/>
                    </a:lnTo>
                    <a:lnTo>
                      <a:pt x="297" y="210"/>
                    </a:lnTo>
                    <a:lnTo>
                      <a:pt x="279" y="242"/>
                    </a:lnTo>
                    <a:lnTo>
                      <a:pt x="254" y="272"/>
                    </a:lnTo>
                    <a:lnTo>
                      <a:pt x="225" y="303"/>
                    </a:lnTo>
                    <a:lnTo>
                      <a:pt x="193" y="328"/>
                    </a:lnTo>
                    <a:lnTo>
                      <a:pt x="161" y="351"/>
                    </a:lnTo>
                    <a:lnTo>
                      <a:pt x="132" y="368"/>
                    </a:lnTo>
                    <a:lnTo>
                      <a:pt x="108" y="379"/>
                    </a:lnTo>
                    <a:lnTo>
                      <a:pt x="82" y="358"/>
                    </a:lnTo>
                    <a:lnTo>
                      <a:pt x="58" y="335"/>
                    </a:lnTo>
                    <a:lnTo>
                      <a:pt x="36" y="310"/>
                    </a:lnTo>
                    <a:lnTo>
                      <a:pt x="19" y="283"/>
                    </a:lnTo>
                    <a:lnTo>
                      <a:pt x="7" y="254"/>
                    </a:lnTo>
                    <a:lnTo>
                      <a:pt x="0" y="228"/>
                    </a:lnTo>
                    <a:lnTo>
                      <a:pt x="1" y="203"/>
                    </a:lnTo>
                    <a:lnTo>
                      <a:pt x="11" y="182"/>
                    </a:lnTo>
                    <a:lnTo>
                      <a:pt x="22" y="160"/>
                    </a:lnTo>
                    <a:lnTo>
                      <a:pt x="36" y="133"/>
                    </a:lnTo>
                    <a:lnTo>
                      <a:pt x="52" y="105"/>
                    </a:lnTo>
                    <a:lnTo>
                      <a:pt x="73" y="78"/>
                    </a:lnTo>
                    <a:lnTo>
                      <a:pt x="94" y="50"/>
                    </a:lnTo>
                    <a:lnTo>
                      <a:pt x="121" y="28"/>
                    </a:lnTo>
                    <a:lnTo>
                      <a:pt x="150" y="10"/>
                    </a:lnTo>
                    <a:lnTo>
                      <a:pt x="183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7" name="Freeform 188"/>
              <p:cNvSpPr>
                <a:spLocks/>
              </p:cNvSpPr>
              <p:nvPr/>
            </p:nvSpPr>
            <p:spPr bwMode="auto">
              <a:xfrm>
                <a:off x="4200" y="1543"/>
                <a:ext cx="72" cy="167"/>
              </a:xfrm>
              <a:custGeom>
                <a:avLst/>
                <a:gdLst>
                  <a:gd name="T0" fmla="*/ 165 w 214"/>
                  <a:gd name="T1" fmla="*/ 0 h 499"/>
                  <a:gd name="T2" fmla="*/ 189 w 214"/>
                  <a:gd name="T3" fmla="*/ 28 h 499"/>
                  <a:gd name="T4" fmla="*/ 204 w 214"/>
                  <a:gd name="T5" fmla="*/ 63 h 499"/>
                  <a:gd name="T6" fmla="*/ 211 w 214"/>
                  <a:gd name="T7" fmla="*/ 100 h 499"/>
                  <a:gd name="T8" fmla="*/ 214 w 214"/>
                  <a:gd name="T9" fmla="*/ 142 h 499"/>
                  <a:gd name="T10" fmla="*/ 213 w 214"/>
                  <a:gd name="T11" fmla="*/ 182 h 499"/>
                  <a:gd name="T12" fmla="*/ 211 w 214"/>
                  <a:gd name="T13" fmla="*/ 223 h 499"/>
                  <a:gd name="T14" fmla="*/ 210 w 214"/>
                  <a:gd name="T15" fmla="*/ 260 h 499"/>
                  <a:gd name="T16" fmla="*/ 213 w 214"/>
                  <a:gd name="T17" fmla="*/ 295 h 499"/>
                  <a:gd name="T18" fmla="*/ 189 w 214"/>
                  <a:gd name="T19" fmla="*/ 335 h 499"/>
                  <a:gd name="T20" fmla="*/ 165 w 214"/>
                  <a:gd name="T21" fmla="*/ 371 h 499"/>
                  <a:gd name="T22" fmla="*/ 140 w 214"/>
                  <a:gd name="T23" fmla="*/ 403 h 499"/>
                  <a:gd name="T24" fmla="*/ 117 w 214"/>
                  <a:gd name="T25" fmla="*/ 431 h 499"/>
                  <a:gd name="T26" fmla="*/ 93 w 214"/>
                  <a:gd name="T27" fmla="*/ 453 h 499"/>
                  <a:gd name="T28" fmla="*/ 74 w 214"/>
                  <a:gd name="T29" fmla="*/ 473 h 499"/>
                  <a:gd name="T30" fmla="*/ 58 w 214"/>
                  <a:gd name="T31" fmla="*/ 487 h 499"/>
                  <a:gd name="T32" fmla="*/ 51 w 214"/>
                  <a:gd name="T33" fmla="*/ 496 h 499"/>
                  <a:gd name="T34" fmla="*/ 40 w 214"/>
                  <a:gd name="T35" fmla="*/ 496 h 499"/>
                  <a:gd name="T36" fmla="*/ 33 w 214"/>
                  <a:gd name="T37" fmla="*/ 499 h 499"/>
                  <a:gd name="T38" fmla="*/ 32 w 214"/>
                  <a:gd name="T39" fmla="*/ 456 h 499"/>
                  <a:gd name="T40" fmla="*/ 29 w 214"/>
                  <a:gd name="T41" fmla="*/ 414 h 499"/>
                  <a:gd name="T42" fmla="*/ 25 w 214"/>
                  <a:gd name="T43" fmla="*/ 371 h 499"/>
                  <a:gd name="T44" fmla="*/ 21 w 214"/>
                  <a:gd name="T45" fmla="*/ 330 h 499"/>
                  <a:gd name="T46" fmla="*/ 14 w 214"/>
                  <a:gd name="T47" fmla="*/ 286 h 499"/>
                  <a:gd name="T48" fmla="*/ 10 w 214"/>
                  <a:gd name="T49" fmla="*/ 245 h 499"/>
                  <a:gd name="T50" fmla="*/ 4 w 214"/>
                  <a:gd name="T51" fmla="*/ 203 h 499"/>
                  <a:gd name="T52" fmla="*/ 0 w 214"/>
                  <a:gd name="T53" fmla="*/ 161 h 499"/>
                  <a:gd name="T54" fmla="*/ 11 w 214"/>
                  <a:gd name="T55" fmla="*/ 146 h 499"/>
                  <a:gd name="T56" fmla="*/ 31 w 214"/>
                  <a:gd name="T57" fmla="*/ 124 h 499"/>
                  <a:gd name="T58" fmla="*/ 56 w 214"/>
                  <a:gd name="T59" fmla="*/ 96 h 499"/>
                  <a:gd name="T60" fmla="*/ 85 w 214"/>
                  <a:gd name="T61" fmla="*/ 70 h 499"/>
                  <a:gd name="T62" fmla="*/ 111 w 214"/>
                  <a:gd name="T63" fmla="*/ 42 h 499"/>
                  <a:gd name="T64" fmla="*/ 136 w 214"/>
                  <a:gd name="T65" fmla="*/ 20 h 499"/>
                  <a:gd name="T66" fmla="*/ 154 w 214"/>
                  <a:gd name="T67" fmla="*/ 4 h 499"/>
                  <a:gd name="T68" fmla="*/ 165 w 214"/>
                  <a:gd name="T69" fmla="*/ 0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14" h="499">
                    <a:moveTo>
                      <a:pt x="165" y="0"/>
                    </a:moveTo>
                    <a:lnTo>
                      <a:pt x="189" y="28"/>
                    </a:lnTo>
                    <a:lnTo>
                      <a:pt x="204" y="63"/>
                    </a:lnTo>
                    <a:lnTo>
                      <a:pt x="211" y="100"/>
                    </a:lnTo>
                    <a:lnTo>
                      <a:pt x="214" y="142"/>
                    </a:lnTo>
                    <a:lnTo>
                      <a:pt x="213" y="182"/>
                    </a:lnTo>
                    <a:lnTo>
                      <a:pt x="211" y="223"/>
                    </a:lnTo>
                    <a:lnTo>
                      <a:pt x="210" y="260"/>
                    </a:lnTo>
                    <a:lnTo>
                      <a:pt x="213" y="295"/>
                    </a:lnTo>
                    <a:lnTo>
                      <a:pt x="189" y="335"/>
                    </a:lnTo>
                    <a:lnTo>
                      <a:pt x="165" y="371"/>
                    </a:lnTo>
                    <a:lnTo>
                      <a:pt x="140" y="403"/>
                    </a:lnTo>
                    <a:lnTo>
                      <a:pt x="117" y="431"/>
                    </a:lnTo>
                    <a:lnTo>
                      <a:pt x="93" y="453"/>
                    </a:lnTo>
                    <a:lnTo>
                      <a:pt x="74" y="473"/>
                    </a:lnTo>
                    <a:lnTo>
                      <a:pt x="58" y="487"/>
                    </a:lnTo>
                    <a:lnTo>
                      <a:pt x="51" y="496"/>
                    </a:lnTo>
                    <a:lnTo>
                      <a:pt x="40" y="496"/>
                    </a:lnTo>
                    <a:lnTo>
                      <a:pt x="33" y="499"/>
                    </a:lnTo>
                    <a:lnTo>
                      <a:pt x="32" y="456"/>
                    </a:lnTo>
                    <a:lnTo>
                      <a:pt x="29" y="414"/>
                    </a:lnTo>
                    <a:lnTo>
                      <a:pt x="25" y="371"/>
                    </a:lnTo>
                    <a:lnTo>
                      <a:pt x="21" y="330"/>
                    </a:lnTo>
                    <a:lnTo>
                      <a:pt x="14" y="286"/>
                    </a:lnTo>
                    <a:lnTo>
                      <a:pt x="10" y="245"/>
                    </a:lnTo>
                    <a:lnTo>
                      <a:pt x="4" y="203"/>
                    </a:lnTo>
                    <a:lnTo>
                      <a:pt x="0" y="161"/>
                    </a:lnTo>
                    <a:lnTo>
                      <a:pt x="11" y="146"/>
                    </a:lnTo>
                    <a:lnTo>
                      <a:pt x="31" y="124"/>
                    </a:lnTo>
                    <a:lnTo>
                      <a:pt x="56" y="96"/>
                    </a:lnTo>
                    <a:lnTo>
                      <a:pt x="85" y="70"/>
                    </a:lnTo>
                    <a:lnTo>
                      <a:pt x="111" y="42"/>
                    </a:lnTo>
                    <a:lnTo>
                      <a:pt x="136" y="20"/>
                    </a:lnTo>
                    <a:lnTo>
                      <a:pt x="154" y="4"/>
                    </a:lnTo>
                    <a:lnTo>
                      <a:pt x="165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8" name="Freeform 189"/>
              <p:cNvSpPr>
                <a:spLocks/>
              </p:cNvSpPr>
              <p:nvPr/>
            </p:nvSpPr>
            <p:spPr bwMode="auto">
              <a:xfrm>
                <a:off x="4275" y="1535"/>
                <a:ext cx="100" cy="141"/>
              </a:xfrm>
              <a:custGeom>
                <a:avLst/>
                <a:gdLst>
                  <a:gd name="T0" fmla="*/ 300 w 300"/>
                  <a:gd name="T1" fmla="*/ 241 h 424"/>
                  <a:gd name="T2" fmla="*/ 289 w 300"/>
                  <a:gd name="T3" fmla="*/ 259 h 424"/>
                  <a:gd name="T4" fmla="*/ 275 w 300"/>
                  <a:gd name="T5" fmla="*/ 284 h 424"/>
                  <a:gd name="T6" fmla="*/ 259 w 300"/>
                  <a:gd name="T7" fmla="*/ 313 h 424"/>
                  <a:gd name="T8" fmla="*/ 242 w 300"/>
                  <a:gd name="T9" fmla="*/ 345 h 424"/>
                  <a:gd name="T10" fmla="*/ 221 w 300"/>
                  <a:gd name="T11" fmla="*/ 373 h 424"/>
                  <a:gd name="T12" fmla="*/ 202 w 300"/>
                  <a:gd name="T13" fmla="*/ 396 h 424"/>
                  <a:gd name="T14" fmla="*/ 181 w 300"/>
                  <a:gd name="T15" fmla="*/ 414 h 424"/>
                  <a:gd name="T16" fmla="*/ 164 w 300"/>
                  <a:gd name="T17" fmla="*/ 424 h 424"/>
                  <a:gd name="T18" fmla="*/ 144 w 300"/>
                  <a:gd name="T19" fmla="*/ 409 h 424"/>
                  <a:gd name="T20" fmla="*/ 128 w 300"/>
                  <a:gd name="T21" fmla="*/ 396 h 424"/>
                  <a:gd name="T22" fmla="*/ 111 w 300"/>
                  <a:gd name="T23" fmla="*/ 381 h 424"/>
                  <a:gd name="T24" fmla="*/ 94 w 300"/>
                  <a:gd name="T25" fmla="*/ 368 h 424"/>
                  <a:gd name="T26" fmla="*/ 76 w 300"/>
                  <a:gd name="T27" fmla="*/ 353 h 424"/>
                  <a:gd name="T28" fmla="*/ 58 w 300"/>
                  <a:gd name="T29" fmla="*/ 339 h 424"/>
                  <a:gd name="T30" fmla="*/ 36 w 300"/>
                  <a:gd name="T31" fmla="*/ 325 h 424"/>
                  <a:gd name="T32" fmla="*/ 14 w 300"/>
                  <a:gd name="T33" fmla="*/ 313 h 424"/>
                  <a:gd name="T34" fmla="*/ 10 w 300"/>
                  <a:gd name="T35" fmla="*/ 279 h 424"/>
                  <a:gd name="T36" fmla="*/ 8 w 300"/>
                  <a:gd name="T37" fmla="*/ 243 h 424"/>
                  <a:gd name="T38" fmla="*/ 7 w 300"/>
                  <a:gd name="T39" fmla="*/ 204 h 424"/>
                  <a:gd name="T40" fmla="*/ 7 w 300"/>
                  <a:gd name="T41" fmla="*/ 167 h 424"/>
                  <a:gd name="T42" fmla="*/ 4 w 300"/>
                  <a:gd name="T43" fmla="*/ 127 h 424"/>
                  <a:gd name="T44" fmla="*/ 3 w 300"/>
                  <a:gd name="T45" fmla="*/ 88 h 424"/>
                  <a:gd name="T46" fmla="*/ 1 w 300"/>
                  <a:gd name="T47" fmla="*/ 50 h 424"/>
                  <a:gd name="T48" fmla="*/ 0 w 300"/>
                  <a:gd name="T49" fmla="*/ 14 h 424"/>
                  <a:gd name="T50" fmla="*/ 19 w 300"/>
                  <a:gd name="T51" fmla="*/ 0 h 424"/>
                  <a:gd name="T52" fmla="*/ 55 w 300"/>
                  <a:gd name="T53" fmla="*/ 8 h 424"/>
                  <a:gd name="T54" fmla="*/ 101 w 300"/>
                  <a:gd name="T55" fmla="*/ 32 h 424"/>
                  <a:gd name="T56" fmla="*/ 154 w 300"/>
                  <a:gd name="T57" fmla="*/ 70 h 424"/>
                  <a:gd name="T58" fmla="*/ 204 w 300"/>
                  <a:gd name="T59" fmla="*/ 111 h 424"/>
                  <a:gd name="T60" fmla="*/ 250 w 300"/>
                  <a:gd name="T61" fmla="*/ 157 h 424"/>
                  <a:gd name="T62" fmla="*/ 284 w 300"/>
                  <a:gd name="T63" fmla="*/ 202 h 424"/>
                  <a:gd name="T64" fmla="*/ 300 w 300"/>
                  <a:gd name="T65" fmla="*/ 241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0" h="424">
                    <a:moveTo>
                      <a:pt x="300" y="241"/>
                    </a:moveTo>
                    <a:lnTo>
                      <a:pt x="289" y="259"/>
                    </a:lnTo>
                    <a:lnTo>
                      <a:pt x="275" y="284"/>
                    </a:lnTo>
                    <a:lnTo>
                      <a:pt x="259" y="313"/>
                    </a:lnTo>
                    <a:lnTo>
                      <a:pt x="242" y="345"/>
                    </a:lnTo>
                    <a:lnTo>
                      <a:pt x="221" y="373"/>
                    </a:lnTo>
                    <a:lnTo>
                      <a:pt x="202" y="396"/>
                    </a:lnTo>
                    <a:lnTo>
                      <a:pt x="181" y="414"/>
                    </a:lnTo>
                    <a:lnTo>
                      <a:pt x="164" y="424"/>
                    </a:lnTo>
                    <a:lnTo>
                      <a:pt x="144" y="409"/>
                    </a:lnTo>
                    <a:lnTo>
                      <a:pt x="128" y="396"/>
                    </a:lnTo>
                    <a:lnTo>
                      <a:pt x="111" y="381"/>
                    </a:lnTo>
                    <a:lnTo>
                      <a:pt x="94" y="368"/>
                    </a:lnTo>
                    <a:lnTo>
                      <a:pt x="76" y="353"/>
                    </a:lnTo>
                    <a:lnTo>
                      <a:pt x="58" y="339"/>
                    </a:lnTo>
                    <a:lnTo>
                      <a:pt x="36" y="325"/>
                    </a:lnTo>
                    <a:lnTo>
                      <a:pt x="14" y="313"/>
                    </a:lnTo>
                    <a:lnTo>
                      <a:pt x="10" y="279"/>
                    </a:lnTo>
                    <a:lnTo>
                      <a:pt x="8" y="243"/>
                    </a:lnTo>
                    <a:lnTo>
                      <a:pt x="7" y="204"/>
                    </a:lnTo>
                    <a:lnTo>
                      <a:pt x="7" y="167"/>
                    </a:lnTo>
                    <a:lnTo>
                      <a:pt x="4" y="127"/>
                    </a:lnTo>
                    <a:lnTo>
                      <a:pt x="3" y="88"/>
                    </a:lnTo>
                    <a:lnTo>
                      <a:pt x="1" y="50"/>
                    </a:lnTo>
                    <a:lnTo>
                      <a:pt x="0" y="14"/>
                    </a:lnTo>
                    <a:lnTo>
                      <a:pt x="19" y="0"/>
                    </a:lnTo>
                    <a:lnTo>
                      <a:pt x="55" y="8"/>
                    </a:lnTo>
                    <a:lnTo>
                      <a:pt x="101" y="32"/>
                    </a:lnTo>
                    <a:lnTo>
                      <a:pt x="154" y="70"/>
                    </a:lnTo>
                    <a:lnTo>
                      <a:pt x="204" y="111"/>
                    </a:lnTo>
                    <a:lnTo>
                      <a:pt x="250" y="157"/>
                    </a:lnTo>
                    <a:lnTo>
                      <a:pt x="284" y="202"/>
                    </a:lnTo>
                    <a:lnTo>
                      <a:pt x="300" y="241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9" name="Freeform 190"/>
              <p:cNvSpPr>
                <a:spLocks/>
              </p:cNvSpPr>
              <p:nvPr/>
            </p:nvSpPr>
            <p:spPr bwMode="auto">
              <a:xfrm>
                <a:off x="4264" y="1651"/>
                <a:ext cx="56" cy="104"/>
              </a:xfrm>
              <a:custGeom>
                <a:avLst/>
                <a:gdLst>
                  <a:gd name="T0" fmla="*/ 73 w 169"/>
                  <a:gd name="T1" fmla="*/ 0 h 311"/>
                  <a:gd name="T2" fmla="*/ 124 w 169"/>
                  <a:gd name="T3" fmla="*/ 35 h 311"/>
                  <a:gd name="T4" fmla="*/ 155 w 169"/>
                  <a:gd name="T5" fmla="*/ 68 h 311"/>
                  <a:gd name="T6" fmla="*/ 169 w 169"/>
                  <a:gd name="T7" fmla="*/ 99 h 311"/>
                  <a:gd name="T8" fmla="*/ 169 w 169"/>
                  <a:gd name="T9" fmla="*/ 133 h 311"/>
                  <a:gd name="T10" fmla="*/ 156 w 169"/>
                  <a:gd name="T11" fmla="*/ 168 h 311"/>
                  <a:gd name="T12" fmla="*/ 137 w 169"/>
                  <a:gd name="T13" fmla="*/ 210 h 311"/>
                  <a:gd name="T14" fmla="*/ 110 w 169"/>
                  <a:gd name="T15" fmla="*/ 256 h 311"/>
                  <a:gd name="T16" fmla="*/ 84 w 169"/>
                  <a:gd name="T17" fmla="*/ 311 h 311"/>
                  <a:gd name="T18" fmla="*/ 74 w 169"/>
                  <a:gd name="T19" fmla="*/ 310 h 311"/>
                  <a:gd name="T20" fmla="*/ 64 w 169"/>
                  <a:gd name="T21" fmla="*/ 309 h 311"/>
                  <a:gd name="T22" fmla="*/ 55 w 169"/>
                  <a:gd name="T23" fmla="*/ 304 h 311"/>
                  <a:gd name="T24" fmla="*/ 46 w 169"/>
                  <a:gd name="T25" fmla="*/ 300 h 311"/>
                  <a:gd name="T26" fmla="*/ 35 w 169"/>
                  <a:gd name="T27" fmla="*/ 293 h 311"/>
                  <a:gd name="T28" fmla="*/ 24 w 169"/>
                  <a:gd name="T29" fmla="*/ 286 h 311"/>
                  <a:gd name="T30" fmla="*/ 12 w 169"/>
                  <a:gd name="T31" fmla="*/ 279 h 311"/>
                  <a:gd name="T32" fmla="*/ 0 w 169"/>
                  <a:gd name="T33" fmla="*/ 275 h 311"/>
                  <a:gd name="T34" fmla="*/ 6 w 169"/>
                  <a:gd name="T35" fmla="*/ 246 h 311"/>
                  <a:gd name="T36" fmla="*/ 10 w 169"/>
                  <a:gd name="T37" fmla="*/ 210 h 311"/>
                  <a:gd name="T38" fmla="*/ 13 w 169"/>
                  <a:gd name="T39" fmla="*/ 165 h 311"/>
                  <a:gd name="T40" fmla="*/ 19 w 169"/>
                  <a:gd name="T41" fmla="*/ 122 h 311"/>
                  <a:gd name="T42" fmla="*/ 24 w 169"/>
                  <a:gd name="T43" fmla="*/ 78 h 311"/>
                  <a:gd name="T44" fmla="*/ 35 w 169"/>
                  <a:gd name="T45" fmla="*/ 42 h 311"/>
                  <a:gd name="T46" fmla="*/ 49 w 169"/>
                  <a:gd name="T47" fmla="*/ 14 h 311"/>
                  <a:gd name="T48" fmla="*/ 73 w 169"/>
                  <a:gd name="T49" fmla="*/ 0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69" h="311">
                    <a:moveTo>
                      <a:pt x="73" y="0"/>
                    </a:moveTo>
                    <a:lnTo>
                      <a:pt x="124" y="35"/>
                    </a:lnTo>
                    <a:lnTo>
                      <a:pt x="155" y="68"/>
                    </a:lnTo>
                    <a:lnTo>
                      <a:pt x="169" y="99"/>
                    </a:lnTo>
                    <a:lnTo>
                      <a:pt x="169" y="133"/>
                    </a:lnTo>
                    <a:lnTo>
                      <a:pt x="156" y="168"/>
                    </a:lnTo>
                    <a:lnTo>
                      <a:pt x="137" y="210"/>
                    </a:lnTo>
                    <a:lnTo>
                      <a:pt x="110" y="256"/>
                    </a:lnTo>
                    <a:lnTo>
                      <a:pt x="84" y="311"/>
                    </a:lnTo>
                    <a:lnTo>
                      <a:pt x="74" y="310"/>
                    </a:lnTo>
                    <a:lnTo>
                      <a:pt x="64" y="309"/>
                    </a:lnTo>
                    <a:lnTo>
                      <a:pt x="55" y="304"/>
                    </a:lnTo>
                    <a:lnTo>
                      <a:pt x="46" y="300"/>
                    </a:lnTo>
                    <a:lnTo>
                      <a:pt x="35" y="293"/>
                    </a:lnTo>
                    <a:lnTo>
                      <a:pt x="24" y="286"/>
                    </a:lnTo>
                    <a:lnTo>
                      <a:pt x="12" y="279"/>
                    </a:lnTo>
                    <a:lnTo>
                      <a:pt x="0" y="275"/>
                    </a:lnTo>
                    <a:lnTo>
                      <a:pt x="6" y="246"/>
                    </a:lnTo>
                    <a:lnTo>
                      <a:pt x="10" y="210"/>
                    </a:lnTo>
                    <a:lnTo>
                      <a:pt x="13" y="165"/>
                    </a:lnTo>
                    <a:lnTo>
                      <a:pt x="19" y="122"/>
                    </a:lnTo>
                    <a:lnTo>
                      <a:pt x="24" y="78"/>
                    </a:lnTo>
                    <a:lnTo>
                      <a:pt x="35" y="42"/>
                    </a:lnTo>
                    <a:lnTo>
                      <a:pt x="49" y="14"/>
                    </a:lnTo>
                    <a:lnTo>
                      <a:pt x="73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0" name="Freeform 191"/>
              <p:cNvSpPr>
                <a:spLocks/>
              </p:cNvSpPr>
              <p:nvPr/>
            </p:nvSpPr>
            <p:spPr bwMode="auto">
              <a:xfrm>
                <a:off x="4185" y="1675"/>
                <a:ext cx="79" cy="155"/>
              </a:xfrm>
              <a:custGeom>
                <a:avLst/>
                <a:gdLst>
                  <a:gd name="T0" fmla="*/ 228 w 239"/>
                  <a:gd name="T1" fmla="*/ 0 h 464"/>
                  <a:gd name="T2" fmla="*/ 239 w 239"/>
                  <a:gd name="T3" fmla="*/ 39 h 464"/>
                  <a:gd name="T4" fmla="*/ 235 w 239"/>
                  <a:gd name="T5" fmla="*/ 94 h 464"/>
                  <a:gd name="T6" fmla="*/ 218 w 239"/>
                  <a:gd name="T7" fmla="*/ 160 h 464"/>
                  <a:gd name="T8" fmla="*/ 193 w 239"/>
                  <a:gd name="T9" fmla="*/ 232 h 464"/>
                  <a:gd name="T10" fmla="*/ 161 w 239"/>
                  <a:gd name="T11" fmla="*/ 303 h 464"/>
                  <a:gd name="T12" fmla="*/ 130 w 239"/>
                  <a:gd name="T13" fmla="*/ 370 h 464"/>
                  <a:gd name="T14" fmla="*/ 101 w 239"/>
                  <a:gd name="T15" fmla="*/ 424 h 464"/>
                  <a:gd name="T16" fmla="*/ 80 w 239"/>
                  <a:gd name="T17" fmla="*/ 463 h 464"/>
                  <a:gd name="T18" fmla="*/ 66 w 239"/>
                  <a:gd name="T19" fmla="*/ 463 h 464"/>
                  <a:gd name="T20" fmla="*/ 55 w 239"/>
                  <a:gd name="T21" fmla="*/ 464 h 464"/>
                  <a:gd name="T22" fmla="*/ 44 w 239"/>
                  <a:gd name="T23" fmla="*/ 463 h 464"/>
                  <a:gd name="T24" fmla="*/ 36 w 239"/>
                  <a:gd name="T25" fmla="*/ 460 h 464"/>
                  <a:gd name="T26" fmla="*/ 27 w 239"/>
                  <a:gd name="T27" fmla="*/ 454 h 464"/>
                  <a:gd name="T28" fmla="*/ 21 w 239"/>
                  <a:gd name="T29" fmla="*/ 450 h 464"/>
                  <a:gd name="T30" fmla="*/ 15 w 239"/>
                  <a:gd name="T31" fmla="*/ 445 h 464"/>
                  <a:gd name="T32" fmla="*/ 12 w 239"/>
                  <a:gd name="T33" fmla="*/ 438 h 464"/>
                  <a:gd name="T34" fmla="*/ 0 w 239"/>
                  <a:gd name="T35" fmla="*/ 393 h 464"/>
                  <a:gd name="T36" fmla="*/ 8 w 239"/>
                  <a:gd name="T37" fmla="*/ 332 h 464"/>
                  <a:gd name="T38" fmla="*/ 29 w 239"/>
                  <a:gd name="T39" fmla="*/ 261 h 464"/>
                  <a:gd name="T40" fmla="*/ 64 w 239"/>
                  <a:gd name="T41" fmla="*/ 188 h 464"/>
                  <a:gd name="T42" fmla="*/ 103 w 239"/>
                  <a:gd name="T43" fmla="*/ 117 h 464"/>
                  <a:gd name="T44" fmla="*/ 147 w 239"/>
                  <a:gd name="T45" fmla="*/ 58 h 464"/>
                  <a:gd name="T46" fmla="*/ 189 w 239"/>
                  <a:gd name="T47" fmla="*/ 17 h 464"/>
                  <a:gd name="T48" fmla="*/ 228 w 239"/>
                  <a:gd name="T49" fmla="*/ 0 h 4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39" h="464">
                    <a:moveTo>
                      <a:pt x="228" y="0"/>
                    </a:moveTo>
                    <a:lnTo>
                      <a:pt x="239" y="39"/>
                    </a:lnTo>
                    <a:lnTo>
                      <a:pt x="235" y="94"/>
                    </a:lnTo>
                    <a:lnTo>
                      <a:pt x="218" y="160"/>
                    </a:lnTo>
                    <a:lnTo>
                      <a:pt x="193" y="232"/>
                    </a:lnTo>
                    <a:lnTo>
                      <a:pt x="161" y="303"/>
                    </a:lnTo>
                    <a:lnTo>
                      <a:pt x="130" y="370"/>
                    </a:lnTo>
                    <a:lnTo>
                      <a:pt x="101" y="424"/>
                    </a:lnTo>
                    <a:lnTo>
                      <a:pt x="80" y="463"/>
                    </a:lnTo>
                    <a:lnTo>
                      <a:pt x="66" y="463"/>
                    </a:lnTo>
                    <a:lnTo>
                      <a:pt x="55" y="464"/>
                    </a:lnTo>
                    <a:lnTo>
                      <a:pt x="44" y="463"/>
                    </a:lnTo>
                    <a:lnTo>
                      <a:pt x="36" y="460"/>
                    </a:lnTo>
                    <a:lnTo>
                      <a:pt x="27" y="454"/>
                    </a:lnTo>
                    <a:lnTo>
                      <a:pt x="21" y="450"/>
                    </a:lnTo>
                    <a:lnTo>
                      <a:pt x="15" y="445"/>
                    </a:lnTo>
                    <a:lnTo>
                      <a:pt x="12" y="438"/>
                    </a:lnTo>
                    <a:lnTo>
                      <a:pt x="0" y="393"/>
                    </a:lnTo>
                    <a:lnTo>
                      <a:pt x="8" y="332"/>
                    </a:lnTo>
                    <a:lnTo>
                      <a:pt x="29" y="261"/>
                    </a:lnTo>
                    <a:lnTo>
                      <a:pt x="64" y="188"/>
                    </a:lnTo>
                    <a:lnTo>
                      <a:pt x="103" y="117"/>
                    </a:lnTo>
                    <a:lnTo>
                      <a:pt x="147" y="58"/>
                    </a:lnTo>
                    <a:lnTo>
                      <a:pt x="189" y="17"/>
                    </a:lnTo>
                    <a:lnTo>
                      <a:pt x="228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1" name="Freeform 192"/>
              <p:cNvSpPr>
                <a:spLocks/>
              </p:cNvSpPr>
              <p:nvPr/>
            </p:nvSpPr>
            <p:spPr bwMode="auto">
              <a:xfrm>
                <a:off x="4264" y="1755"/>
                <a:ext cx="22" cy="52"/>
              </a:xfrm>
              <a:custGeom>
                <a:avLst/>
                <a:gdLst>
                  <a:gd name="T0" fmla="*/ 32 w 64"/>
                  <a:gd name="T1" fmla="*/ 0 h 155"/>
                  <a:gd name="T2" fmla="*/ 51 w 64"/>
                  <a:gd name="T3" fmla="*/ 9 h 155"/>
                  <a:gd name="T4" fmla="*/ 62 w 64"/>
                  <a:gd name="T5" fmla="*/ 24 h 155"/>
                  <a:gd name="T6" fmla="*/ 64 w 64"/>
                  <a:gd name="T7" fmla="*/ 43 h 155"/>
                  <a:gd name="T8" fmla="*/ 61 w 64"/>
                  <a:gd name="T9" fmla="*/ 66 h 155"/>
                  <a:gd name="T10" fmla="*/ 53 w 64"/>
                  <a:gd name="T11" fmla="*/ 88 h 155"/>
                  <a:gd name="T12" fmla="*/ 43 w 64"/>
                  <a:gd name="T13" fmla="*/ 112 h 155"/>
                  <a:gd name="T14" fmla="*/ 33 w 64"/>
                  <a:gd name="T15" fmla="*/ 132 h 155"/>
                  <a:gd name="T16" fmla="*/ 28 w 64"/>
                  <a:gd name="T17" fmla="*/ 152 h 155"/>
                  <a:gd name="T18" fmla="*/ 22 w 64"/>
                  <a:gd name="T19" fmla="*/ 153 h 155"/>
                  <a:gd name="T20" fmla="*/ 17 w 64"/>
                  <a:gd name="T21" fmla="*/ 155 h 155"/>
                  <a:gd name="T22" fmla="*/ 8 w 64"/>
                  <a:gd name="T23" fmla="*/ 139 h 155"/>
                  <a:gd name="T24" fmla="*/ 4 w 64"/>
                  <a:gd name="T25" fmla="*/ 120 h 155"/>
                  <a:gd name="T26" fmla="*/ 0 w 64"/>
                  <a:gd name="T27" fmla="*/ 95 h 155"/>
                  <a:gd name="T28" fmla="*/ 1 w 64"/>
                  <a:gd name="T29" fmla="*/ 70 h 155"/>
                  <a:gd name="T30" fmla="*/ 3 w 64"/>
                  <a:gd name="T31" fmla="*/ 43 h 155"/>
                  <a:gd name="T32" fmla="*/ 8 w 64"/>
                  <a:gd name="T33" fmla="*/ 23 h 155"/>
                  <a:gd name="T34" fmla="*/ 17 w 64"/>
                  <a:gd name="T35" fmla="*/ 7 h 155"/>
                  <a:gd name="T36" fmla="*/ 32 w 64"/>
                  <a:gd name="T37" fmla="*/ 0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4" h="155">
                    <a:moveTo>
                      <a:pt x="32" y="0"/>
                    </a:moveTo>
                    <a:lnTo>
                      <a:pt x="51" y="9"/>
                    </a:lnTo>
                    <a:lnTo>
                      <a:pt x="62" y="24"/>
                    </a:lnTo>
                    <a:lnTo>
                      <a:pt x="64" y="43"/>
                    </a:lnTo>
                    <a:lnTo>
                      <a:pt x="61" y="66"/>
                    </a:lnTo>
                    <a:lnTo>
                      <a:pt x="53" y="88"/>
                    </a:lnTo>
                    <a:lnTo>
                      <a:pt x="43" y="112"/>
                    </a:lnTo>
                    <a:lnTo>
                      <a:pt x="33" y="132"/>
                    </a:lnTo>
                    <a:lnTo>
                      <a:pt x="28" y="152"/>
                    </a:lnTo>
                    <a:lnTo>
                      <a:pt x="22" y="153"/>
                    </a:lnTo>
                    <a:lnTo>
                      <a:pt x="17" y="155"/>
                    </a:lnTo>
                    <a:lnTo>
                      <a:pt x="8" y="139"/>
                    </a:lnTo>
                    <a:lnTo>
                      <a:pt x="4" y="120"/>
                    </a:lnTo>
                    <a:lnTo>
                      <a:pt x="0" y="95"/>
                    </a:lnTo>
                    <a:lnTo>
                      <a:pt x="1" y="70"/>
                    </a:lnTo>
                    <a:lnTo>
                      <a:pt x="3" y="43"/>
                    </a:lnTo>
                    <a:lnTo>
                      <a:pt x="8" y="23"/>
                    </a:lnTo>
                    <a:lnTo>
                      <a:pt x="17" y="7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2" name="Freeform 193"/>
              <p:cNvSpPr>
                <a:spLocks/>
              </p:cNvSpPr>
              <p:nvPr/>
            </p:nvSpPr>
            <p:spPr bwMode="auto">
              <a:xfrm>
                <a:off x="4222" y="1786"/>
                <a:ext cx="40" cy="63"/>
              </a:xfrm>
              <a:custGeom>
                <a:avLst/>
                <a:gdLst>
                  <a:gd name="T0" fmla="*/ 76 w 120"/>
                  <a:gd name="T1" fmla="*/ 0 h 190"/>
                  <a:gd name="T2" fmla="*/ 82 w 120"/>
                  <a:gd name="T3" fmla="*/ 6 h 190"/>
                  <a:gd name="T4" fmla="*/ 88 w 120"/>
                  <a:gd name="T5" fmla="*/ 9 h 190"/>
                  <a:gd name="T6" fmla="*/ 92 w 120"/>
                  <a:gd name="T7" fmla="*/ 34 h 190"/>
                  <a:gd name="T8" fmla="*/ 97 w 120"/>
                  <a:gd name="T9" fmla="*/ 56 h 190"/>
                  <a:gd name="T10" fmla="*/ 100 w 120"/>
                  <a:gd name="T11" fmla="*/ 74 h 190"/>
                  <a:gd name="T12" fmla="*/ 104 w 120"/>
                  <a:gd name="T13" fmla="*/ 92 h 190"/>
                  <a:gd name="T14" fmla="*/ 107 w 120"/>
                  <a:gd name="T15" fmla="*/ 109 h 190"/>
                  <a:gd name="T16" fmla="*/ 110 w 120"/>
                  <a:gd name="T17" fmla="*/ 130 h 190"/>
                  <a:gd name="T18" fmla="*/ 114 w 120"/>
                  <a:gd name="T19" fmla="*/ 155 h 190"/>
                  <a:gd name="T20" fmla="*/ 120 w 120"/>
                  <a:gd name="T21" fmla="*/ 188 h 190"/>
                  <a:gd name="T22" fmla="*/ 63 w 120"/>
                  <a:gd name="T23" fmla="*/ 190 h 190"/>
                  <a:gd name="T24" fmla="*/ 26 w 120"/>
                  <a:gd name="T25" fmla="*/ 176 h 190"/>
                  <a:gd name="T26" fmla="*/ 4 w 120"/>
                  <a:gd name="T27" fmla="*/ 148 h 190"/>
                  <a:gd name="T28" fmla="*/ 0 w 120"/>
                  <a:gd name="T29" fmla="*/ 113 h 190"/>
                  <a:gd name="T30" fmla="*/ 5 w 120"/>
                  <a:gd name="T31" fmla="*/ 74 h 190"/>
                  <a:gd name="T32" fmla="*/ 21 w 120"/>
                  <a:gd name="T33" fmla="*/ 41 h 190"/>
                  <a:gd name="T34" fmla="*/ 44 w 120"/>
                  <a:gd name="T35" fmla="*/ 14 h 190"/>
                  <a:gd name="T36" fmla="*/ 76 w 120"/>
                  <a:gd name="T37" fmla="*/ 0 h 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0" h="190">
                    <a:moveTo>
                      <a:pt x="76" y="0"/>
                    </a:moveTo>
                    <a:lnTo>
                      <a:pt x="82" y="6"/>
                    </a:lnTo>
                    <a:lnTo>
                      <a:pt x="88" y="9"/>
                    </a:lnTo>
                    <a:lnTo>
                      <a:pt x="92" y="34"/>
                    </a:lnTo>
                    <a:lnTo>
                      <a:pt x="97" y="56"/>
                    </a:lnTo>
                    <a:lnTo>
                      <a:pt x="100" y="74"/>
                    </a:lnTo>
                    <a:lnTo>
                      <a:pt x="104" y="92"/>
                    </a:lnTo>
                    <a:lnTo>
                      <a:pt x="107" y="109"/>
                    </a:lnTo>
                    <a:lnTo>
                      <a:pt x="110" y="130"/>
                    </a:lnTo>
                    <a:lnTo>
                      <a:pt x="114" y="155"/>
                    </a:lnTo>
                    <a:lnTo>
                      <a:pt x="120" y="188"/>
                    </a:lnTo>
                    <a:lnTo>
                      <a:pt x="63" y="190"/>
                    </a:lnTo>
                    <a:lnTo>
                      <a:pt x="26" y="176"/>
                    </a:lnTo>
                    <a:lnTo>
                      <a:pt x="4" y="148"/>
                    </a:lnTo>
                    <a:lnTo>
                      <a:pt x="0" y="113"/>
                    </a:lnTo>
                    <a:lnTo>
                      <a:pt x="5" y="74"/>
                    </a:lnTo>
                    <a:lnTo>
                      <a:pt x="21" y="41"/>
                    </a:lnTo>
                    <a:lnTo>
                      <a:pt x="44" y="14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6" name="TextovéPole 15"/>
            <p:cNvSpPr txBox="1"/>
            <p:nvPr/>
          </p:nvSpPr>
          <p:spPr>
            <a:xfrm>
              <a:off x="5239543" y="2165733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14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036246" y="2453238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17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1447396" y="3355270"/>
            <a:ext cx="2233799" cy="1656184"/>
            <a:chOff x="179511" y="2841536"/>
            <a:chExt cx="2233799" cy="1656184"/>
          </a:xfrm>
        </p:grpSpPr>
        <p:pic>
          <p:nvPicPr>
            <p:cNvPr id="13" name="Picture 5" descr="C:\Users\pc\AppData\Local\Microsoft\Windows\Temporary Internet Files\Content.IE5\WO654N5C\MC90019352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1" y="2841536"/>
              <a:ext cx="2233799" cy="165618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399840" y="3387354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15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174932" y="3645605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11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117" name="Skupina 2116"/>
          <p:cNvGrpSpPr/>
          <p:nvPr/>
        </p:nvGrpSpPr>
        <p:grpSpPr>
          <a:xfrm>
            <a:off x="5098831" y="1645227"/>
            <a:ext cx="2233612" cy="1655763"/>
            <a:chOff x="2820988" y="3123406"/>
            <a:chExt cx="2233612" cy="1655763"/>
          </a:xfrm>
        </p:grpSpPr>
        <p:grpSp>
          <p:nvGrpSpPr>
            <p:cNvPr id="54" name="Group 52"/>
            <p:cNvGrpSpPr>
              <a:grpSpLocks noChangeAspect="1"/>
            </p:cNvGrpSpPr>
            <p:nvPr/>
          </p:nvGrpSpPr>
          <p:grpSpPr bwMode="auto">
            <a:xfrm>
              <a:off x="2820988" y="3123406"/>
              <a:ext cx="2233612" cy="1655763"/>
              <a:chOff x="1777" y="1942"/>
              <a:chExt cx="1407" cy="1043"/>
            </a:xfrm>
          </p:grpSpPr>
          <p:sp>
            <p:nvSpPr>
              <p:cNvPr id="55" name="AutoShape 51"/>
              <p:cNvSpPr>
                <a:spLocks noChangeAspect="1" noChangeArrowheads="1" noTextEdit="1"/>
              </p:cNvSpPr>
              <p:nvPr/>
            </p:nvSpPr>
            <p:spPr bwMode="auto">
              <a:xfrm>
                <a:off x="1777" y="1942"/>
                <a:ext cx="1407" cy="104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6" name="Freeform 53"/>
              <p:cNvSpPr>
                <a:spLocks noEditPoints="1"/>
              </p:cNvSpPr>
              <p:nvPr/>
            </p:nvSpPr>
            <p:spPr bwMode="auto">
              <a:xfrm>
                <a:off x="1806" y="1982"/>
                <a:ext cx="1269" cy="936"/>
              </a:xfrm>
              <a:custGeom>
                <a:avLst/>
                <a:gdLst>
                  <a:gd name="T0" fmla="*/ 693 w 3808"/>
                  <a:gd name="T1" fmla="*/ 125 h 2807"/>
                  <a:gd name="T2" fmla="*/ 1228 w 3808"/>
                  <a:gd name="T3" fmla="*/ 0 h 2807"/>
                  <a:gd name="T4" fmla="*/ 1593 w 3808"/>
                  <a:gd name="T5" fmla="*/ 114 h 2807"/>
                  <a:gd name="T6" fmla="*/ 1783 w 3808"/>
                  <a:gd name="T7" fmla="*/ 358 h 2807"/>
                  <a:gd name="T8" fmla="*/ 1822 w 3808"/>
                  <a:gd name="T9" fmla="*/ 421 h 2807"/>
                  <a:gd name="T10" fmla="*/ 1812 w 3808"/>
                  <a:gd name="T11" fmla="*/ 341 h 2807"/>
                  <a:gd name="T12" fmla="*/ 1885 w 3808"/>
                  <a:gd name="T13" fmla="*/ 330 h 2807"/>
                  <a:gd name="T14" fmla="*/ 1951 w 3808"/>
                  <a:gd name="T15" fmla="*/ 371 h 2807"/>
                  <a:gd name="T16" fmla="*/ 1995 w 3808"/>
                  <a:gd name="T17" fmla="*/ 478 h 2807"/>
                  <a:gd name="T18" fmla="*/ 1882 w 3808"/>
                  <a:gd name="T19" fmla="*/ 810 h 2807"/>
                  <a:gd name="T20" fmla="*/ 1771 w 3808"/>
                  <a:gd name="T21" fmla="*/ 1031 h 2807"/>
                  <a:gd name="T22" fmla="*/ 1787 w 3808"/>
                  <a:gd name="T23" fmla="*/ 1064 h 2807"/>
                  <a:gd name="T24" fmla="*/ 1822 w 3808"/>
                  <a:gd name="T25" fmla="*/ 1117 h 2807"/>
                  <a:gd name="T26" fmla="*/ 2021 w 3808"/>
                  <a:gd name="T27" fmla="*/ 1028 h 2807"/>
                  <a:gd name="T28" fmla="*/ 2316 w 3808"/>
                  <a:gd name="T29" fmla="*/ 999 h 2807"/>
                  <a:gd name="T30" fmla="*/ 2401 w 3808"/>
                  <a:gd name="T31" fmla="*/ 1002 h 2807"/>
                  <a:gd name="T32" fmla="*/ 2433 w 3808"/>
                  <a:gd name="T33" fmla="*/ 1006 h 2807"/>
                  <a:gd name="T34" fmla="*/ 2483 w 3808"/>
                  <a:gd name="T35" fmla="*/ 948 h 2807"/>
                  <a:gd name="T36" fmla="*/ 2559 w 3808"/>
                  <a:gd name="T37" fmla="*/ 896 h 2807"/>
                  <a:gd name="T38" fmla="*/ 2538 w 3808"/>
                  <a:gd name="T39" fmla="*/ 765 h 2807"/>
                  <a:gd name="T40" fmla="*/ 2445 w 3808"/>
                  <a:gd name="T41" fmla="*/ 631 h 2807"/>
                  <a:gd name="T42" fmla="*/ 2417 w 3808"/>
                  <a:gd name="T43" fmla="*/ 540 h 2807"/>
                  <a:gd name="T44" fmla="*/ 2550 w 3808"/>
                  <a:gd name="T45" fmla="*/ 539 h 2807"/>
                  <a:gd name="T46" fmla="*/ 2626 w 3808"/>
                  <a:gd name="T47" fmla="*/ 660 h 2807"/>
                  <a:gd name="T48" fmla="*/ 2697 w 3808"/>
                  <a:gd name="T49" fmla="*/ 813 h 2807"/>
                  <a:gd name="T50" fmla="*/ 3054 w 3808"/>
                  <a:gd name="T51" fmla="*/ 651 h 2807"/>
                  <a:gd name="T52" fmla="*/ 3519 w 3808"/>
                  <a:gd name="T53" fmla="*/ 770 h 2807"/>
                  <a:gd name="T54" fmla="*/ 3800 w 3808"/>
                  <a:gd name="T55" fmla="*/ 1372 h 2807"/>
                  <a:gd name="T56" fmla="*/ 3486 w 3808"/>
                  <a:gd name="T57" fmla="*/ 1982 h 2807"/>
                  <a:gd name="T58" fmla="*/ 3399 w 3808"/>
                  <a:gd name="T59" fmla="*/ 2247 h 2807"/>
                  <a:gd name="T60" fmla="*/ 3416 w 3808"/>
                  <a:gd name="T61" fmla="*/ 2358 h 2807"/>
                  <a:gd name="T62" fmla="*/ 3398 w 3808"/>
                  <a:gd name="T63" fmla="*/ 2406 h 2807"/>
                  <a:gd name="T64" fmla="*/ 3185 w 3808"/>
                  <a:gd name="T65" fmla="*/ 2313 h 2807"/>
                  <a:gd name="T66" fmla="*/ 2953 w 3808"/>
                  <a:gd name="T67" fmla="*/ 2415 h 2807"/>
                  <a:gd name="T68" fmla="*/ 2291 w 3808"/>
                  <a:gd name="T69" fmla="*/ 2803 h 2807"/>
                  <a:gd name="T70" fmla="*/ 1680 w 3808"/>
                  <a:gd name="T71" fmla="*/ 2614 h 2807"/>
                  <a:gd name="T72" fmla="*/ 1491 w 3808"/>
                  <a:gd name="T73" fmla="*/ 2475 h 2807"/>
                  <a:gd name="T74" fmla="*/ 1230 w 3808"/>
                  <a:gd name="T75" fmla="*/ 2352 h 2807"/>
                  <a:gd name="T76" fmla="*/ 626 w 3808"/>
                  <a:gd name="T77" fmla="*/ 2367 h 2807"/>
                  <a:gd name="T78" fmla="*/ 142 w 3808"/>
                  <a:gd name="T79" fmla="*/ 2139 h 2807"/>
                  <a:gd name="T80" fmla="*/ 31 w 3808"/>
                  <a:gd name="T81" fmla="*/ 1951 h 2807"/>
                  <a:gd name="T82" fmla="*/ 0 w 3808"/>
                  <a:gd name="T83" fmla="*/ 1583 h 2807"/>
                  <a:gd name="T84" fmla="*/ 244 w 3808"/>
                  <a:gd name="T85" fmla="*/ 971 h 2807"/>
                  <a:gd name="T86" fmla="*/ 672 w 3808"/>
                  <a:gd name="T87" fmla="*/ 675 h 2807"/>
                  <a:gd name="T88" fmla="*/ 619 w 3808"/>
                  <a:gd name="T89" fmla="*/ 633 h 2807"/>
                  <a:gd name="T90" fmla="*/ 543 w 3808"/>
                  <a:gd name="T91" fmla="*/ 571 h 2807"/>
                  <a:gd name="T92" fmla="*/ 344 w 3808"/>
                  <a:gd name="T93" fmla="*/ 282 h 2807"/>
                  <a:gd name="T94" fmla="*/ 301 w 3808"/>
                  <a:gd name="T95" fmla="*/ 82 h 2807"/>
                  <a:gd name="T96" fmla="*/ 1757 w 3808"/>
                  <a:gd name="T97" fmla="*/ 646 h 2807"/>
                  <a:gd name="T98" fmla="*/ 1639 w 3808"/>
                  <a:gd name="T99" fmla="*/ 746 h 2807"/>
                  <a:gd name="T100" fmla="*/ 1552 w 3808"/>
                  <a:gd name="T101" fmla="*/ 797 h 2807"/>
                  <a:gd name="T102" fmla="*/ 1627 w 3808"/>
                  <a:gd name="T103" fmla="*/ 868 h 2807"/>
                  <a:gd name="T104" fmla="*/ 1722 w 3808"/>
                  <a:gd name="T105" fmla="*/ 856 h 2807"/>
                  <a:gd name="T106" fmla="*/ 1818 w 3808"/>
                  <a:gd name="T107" fmla="*/ 621 h 28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3808" h="2807">
                    <a:moveTo>
                      <a:pt x="309" y="77"/>
                    </a:moveTo>
                    <a:lnTo>
                      <a:pt x="431" y="127"/>
                    </a:lnTo>
                    <a:lnTo>
                      <a:pt x="561" y="140"/>
                    </a:lnTo>
                    <a:lnTo>
                      <a:pt x="693" y="125"/>
                    </a:lnTo>
                    <a:lnTo>
                      <a:pt x="829" y="93"/>
                    </a:lnTo>
                    <a:lnTo>
                      <a:pt x="964" y="54"/>
                    </a:lnTo>
                    <a:lnTo>
                      <a:pt x="1098" y="19"/>
                    </a:lnTo>
                    <a:lnTo>
                      <a:pt x="1228" y="0"/>
                    </a:lnTo>
                    <a:lnTo>
                      <a:pt x="1353" y="6"/>
                    </a:lnTo>
                    <a:lnTo>
                      <a:pt x="1444" y="37"/>
                    </a:lnTo>
                    <a:lnTo>
                      <a:pt x="1525" y="72"/>
                    </a:lnTo>
                    <a:lnTo>
                      <a:pt x="1593" y="114"/>
                    </a:lnTo>
                    <a:lnTo>
                      <a:pt x="1652" y="162"/>
                    </a:lnTo>
                    <a:lnTo>
                      <a:pt x="1703" y="218"/>
                    </a:lnTo>
                    <a:lnTo>
                      <a:pt x="1746" y="283"/>
                    </a:lnTo>
                    <a:lnTo>
                      <a:pt x="1783" y="358"/>
                    </a:lnTo>
                    <a:lnTo>
                      <a:pt x="1818" y="447"/>
                    </a:lnTo>
                    <a:lnTo>
                      <a:pt x="1822" y="446"/>
                    </a:lnTo>
                    <a:lnTo>
                      <a:pt x="1828" y="444"/>
                    </a:lnTo>
                    <a:lnTo>
                      <a:pt x="1822" y="421"/>
                    </a:lnTo>
                    <a:lnTo>
                      <a:pt x="1818" y="398"/>
                    </a:lnTo>
                    <a:lnTo>
                      <a:pt x="1814" y="376"/>
                    </a:lnTo>
                    <a:lnTo>
                      <a:pt x="1812" y="358"/>
                    </a:lnTo>
                    <a:lnTo>
                      <a:pt x="1812" y="341"/>
                    </a:lnTo>
                    <a:lnTo>
                      <a:pt x="1821" y="329"/>
                    </a:lnTo>
                    <a:lnTo>
                      <a:pt x="1837" y="322"/>
                    </a:lnTo>
                    <a:lnTo>
                      <a:pt x="1864" y="322"/>
                    </a:lnTo>
                    <a:lnTo>
                      <a:pt x="1885" y="330"/>
                    </a:lnTo>
                    <a:lnTo>
                      <a:pt x="1904" y="339"/>
                    </a:lnTo>
                    <a:lnTo>
                      <a:pt x="1921" y="348"/>
                    </a:lnTo>
                    <a:lnTo>
                      <a:pt x="1938" y="360"/>
                    </a:lnTo>
                    <a:lnTo>
                      <a:pt x="1951" y="371"/>
                    </a:lnTo>
                    <a:lnTo>
                      <a:pt x="1965" y="383"/>
                    </a:lnTo>
                    <a:lnTo>
                      <a:pt x="1979" y="396"/>
                    </a:lnTo>
                    <a:lnTo>
                      <a:pt x="1993" y="412"/>
                    </a:lnTo>
                    <a:lnTo>
                      <a:pt x="1995" y="478"/>
                    </a:lnTo>
                    <a:lnTo>
                      <a:pt x="1982" y="556"/>
                    </a:lnTo>
                    <a:lnTo>
                      <a:pt x="1956" y="639"/>
                    </a:lnTo>
                    <a:lnTo>
                      <a:pt x="1922" y="725"/>
                    </a:lnTo>
                    <a:lnTo>
                      <a:pt x="1882" y="810"/>
                    </a:lnTo>
                    <a:lnTo>
                      <a:pt x="1840" y="891"/>
                    </a:lnTo>
                    <a:lnTo>
                      <a:pt x="1801" y="963"/>
                    </a:lnTo>
                    <a:lnTo>
                      <a:pt x="1767" y="1023"/>
                    </a:lnTo>
                    <a:lnTo>
                      <a:pt x="1771" y="1031"/>
                    </a:lnTo>
                    <a:lnTo>
                      <a:pt x="1775" y="1039"/>
                    </a:lnTo>
                    <a:lnTo>
                      <a:pt x="1779" y="1046"/>
                    </a:lnTo>
                    <a:lnTo>
                      <a:pt x="1783" y="1055"/>
                    </a:lnTo>
                    <a:lnTo>
                      <a:pt x="1787" y="1064"/>
                    </a:lnTo>
                    <a:lnTo>
                      <a:pt x="1794" y="1078"/>
                    </a:lnTo>
                    <a:lnTo>
                      <a:pt x="1801" y="1095"/>
                    </a:lnTo>
                    <a:lnTo>
                      <a:pt x="1814" y="1119"/>
                    </a:lnTo>
                    <a:lnTo>
                      <a:pt x="1822" y="1117"/>
                    </a:lnTo>
                    <a:lnTo>
                      <a:pt x="1828" y="1116"/>
                    </a:lnTo>
                    <a:lnTo>
                      <a:pt x="1885" y="1078"/>
                    </a:lnTo>
                    <a:lnTo>
                      <a:pt x="1950" y="1050"/>
                    </a:lnTo>
                    <a:lnTo>
                      <a:pt x="2021" y="1028"/>
                    </a:lnTo>
                    <a:lnTo>
                      <a:pt x="2096" y="1014"/>
                    </a:lnTo>
                    <a:lnTo>
                      <a:pt x="2170" y="1003"/>
                    </a:lnTo>
                    <a:lnTo>
                      <a:pt x="2245" y="999"/>
                    </a:lnTo>
                    <a:lnTo>
                      <a:pt x="2316" y="999"/>
                    </a:lnTo>
                    <a:lnTo>
                      <a:pt x="2381" y="1005"/>
                    </a:lnTo>
                    <a:lnTo>
                      <a:pt x="2385" y="1002"/>
                    </a:lnTo>
                    <a:lnTo>
                      <a:pt x="2394" y="1002"/>
                    </a:lnTo>
                    <a:lnTo>
                      <a:pt x="2401" y="1002"/>
                    </a:lnTo>
                    <a:lnTo>
                      <a:pt x="2410" y="1003"/>
                    </a:lnTo>
                    <a:lnTo>
                      <a:pt x="2419" y="1003"/>
                    </a:lnTo>
                    <a:lnTo>
                      <a:pt x="2427" y="1005"/>
                    </a:lnTo>
                    <a:lnTo>
                      <a:pt x="2433" y="1006"/>
                    </a:lnTo>
                    <a:lnTo>
                      <a:pt x="2438" y="1007"/>
                    </a:lnTo>
                    <a:lnTo>
                      <a:pt x="2451" y="982"/>
                    </a:lnTo>
                    <a:lnTo>
                      <a:pt x="2467" y="963"/>
                    </a:lnTo>
                    <a:lnTo>
                      <a:pt x="2483" y="948"/>
                    </a:lnTo>
                    <a:lnTo>
                      <a:pt x="2501" y="935"/>
                    </a:lnTo>
                    <a:lnTo>
                      <a:pt x="2519" y="923"/>
                    </a:lnTo>
                    <a:lnTo>
                      <a:pt x="2538" y="910"/>
                    </a:lnTo>
                    <a:lnTo>
                      <a:pt x="2559" y="896"/>
                    </a:lnTo>
                    <a:lnTo>
                      <a:pt x="2582" y="882"/>
                    </a:lnTo>
                    <a:lnTo>
                      <a:pt x="2570" y="841"/>
                    </a:lnTo>
                    <a:lnTo>
                      <a:pt x="2556" y="803"/>
                    </a:lnTo>
                    <a:lnTo>
                      <a:pt x="2538" y="765"/>
                    </a:lnTo>
                    <a:lnTo>
                      <a:pt x="2519" y="732"/>
                    </a:lnTo>
                    <a:lnTo>
                      <a:pt x="2495" y="697"/>
                    </a:lnTo>
                    <a:lnTo>
                      <a:pt x="2472" y="664"/>
                    </a:lnTo>
                    <a:lnTo>
                      <a:pt x="2445" y="631"/>
                    </a:lnTo>
                    <a:lnTo>
                      <a:pt x="2420" y="599"/>
                    </a:lnTo>
                    <a:lnTo>
                      <a:pt x="2399" y="574"/>
                    </a:lnTo>
                    <a:lnTo>
                      <a:pt x="2401" y="554"/>
                    </a:lnTo>
                    <a:lnTo>
                      <a:pt x="2417" y="540"/>
                    </a:lnTo>
                    <a:lnTo>
                      <a:pt x="2445" y="532"/>
                    </a:lnTo>
                    <a:lnTo>
                      <a:pt x="2479" y="528"/>
                    </a:lnTo>
                    <a:lnTo>
                      <a:pt x="2516" y="531"/>
                    </a:lnTo>
                    <a:lnTo>
                      <a:pt x="2550" y="539"/>
                    </a:lnTo>
                    <a:lnTo>
                      <a:pt x="2579" y="556"/>
                    </a:lnTo>
                    <a:lnTo>
                      <a:pt x="2591" y="581"/>
                    </a:lnTo>
                    <a:lnTo>
                      <a:pt x="2608" y="617"/>
                    </a:lnTo>
                    <a:lnTo>
                      <a:pt x="2626" y="660"/>
                    </a:lnTo>
                    <a:lnTo>
                      <a:pt x="2647" y="704"/>
                    </a:lnTo>
                    <a:lnTo>
                      <a:pt x="2665" y="746"/>
                    </a:lnTo>
                    <a:lnTo>
                      <a:pt x="2682" y="785"/>
                    </a:lnTo>
                    <a:lnTo>
                      <a:pt x="2697" y="813"/>
                    </a:lnTo>
                    <a:lnTo>
                      <a:pt x="2708" y="828"/>
                    </a:lnTo>
                    <a:lnTo>
                      <a:pt x="2821" y="743"/>
                    </a:lnTo>
                    <a:lnTo>
                      <a:pt x="2938" y="685"/>
                    </a:lnTo>
                    <a:lnTo>
                      <a:pt x="3054" y="651"/>
                    </a:lnTo>
                    <a:lnTo>
                      <a:pt x="3171" y="646"/>
                    </a:lnTo>
                    <a:lnTo>
                      <a:pt x="3287" y="663"/>
                    </a:lnTo>
                    <a:lnTo>
                      <a:pt x="3403" y="704"/>
                    </a:lnTo>
                    <a:lnTo>
                      <a:pt x="3519" y="770"/>
                    </a:lnTo>
                    <a:lnTo>
                      <a:pt x="3634" y="860"/>
                    </a:lnTo>
                    <a:lnTo>
                      <a:pt x="3757" y="1045"/>
                    </a:lnTo>
                    <a:lnTo>
                      <a:pt x="3808" y="1214"/>
                    </a:lnTo>
                    <a:lnTo>
                      <a:pt x="3800" y="1372"/>
                    </a:lnTo>
                    <a:lnTo>
                      <a:pt x="3748" y="1523"/>
                    </a:lnTo>
                    <a:lnTo>
                      <a:pt x="3668" y="1670"/>
                    </a:lnTo>
                    <a:lnTo>
                      <a:pt x="3576" y="1823"/>
                    </a:lnTo>
                    <a:lnTo>
                      <a:pt x="3486" y="1982"/>
                    </a:lnTo>
                    <a:lnTo>
                      <a:pt x="3412" y="2156"/>
                    </a:lnTo>
                    <a:lnTo>
                      <a:pt x="3403" y="2189"/>
                    </a:lnTo>
                    <a:lnTo>
                      <a:pt x="3401" y="2219"/>
                    </a:lnTo>
                    <a:lnTo>
                      <a:pt x="3399" y="2247"/>
                    </a:lnTo>
                    <a:lnTo>
                      <a:pt x="3401" y="2275"/>
                    </a:lnTo>
                    <a:lnTo>
                      <a:pt x="3403" y="2301"/>
                    </a:lnTo>
                    <a:lnTo>
                      <a:pt x="3409" y="2329"/>
                    </a:lnTo>
                    <a:lnTo>
                      <a:pt x="3416" y="2358"/>
                    </a:lnTo>
                    <a:lnTo>
                      <a:pt x="3426" y="2393"/>
                    </a:lnTo>
                    <a:lnTo>
                      <a:pt x="3420" y="2403"/>
                    </a:lnTo>
                    <a:lnTo>
                      <a:pt x="3416" y="2414"/>
                    </a:lnTo>
                    <a:lnTo>
                      <a:pt x="3398" y="2406"/>
                    </a:lnTo>
                    <a:lnTo>
                      <a:pt x="3360" y="2389"/>
                    </a:lnTo>
                    <a:lnTo>
                      <a:pt x="3306" y="2365"/>
                    </a:lnTo>
                    <a:lnTo>
                      <a:pt x="3246" y="2339"/>
                    </a:lnTo>
                    <a:lnTo>
                      <a:pt x="3185" y="2313"/>
                    </a:lnTo>
                    <a:lnTo>
                      <a:pt x="3132" y="2290"/>
                    </a:lnTo>
                    <a:lnTo>
                      <a:pt x="3095" y="2274"/>
                    </a:lnTo>
                    <a:lnTo>
                      <a:pt x="3081" y="2271"/>
                    </a:lnTo>
                    <a:lnTo>
                      <a:pt x="2953" y="2415"/>
                    </a:lnTo>
                    <a:lnTo>
                      <a:pt x="2805" y="2552"/>
                    </a:lnTo>
                    <a:lnTo>
                      <a:pt x="2644" y="2667"/>
                    </a:lnTo>
                    <a:lnTo>
                      <a:pt x="2472" y="2755"/>
                    </a:lnTo>
                    <a:lnTo>
                      <a:pt x="2291" y="2803"/>
                    </a:lnTo>
                    <a:lnTo>
                      <a:pt x="2109" y="2807"/>
                    </a:lnTo>
                    <a:lnTo>
                      <a:pt x="1924" y="2757"/>
                    </a:lnTo>
                    <a:lnTo>
                      <a:pt x="1746" y="2645"/>
                    </a:lnTo>
                    <a:lnTo>
                      <a:pt x="1680" y="2614"/>
                    </a:lnTo>
                    <a:lnTo>
                      <a:pt x="1625" y="2585"/>
                    </a:lnTo>
                    <a:lnTo>
                      <a:pt x="1575" y="2552"/>
                    </a:lnTo>
                    <a:lnTo>
                      <a:pt x="1531" y="2517"/>
                    </a:lnTo>
                    <a:lnTo>
                      <a:pt x="1491" y="2475"/>
                    </a:lnTo>
                    <a:lnTo>
                      <a:pt x="1455" y="2429"/>
                    </a:lnTo>
                    <a:lnTo>
                      <a:pt x="1420" y="2375"/>
                    </a:lnTo>
                    <a:lnTo>
                      <a:pt x="1387" y="2314"/>
                    </a:lnTo>
                    <a:lnTo>
                      <a:pt x="1230" y="2352"/>
                    </a:lnTo>
                    <a:lnTo>
                      <a:pt x="1077" y="2378"/>
                    </a:lnTo>
                    <a:lnTo>
                      <a:pt x="924" y="2390"/>
                    </a:lnTo>
                    <a:lnTo>
                      <a:pt x="775" y="2389"/>
                    </a:lnTo>
                    <a:lnTo>
                      <a:pt x="626" y="2367"/>
                    </a:lnTo>
                    <a:lnTo>
                      <a:pt x="481" y="2328"/>
                    </a:lnTo>
                    <a:lnTo>
                      <a:pt x="335" y="2267"/>
                    </a:lnTo>
                    <a:lnTo>
                      <a:pt x="194" y="2185"/>
                    </a:lnTo>
                    <a:lnTo>
                      <a:pt x="142" y="2139"/>
                    </a:lnTo>
                    <a:lnTo>
                      <a:pt x="100" y="2094"/>
                    </a:lnTo>
                    <a:lnTo>
                      <a:pt x="68" y="2048"/>
                    </a:lnTo>
                    <a:lnTo>
                      <a:pt x="46" y="2003"/>
                    </a:lnTo>
                    <a:lnTo>
                      <a:pt x="31" y="1951"/>
                    </a:lnTo>
                    <a:lnTo>
                      <a:pt x="24" y="1896"/>
                    </a:lnTo>
                    <a:lnTo>
                      <a:pt x="22" y="1833"/>
                    </a:lnTo>
                    <a:lnTo>
                      <a:pt x="29" y="1765"/>
                    </a:lnTo>
                    <a:lnTo>
                      <a:pt x="0" y="1583"/>
                    </a:lnTo>
                    <a:lnTo>
                      <a:pt x="13" y="1410"/>
                    </a:lnTo>
                    <a:lnTo>
                      <a:pt x="59" y="1249"/>
                    </a:lnTo>
                    <a:lnTo>
                      <a:pt x="139" y="1103"/>
                    </a:lnTo>
                    <a:lnTo>
                      <a:pt x="244" y="971"/>
                    </a:lnTo>
                    <a:lnTo>
                      <a:pt x="373" y="856"/>
                    </a:lnTo>
                    <a:lnTo>
                      <a:pt x="519" y="760"/>
                    </a:lnTo>
                    <a:lnTo>
                      <a:pt x="679" y="685"/>
                    </a:lnTo>
                    <a:lnTo>
                      <a:pt x="672" y="675"/>
                    </a:lnTo>
                    <a:lnTo>
                      <a:pt x="664" y="667"/>
                    </a:lnTo>
                    <a:lnTo>
                      <a:pt x="650" y="656"/>
                    </a:lnTo>
                    <a:lnTo>
                      <a:pt x="636" y="645"/>
                    </a:lnTo>
                    <a:lnTo>
                      <a:pt x="619" y="633"/>
                    </a:lnTo>
                    <a:lnTo>
                      <a:pt x="604" y="624"/>
                    </a:lnTo>
                    <a:lnTo>
                      <a:pt x="591" y="615"/>
                    </a:lnTo>
                    <a:lnTo>
                      <a:pt x="582" y="610"/>
                    </a:lnTo>
                    <a:lnTo>
                      <a:pt x="543" y="571"/>
                    </a:lnTo>
                    <a:lnTo>
                      <a:pt x="495" y="514"/>
                    </a:lnTo>
                    <a:lnTo>
                      <a:pt x="442" y="442"/>
                    </a:lnTo>
                    <a:lnTo>
                      <a:pt x="391" y="364"/>
                    </a:lnTo>
                    <a:lnTo>
                      <a:pt x="344" y="282"/>
                    </a:lnTo>
                    <a:lnTo>
                      <a:pt x="309" y="205"/>
                    </a:lnTo>
                    <a:lnTo>
                      <a:pt x="291" y="137"/>
                    </a:lnTo>
                    <a:lnTo>
                      <a:pt x="295" y="86"/>
                    </a:lnTo>
                    <a:lnTo>
                      <a:pt x="301" y="82"/>
                    </a:lnTo>
                    <a:lnTo>
                      <a:pt x="309" y="77"/>
                    </a:lnTo>
                    <a:close/>
                    <a:moveTo>
                      <a:pt x="1814" y="563"/>
                    </a:moveTo>
                    <a:lnTo>
                      <a:pt x="1783" y="608"/>
                    </a:lnTo>
                    <a:lnTo>
                      <a:pt x="1757" y="646"/>
                    </a:lnTo>
                    <a:lnTo>
                      <a:pt x="1730" y="676"/>
                    </a:lnTo>
                    <a:lnTo>
                      <a:pt x="1705" y="704"/>
                    </a:lnTo>
                    <a:lnTo>
                      <a:pt x="1673" y="725"/>
                    </a:lnTo>
                    <a:lnTo>
                      <a:pt x="1639" y="746"/>
                    </a:lnTo>
                    <a:lnTo>
                      <a:pt x="1594" y="764"/>
                    </a:lnTo>
                    <a:lnTo>
                      <a:pt x="1541" y="785"/>
                    </a:lnTo>
                    <a:lnTo>
                      <a:pt x="1544" y="789"/>
                    </a:lnTo>
                    <a:lnTo>
                      <a:pt x="1552" y="797"/>
                    </a:lnTo>
                    <a:lnTo>
                      <a:pt x="1565" y="810"/>
                    </a:lnTo>
                    <a:lnTo>
                      <a:pt x="1584" y="828"/>
                    </a:lnTo>
                    <a:lnTo>
                      <a:pt x="1604" y="846"/>
                    </a:lnTo>
                    <a:lnTo>
                      <a:pt x="1627" y="868"/>
                    </a:lnTo>
                    <a:lnTo>
                      <a:pt x="1652" y="892"/>
                    </a:lnTo>
                    <a:lnTo>
                      <a:pt x="1678" y="918"/>
                    </a:lnTo>
                    <a:lnTo>
                      <a:pt x="1696" y="898"/>
                    </a:lnTo>
                    <a:lnTo>
                      <a:pt x="1722" y="856"/>
                    </a:lnTo>
                    <a:lnTo>
                      <a:pt x="1750" y="800"/>
                    </a:lnTo>
                    <a:lnTo>
                      <a:pt x="1779" y="738"/>
                    </a:lnTo>
                    <a:lnTo>
                      <a:pt x="1801" y="675"/>
                    </a:lnTo>
                    <a:lnTo>
                      <a:pt x="1818" y="621"/>
                    </a:lnTo>
                    <a:lnTo>
                      <a:pt x="1824" y="579"/>
                    </a:lnTo>
                    <a:lnTo>
                      <a:pt x="1814" y="56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7" name="Freeform 54"/>
              <p:cNvSpPr>
                <a:spLocks/>
              </p:cNvSpPr>
              <p:nvPr/>
            </p:nvSpPr>
            <p:spPr bwMode="auto">
              <a:xfrm>
                <a:off x="1936" y="2028"/>
                <a:ext cx="100" cy="72"/>
              </a:xfrm>
              <a:custGeom>
                <a:avLst/>
                <a:gdLst>
                  <a:gd name="T0" fmla="*/ 18 w 299"/>
                  <a:gd name="T1" fmla="*/ 0 h 215"/>
                  <a:gd name="T2" fmla="*/ 75 w 299"/>
                  <a:gd name="T3" fmla="*/ 13 h 215"/>
                  <a:gd name="T4" fmla="*/ 124 w 299"/>
                  <a:gd name="T5" fmla="*/ 23 h 215"/>
                  <a:gd name="T6" fmla="*/ 163 w 299"/>
                  <a:gd name="T7" fmla="*/ 33 h 215"/>
                  <a:gd name="T8" fmla="*/ 196 w 299"/>
                  <a:gd name="T9" fmla="*/ 48 h 215"/>
                  <a:gd name="T10" fmla="*/ 223 w 299"/>
                  <a:gd name="T11" fmla="*/ 68 h 215"/>
                  <a:gd name="T12" fmla="*/ 248 w 299"/>
                  <a:gd name="T13" fmla="*/ 101 h 215"/>
                  <a:gd name="T14" fmla="*/ 273 w 299"/>
                  <a:gd name="T15" fmla="*/ 148 h 215"/>
                  <a:gd name="T16" fmla="*/ 299 w 299"/>
                  <a:gd name="T17" fmla="*/ 215 h 215"/>
                  <a:gd name="T18" fmla="*/ 266 w 299"/>
                  <a:gd name="T19" fmla="*/ 215 h 215"/>
                  <a:gd name="T20" fmla="*/ 223 w 299"/>
                  <a:gd name="T21" fmla="*/ 202 h 215"/>
                  <a:gd name="T22" fmla="*/ 172 w 299"/>
                  <a:gd name="T23" fmla="*/ 179 h 215"/>
                  <a:gd name="T24" fmla="*/ 122 w 299"/>
                  <a:gd name="T25" fmla="*/ 150 h 215"/>
                  <a:gd name="T26" fmla="*/ 72 w 299"/>
                  <a:gd name="T27" fmla="*/ 114 h 215"/>
                  <a:gd name="T28" fmla="*/ 33 w 299"/>
                  <a:gd name="T29" fmla="*/ 76 h 215"/>
                  <a:gd name="T30" fmla="*/ 7 w 299"/>
                  <a:gd name="T31" fmla="*/ 37 h 215"/>
                  <a:gd name="T32" fmla="*/ 0 w 299"/>
                  <a:gd name="T33" fmla="*/ 4 h 215"/>
                  <a:gd name="T34" fmla="*/ 8 w 299"/>
                  <a:gd name="T35" fmla="*/ 2 h 215"/>
                  <a:gd name="T36" fmla="*/ 18 w 299"/>
                  <a:gd name="T37" fmla="*/ 0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99" h="215">
                    <a:moveTo>
                      <a:pt x="18" y="0"/>
                    </a:moveTo>
                    <a:lnTo>
                      <a:pt x="75" y="13"/>
                    </a:lnTo>
                    <a:lnTo>
                      <a:pt x="124" y="23"/>
                    </a:lnTo>
                    <a:lnTo>
                      <a:pt x="163" y="33"/>
                    </a:lnTo>
                    <a:lnTo>
                      <a:pt x="196" y="48"/>
                    </a:lnTo>
                    <a:lnTo>
                      <a:pt x="223" y="68"/>
                    </a:lnTo>
                    <a:lnTo>
                      <a:pt x="248" y="101"/>
                    </a:lnTo>
                    <a:lnTo>
                      <a:pt x="273" y="148"/>
                    </a:lnTo>
                    <a:lnTo>
                      <a:pt x="299" y="215"/>
                    </a:lnTo>
                    <a:lnTo>
                      <a:pt x="266" y="215"/>
                    </a:lnTo>
                    <a:lnTo>
                      <a:pt x="223" y="202"/>
                    </a:lnTo>
                    <a:lnTo>
                      <a:pt x="172" y="179"/>
                    </a:lnTo>
                    <a:lnTo>
                      <a:pt x="122" y="150"/>
                    </a:lnTo>
                    <a:lnTo>
                      <a:pt x="72" y="114"/>
                    </a:lnTo>
                    <a:lnTo>
                      <a:pt x="33" y="76"/>
                    </a:lnTo>
                    <a:lnTo>
                      <a:pt x="7" y="37"/>
                    </a:lnTo>
                    <a:lnTo>
                      <a:pt x="0" y="4"/>
                    </a:lnTo>
                    <a:lnTo>
                      <a:pt x="8" y="2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8" name="Freeform 55"/>
              <p:cNvSpPr>
                <a:spLocks/>
              </p:cNvSpPr>
              <p:nvPr/>
            </p:nvSpPr>
            <p:spPr bwMode="auto">
              <a:xfrm>
                <a:off x="1921" y="2039"/>
                <a:ext cx="110" cy="98"/>
              </a:xfrm>
              <a:custGeom>
                <a:avLst/>
                <a:gdLst>
                  <a:gd name="T0" fmla="*/ 14 w 330"/>
                  <a:gd name="T1" fmla="*/ 0 h 293"/>
                  <a:gd name="T2" fmla="*/ 52 w 330"/>
                  <a:gd name="T3" fmla="*/ 35 h 293"/>
                  <a:gd name="T4" fmla="*/ 89 w 330"/>
                  <a:gd name="T5" fmla="*/ 68 h 293"/>
                  <a:gd name="T6" fmla="*/ 127 w 330"/>
                  <a:gd name="T7" fmla="*/ 97 h 293"/>
                  <a:gd name="T8" fmla="*/ 166 w 330"/>
                  <a:gd name="T9" fmla="*/ 126 h 293"/>
                  <a:gd name="T10" fmla="*/ 203 w 330"/>
                  <a:gd name="T11" fmla="*/ 151 h 293"/>
                  <a:gd name="T12" fmla="*/ 244 w 330"/>
                  <a:gd name="T13" fmla="*/ 176 h 293"/>
                  <a:gd name="T14" fmla="*/ 285 w 330"/>
                  <a:gd name="T15" fmla="*/ 199 h 293"/>
                  <a:gd name="T16" fmla="*/ 330 w 330"/>
                  <a:gd name="T17" fmla="*/ 222 h 293"/>
                  <a:gd name="T18" fmla="*/ 326 w 330"/>
                  <a:gd name="T19" fmla="*/ 242 h 293"/>
                  <a:gd name="T20" fmla="*/ 317 w 330"/>
                  <a:gd name="T21" fmla="*/ 257 h 293"/>
                  <a:gd name="T22" fmla="*/ 302 w 330"/>
                  <a:gd name="T23" fmla="*/ 267 h 293"/>
                  <a:gd name="T24" fmla="*/ 284 w 330"/>
                  <a:gd name="T25" fmla="*/ 275 h 293"/>
                  <a:gd name="T26" fmla="*/ 262 w 330"/>
                  <a:gd name="T27" fmla="*/ 279 h 293"/>
                  <a:gd name="T28" fmla="*/ 239 w 330"/>
                  <a:gd name="T29" fmla="*/ 283 h 293"/>
                  <a:gd name="T30" fmla="*/ 216 w 330"/>
                  <a:gd name="T31" fmla="*/ 288 h 293"/>
                  <a:gd name="T32" fmla="*/ 193 w 330"/>
                  <a:gd name="T33" fmla="*/ 293 h 293"/>
                  <a:gd name="T34" fmla="*/ 159 w 330"/>
                  <a:gd name="T35" fmla="*/ 279 h 293"/>
                  <a:gd name="T36" fmla="*/ 121 w 330"/>
                  <a:gd name="T37" fmla="*/ 249 h 293"/>
                  <a:gd name="T38" fmla="*/ 82 w 330"/>
                  <a:gd name="T39" fmla="*/ 206 h 293"/>
                  <a:gd name="T40" fmla="*/ 49 w 330"/>
                  <a:gd name="T41" fmla="*/ 157 h 293"/>
                  <a:gd name="T42" fmla="*/ 21 w 330"/>
                  <a:gd name="T43" fmla="*/ 106 h 293"/>
                  <a:gd name="T44" fmla="*/ 4 w 330"/>
                  <a:gd name="T45" fmla="*/ 58 h 293"/>
                  <a:gd name="T46" fmla="*/ 0 w 330"/>
                  <a:gd name="T47" fmla="*/ 21 h 293"/>
                  <a:gd name="T48" fmla="*/ 14 w 330"/>
                  <a:gd name="T49" fmla="*/ 0 h 2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293">
                    <a:moveTo>
                      <a:pt x="14" y="0"/>
                    </a:moveTo>
                    <a:lnTo>
                      <a:pt x="52" y="35"/>
                    </a:lnTo>
                    <a:lnTo>
                      <a:pt x="89" y="68"/>
                    </a:lnTo>
                    <a:lnTo>
                      <a:pt x="127" y="97"/>
                    </a:lnTo>
                    <a:lnTo>
                      <a:pt x="166" y="126"/>
                    </a:lnTo>
                    <a:lnTo>
                      <a:pt x="203" y="151"/>
                    </a:lnTo>
                    <a:lnTo>
                      <a:pt x="244" y="176"/>
                    </a:lnTo>
                    <a:lnTo>
                      <a:pt x="285" y="199"/>
                    </a:lnTo>
                    <a:lnTo>
                      <a:pt x="330" y="222"/>
                    </a:lnTo>
                    <a:lnTo>
                      <a:pt x="326" y="242"/>
                    </a:lnTo>
                    <a:lnTo>
                      <a:pt x="317" y="257"/>
                    </a:lnTo>
                    <a:lnTo>
                      <a:pt x="302" y="267"/>
                    </a:lnTo>
                    <a:lnTo>
                      <a:pt x="284" y="275"/>
                    </a:lnTo>
                    <a:lnTo>
                      <a:pt x="262" y="279"/>
                    </a:lnTo>
                    <a:lnTo>
                      <a:pt x="239" y="283"/>
                    </a:lnTo>
                    <a:lnTo>
                      <a:pt x="216" y="288"/>
                    </a:lnTo>
                    <a:lnTo>
                      <a:pt x="193" y="293"/>
                    </a:lnTo>
                    <a:lnTo>
                      <a:pt x="159" y="279"/>
                    </a:lnTo>
                    <a:lnTo>
                      <a:pt x="121" y="249"/>
                    </a:lnTo>
                    <a:lnTo>
                      <a:pt x="82" y="206"/>
                    </a:lnTo>
                    <a:lnTo>
                      <a:pt x="49" y="157"/>
                    </a:lnTo>
                    <a:lnTo>
                      <a:pt x="21" y="106"/>
                    </a:lnTo>
                    <a:lnTo>
                      <a:pt x="4" y="58"/>
                    </a:lnTo>
                    <a:lnTo>
                      <a:pt x="0" y="2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9" name="Freeform 56"/>
              <p:cNvSpPr>
                <a:spLocks/>
              </p:cNvSpPr>
              <p:nvPr/>
            </p:nvSpPr>
            <p:spPr bwMode="auto">
              <a:xfrm>
                <a:off x="2146" y="1995"/>
                <a:ext cx="165" cy="127"/>
              </a:xfrm>
              <a:custGeom>
                <a:avLst/>
                <a:gdLst>
                  <a:gd name="T0" fmla="*/ 56 w 493"/>
                  <a:gd name="T1" fmla="*/ 12 h 379"/>
                  <a:gd name="T2" fmla="*/ 95 w 493"/>
                  <a:gd name="T3" fmla="*/ 4 h 379"/>
                  <a:gd name="T4" fmla="*/ 131 w 493"/>
                  <a:gd name="T5" fmla="*/ 1 h 379"/>
                  <a:gd name="T6" fmla="*/ 163 w 493"/>
                  <a:gd name="T7" fmla="*/ 0 h 379"/>
                  <a:gd name="T8" fmla="*/ 194 w 493"/>
                  <a:gd name="T9" fmla="*/ 3 h 379"/>
                  <a:gd name="T10" fmla="*/ 220 w 493"/>
                  <a:gd name="T11" fmla="*/ 8 h 379"/>
                  <a:gd name="T12" fmla="*/ 249 w 493"/>
                  <a:gd name="T13" fmla="*/ 18 h 379"/>
                  <a:gd name="T14" fmla="*/ 279 w 493"/>
                  <a:gd name="T15" fmla="*/ 33 h 379"/>
                  <a:gd name="T16" fmla="*/ 311 w 493"/>
                  <a:gd name="T17" fmla="*/ 55 h 379"/>
                  <a:gd name="T18" fmla="*/ 370 w 493"/>
                  <a:gd name="T19" fmla="*/ 128 h 379"/>
                  <a:gd name="T20" fmla="*/ 426 w 493"/>
                  <a:gd name="T21" fmla="*/ 194 h 379"/>
                  <a:gd name="T22" fmla="*/ 468 w 493"/>
                  <a:gd name="T23" fmla="*/ 251 h 379"/>
                  <a:gd name="T24" fmla="*/ 493 w 493"/>
                  <a:gd name="T25" fmla="*/ 300 h 379"/>
                  <a:gd name="T26" fmla="*/ 493 w 493"/>
                  <a:gd name="T27" fmla="*/ 338 h 379"/>
                  <a:gd name="T28" fmla="*/ 465 w 493"/>
                  <a:gd name="T29" fmla="*/ 364 h 379"/>
                  <a:gd name="T30" fmla="*/ 402 w 493"/>
                  <a:gd name="T31" fmla="*/ 378 h 379"/>
                  <a:gd name="T32" fmla="*/ 299 w 493"/>
                  <a:gd name="T33" fmla="*/ 379 h 379"/>
                  <a:gd name="T34" fmla="*/ 261 w 493"/>
                  <a:gd name="T35" fmla="*/ 349 h 379"/>
                  <a:gd name="T36" fmla="*/ 227 w 493"/>
                  <a:gd name="T37" fmla="*/ 315 h 379"/>
                  <a:gd name="T38" fmla="*/ 194 w 493"/>
                  <a:gd name="T39" fmla="*/ 275 h 379"/>
                  <a:gd name="T40" fmla="*/ 162 w 493"/>
                  <a:gd name="T41" fmla="*/ 235 h 379"/>
                  <a:gd name="T42" fmla="*/ 127 w 493"/>
                  <a:gd name="T43" fmla="*/ 190 h 379"/>
                  <a:gd name="T44" fmla="*/ 91 w 493"/>
                  <a:gd name="T45" fmla="*/ 147 h 379"/>
                  <a:gd name="T46" fmla="*/ 51 w 493"/>
                  <a:gd name="T47" fmla="*/ 105 h 379"/>
                  <a:gd name="T48" fmla="*/ 5 w 493"/>
                  <a:gd name="T49" fmla="*/ 67 h 379"/>
                  <a:gd name="T50" fmla="*/ 0 w 493"/>
                  <a:gd name="T51" fmla="*/ 49 h 379"/>
                  <a:gd name="T52" fmla="*/ 0 w 493"/>
                  <a:gd name="T53" fmla="*/ 36 h 379"/>
                  <a:gd name="T54" fmla="*/ 2 w 493"/>
                  <a:gd name="T55" fmla="*/ 28 h 379"/>
                  <a:gd name="T56" fmla="*/ 9 w 493"/>
                  <a:gd name="T57" fmla="*/ 25 h 379"/>
                  <a:gd name="T58" fmla="*/ 16 w 493"/>
                  <a:gd name="T59" fmla="*/ 21 h 379"/>
                  <a:gd name="T60" fmla="*/ 27 w 493"/>
                  <a:gd name="T61" fmla="*/ 18 h 379"/>
                  <a:gd name="T62" fmla="*/ 39 w 493"/>
                  <a:gd name="T63" fmla="*/ 15 h 379"/>
                  <a:gd name="T64" fmla="*/ 56 w 493"/>
                  <a:gd name="T65" fmla="*/ 12 h 3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93" h="379">
                    <a:moveTo>
                      <a:pt x="56" y="12"/>
                    </a:moveTo>
                    <a:lnTo>
                      <a:pt x="95" y="4"/>
                    </a:lnTo>
                    <a:lnTo>
                      <a:pt x="131" y="1"/>
                    </a:lnTo>
                    <a:lnTo>
                      <a:pt x="163" y="0"/>
                    </a:lnTo>
                    <a:lnTo>
                      <a:pt x="194" y="3"/>
                    </a:lnTo>
                    <a:lnTo>
                      <a:pt x="220" y="8"/>
                    </a:lnTo>
                    <a:lnTo>
                      <a:pt x="249" y="18"/>
                    </a:lnTo>
                    <a:lnTo>
                      <a:pt x="279" y="33"/>
                    </a:lnTo>
                    <a:lnTo>
                      <a:pt x="311" y="55"/>
                    </a:lnTo>
                    <a:lnTo>
                      <a:pt x="370" y="128"/>
                    </a:lnTo>
                    <a:lnTo>
                      <a:pt x="426" y="194"/>
                    </a:lnTo>
                    <a:lnTo>
                      <a:pt x="468" y="251"/>
                    </a:lnTo>
                    <a:lnTo>
                      <a:pt x="493" y="300"/>
                    </a:lnTo>
                    <a:lnTo>
                      <a:pt x="493" y="338"/>
                    </a:lnTo>
                    <a:lnTo>
                      <a:pt x="465" y="364"/>
                    </a:lnTo>
                    <a:lnTo>
                      <a:pt x="402" y="378"/>
                    </a:lnTo>
                    <a:lnTo>
                      <a:pt x="299" y="379"/>
                    </a:lnTo>
                    <a:lnTo>
                      <a:pt x="261" y="349"/>
                    </a:lnTo>
                    <a:lnTo>
                      <a:pt x="227" y="315"/>
                    </a:lnTo>
                    <a:lnTo>
                      <a:pt x="194" y="275"/>
                    </a:lnTo>
                    <a:lnTo>
                      <a:pt x="162" y="235"/>
                    </a:lnTo>
                    <a:lnTo>
                      <a:pt x="127" y="190"/>
                    </a:lnTo>
                    <a:lnTo>
                      <a:pt x="91" y="147"/>
                    </a:lnTo>
                    <a:lnTo>
                      <a:pt x="51" y="105"/>
                    </a:lnTo>
                    <a:lnTo>
                      <a:pt x="5" y="67"/>
                    </a:lnTo>
                    <a:lnTo>
                      <a:pt x="0" y="49"/>
                    </a:lnTo>
                    <a:lnTo>
                      <a:pt x="0" y="36"/>
                    </a:lnTo>
                    <a:lnTo>
                      <a:pt x="2" y="28"/>
                    </a:lnTo>
                    <a:lnTo>
                      <a:pt x="9" y="25"/>
                    </a:lnTo>
                    <a:lnTo>
                      <a:pt x="16" y="21"/>
                    </a:lnTo>
                    <a:lnTo>
                      <a:pt x="27" y="18"/>
                    </a:lnTo>
                    <a:lnTo>
                      <a:pt x="39" y="15"/>
                    </a:lnTo>
                    <a:lnTo>
                      <a:pt x="56" y="12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0" name="Freeform 57"/>
              <p:cNvSpPr>
                <a:spLocks/>
              </p:cNvSpPr>
              <p:nvPr/>
            </p:nvSpPr>
            <p:spPr bwMode="auto">
              <a:xfrm>
                <a:off x="2080" y="2014"/>
                <a:ext cx="139" cy="122"/>
              </a:xfrm>
              <a:custGeom>
                <a:avLst/>
                <a:gdLst>
                  <a:gd name="T0" fmla="*/ 150 w 415"/>
                  <a:gd name="T1" fmla="*/ 7 h 365"/>
                  <a:gd name="T2" fmla="*/ 186 w 415"/>
                  <a:gd name="T3" fmla="*/ 30 h 365"/>
                  <a:gd name="T4" fmla="*/ 228 w 415"/>
                  <a:gd name="T5" fmla="*/ 65 h 365"/>
                  <a:gd name="T6" fmla="*/ 271 w 415"/>
                  <a:gd name="T7" fmla="*/ 105 h 365"/>
                  <a:gd name="T8" fmla="*/ 315 w 415"/>
                  <a:gd name="T9" fmla="*/ 150 h 365"/>
                  <a:gd name="T10" fmla="*/ 354 w 415"/>
                  <a:gd name="T11" fmla="*/ 196 h 365"/>
                  <a:gd name="T12" fmla="*/ 386 w 415"/>
                  <a:gd name="T13" fmla="*/ 242 h 365"/>
                  <a:gd name="T14" fmla="*/ 407 w 415"/>
                  <a:gd name="T15" fmla="*/ 285 h 365"/>
                  <a:gd name="T16" fmla="*/ 415 w 415"/>
                  <a:gd name="T17" fmla="*/ 325 h 365"/>
                  <a:gd name="T18" fmla="*/ 397 w 415"/>
                  <a:gd name="T19" fmla="*/ 342 h 365"/>
                  <a:gd name="T20" fmla="*/ 379 w 415"/>
                  <a:gd name="T21" fmla="*/ 354 h 365"/>
                  <a:gd name="T22" fmla="*/ 360 w 415"/>
                  <a:gd name="T23" fmla="*/ 361 h 365"/>
                  <a:gd name="T24" fmla="*/ 340 w 415"/>
                  <a:gd name="T25" fmla="*/ 365 h 365"/>
                  <a:gd name="T26" fmla="*/ 318 w 415"/>
                  <a:gd name="T27" fmla="*/ 364 h 365"/>
                  <a:gd name="T28" fmla="*/ 297 w 415"/>
                  <a:gd name="T29" fmla="*/ 360 h 365"/>
                  <a:gd name="T30" fmla="*/ 276 w 415"/>
                  <a:gd name="T31" fmla="*/ 352 h 365"/>
                  <a:gd name="T32" fmla="*/ 257 w 415"/>
                  <a:gd name="T33" fmla="*/ 343 h 365"/>
                  <a:gd name="T34" fmla="*/ 219 w 415"/>
                  <a:gd name="T35" fmla="*/ 318 h 365"/>
                  <a:gd name="T36" fmla="*/ 182 w 415"/>
                  <a:gd name="T37" fmla="*/ 286 h 365"/>
                  <a:gd name="T38" fmla="*/ 146 w 415"/>
                  <a:gd name="T39" fmla="*/ 249 h 365"/>
                  <a:gd name="T40" fmla="*/ 112 w 415"/>
                  <a:gd name="T41" fmla="*/ 210 h 365"/>
                  <a:gd name="T42" fmla="*/ 79 w 415"/>
                  <a:gd name="T43" fmla="*/ 169 h 365"/>
                  <a:gd name="T44" fmla="*/ 50 w 415"/>
                  <a:gd name="T45" fmla="*/ 132 h 365"/>
                  <a:gd name="T46" fmla="*/ 23 w 415"/>
                  <a:gd name="T47" fmla="*/ 99 h 365"/>
                  <a:gd name="T48" fmla="*/ 2 w 415"/>
                  <a:gd name="T49" fmla="*/ 75 h 365"/>
                  <a:gd name="T50" fmla="*/ 0 w 415"/>
                  <a:gd name="T51" fmla="*/ 44 h 365"/>
                  <a:gd name="T52" fmla="*/ 9 w 415"/>
                  <a:gd name="T53" fmla="*/ 23 h 365"/>
                  <a:gd name="T54" fmla="*/ 25 w 415"/>
                  <a:gd name="T55" fmla="*/ 10 h 365"/>
                  <a:gd name="T56" fmla="*/ 48 w 415"/>
                  <a:gd name="T57" fmla="*/ 3 h 365"/>
                  <a:gd name="T58" fmla="*/ 72 w 415"/>
                  <a:gd name="T59" fmla="*/ 0 h 365"/>
                  <a:gd name="T60" fmla="*/ 100 w 415"/>
                  <a:gd name="T61" fmla="*/ 0 h 365"/>
                  <a:gd name="T62" fmla="*/ 126 w 415"/>
                  <a:gd name="T63" fmla="*/ 3 h 365"/>
                  <a:gd name="T64" fmla="*/ 150 w 415"/>
                  <a:gd name="T65" fmla="*/ 7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5" h="365">
                    <a:moveTo>
                      <a:pt x="150" y="7"/>
                    </a:moveTo>
                    <a:lnTo>
                      <a:pt x="186" y="30"/>
                    </a:lnTo>
                    <a:lnTo>
                      <a:pt x="228" y="65"/>
                    </a:lnTo>
                    <a:lnTo>
                      <a:pt x="271" y="105"/>
                    </a:lnTo>
                    <a:lnTo>
                      <a:pt x="315" y="150"/>
                    </a:lnTo>
                    <a:lnTo>
                      <a:pt x="354" y="196"/>
                    </a:lnTo>
                    <a:lnTo>
                      <a:pt x="386" y="242"/>
                    </a:lnTo>
                    <a:lnTo>
                      <a:pt x="407" y="285"/>
                    </a:lnTo>
                    <a:lnTo>
                      <a:pt x="415" y="325"/>
                    </a:lnTo>
                    <a:lnTo>
                      <a:pt x="397" y="342"/>
                    </a:lnTo>
                    <a:lnTo>
                      <a:pt x="379" y="354"/>
                    </a:lnTo>
                    <a:lnTo>
                      <a:pt x="360" y="361"/>
                    </a:lnTo>
                    <a:lnTo>
                      <a:pt x="340" y="365"/>
                    </a:lnTo>
                    <a:lnTo>
                      <a:pt x="318" y="364"/>
                    </a:lnTo>
                    <a:lnTo>
                      <a:pt x="297" y="360"/>
                    </a:lnTo>
                    <a:lnTo>
                      <a:pt x="276" y="352"/>
                    </a:lnTo>
                    <a:lnTo>
                      <a:pt x="257" y="343"/>
                    </a:lnTo>
                    <a:lnTo>
                      <a:pt x="219" y="318"/>
                    </a:lnTo>
                    <a:lnTo>
                      <a:pt x="182" y="286"/>
                    </a:lnTo>
                    <a:lnTo>
                      <a:pt x="146" y="249"/>
                    </a:lnTo>
                    <a:lnTo>
                      <a:pt x="112" y="210"/>
                    </a:lnTo>
                    <a:lnTo>
                      <a:pt x="79" y="169"/>
                    </a:lnTo>
                    <a:lnTo>
                      <a:pt x="50" y="132"/>
                    </a:lnTo>
                    <a:lnTo>
                      <a:pt x="23" y="99"/>
                    </a:lnTo>
                    <a:lnTo>
                      <a:pt x="2" y="75"/>
                    </a:lnTo>
                    <a:lnTo>
                      <a:pt x="0" y="44"/>
                    </a:lnTo>
                    <a:lnTo>
                      <a:pt x="9" y="23"/>
                    </a:lnTo>
                    <a:lnTo>
                      <a:pt x="25" y="10"/>
                    </a:lnTo>
                    <a:lnTo>
                      <a:pt x="48" y="3"/>
                    </a:lnTo>
                    <a:lnTo>
                      <a:pt x="72" y="0"/>
                    </a:lnTo>
                    <a:lnTo>
                      <a:pt x="100" y="0"/>
                    </a:lnTo>
                    <a:lnTo>
                      <a:pt x="126" y="3"/>
                    </a:lnTo>
                    <a:lnTo>
                      <a:pt x="150" y="7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1" name="Freeform 58"/>
              <p:cNvSpPr>
                <a:spLocks/>
              </p:cNvSpPr>
              <p:nvPr/>
            </p:nvSpPr>
            <p:spPr bwMode="auto">
              <a:xfrm>
                <a:off x="2014" y="2031"/>
                <a:ext cx="115" cy="95"/>
              </a:xfrm>
              <a:custGeom>
                <a:avLst/>
                <a:gdLst>
                  <a:gd name="T0" fmla="*/ 101 w 345"/>
                  <a:gd name="T1" fmla="*/ 0 h 285"/>
                  <a:gd name="T2" fmla="*/ 126 w 345"/>
                  <a:gd name="T3" fmla="*/ 4 h 285"/>
                  <a:gd name="T4" fmla="*/ 160 w 345"/>
                  <a:gd name="T5" fmla="*/ 22 h 285"/>
                  <a:gd name="T6" fmla="*/ 196 w 345"/>
                  <a:gd name="T7" fmla="*/ 47 h 285"/>
                  <a:gd name="T8" fmla="*/ 233 w 345"/>
                  <a:gd name="T9" fmla="*/ 83 h 285"/>
                  <a:gd name="T10" fmla="*/ 269 w 345"/>
                  <a:gd name="T11" fmla="*/ 124 h 285"/>
                  <a:gd name="T12" fmla="*/ 301 w 345"/>
                  <a:gd name="T13" fmla="*/ 169 h 285"/>
                  <a:gd name="T14" fmla="*/ 327 w 345"/>
                  <a:gd name="T15" fmla="*/ 218 h 285"/>
                  <a:gd name="T16" fmla="*/ 345 w 345"/>
                  <a:gd name="T17" fmla="*/ 272 h 285"/>
                  <a:gd name="T18" fmla="*/ 335 w 345"/>
                  <a:gd name="T19" fmla="*/ 278 h 285"/>
                  <a:gd name="T20" fmla="*/ 322 w 345"/>
                  <a:gd name="T21" fmla="*/ 282 h 285"/>
                  <a:gd name="T22" fmla="*/ 306 w 345"/>
                  <a:gd name="T23" fmla="*/ 283 h 285"/>
                  <a:gd name="T24" fmla="*/ 288 w 345"/>
                  <a:gd name="T25" fmla="*/ 285 h 285"/>
                  <a:gd name="T26" fmla="*/ 267 w 345"/>
                  <a:gd name="T27" fmla="*/ 283 h 285"/>
                  <a:gd name="T28" fmla="*/ 247 w 345"/>
                  <a:gd name="T29" fmla="*/ 282 h 285"/>
                  <a:gd name="T30" fmla="*/ 229 w 345"/>
                  <a:gd name="T31" fmla="*/ 278 h 285"/>
                  <a:gd name="T32" fmla="*/ 215 w 345"/>
                  <a:gd name="T33" fmla="*/ 275 h 285"/>
                  <a:gd name="T34" fmla="*/ 172 w 345"/>
                  <a:gd name="T35" fmla="*/ 256 h 285"/>
                  <a:gd name="T36" fmla="*/ 133 w 345"/>
                  <a:gd name="T37" fmla="*/ 229 h 285"/>
                  <a:gd name="T38" fmla="*/ 100 w 345"/>
                  <a:gd name="T39" fmla="*/ 197 h 285"/>
                  <a:gd name="T40" fmla="*/ 71 w 345"/>
                  <a:gd name="T41" fmla="*/ 161 h 285"/>
                  <a:gd name="T42" fmla="*/ 46 w 345"/>
                  <a:gd name="T43" fmla="*/ 121 h 285"/>
                  <a:gd name="T44" fmla="*/ 25 w 345"/>
                  <a:gd name="T45" fmla="*/ 82 h 285"/>
                  <a:gd name="T46" fmla="*/ 9 w 345"/>
                  <a:gd name="T47" fmla="*/ 46 h 285"/>
                  <a:gd name="T48" fmla="*/ 0 w 345"/>
                  <a:gd name="T49" fmla="*/ 14 h 285"/>
                  <a:gd name="T50" fmla="*/ 7 w 345"/>
                  <a:gd name="T51" fmla="*/ 10 h 285"/>
                  <a:gd name="T52" fmla="*/ 19 w 345"/>
                  <a:gd name="T53" fmla="*/ 8 h 285"/>
                  <a:gd name="T54" fmla="*/ 33 w 345"/>
                  <a:gd name="T55" fmla="*/ 5 h 285"/>
                  <a:gd name="T56" fmla="*/ 50 w 345"/>
                  <a:gd name="T57" fmla="*/ 4 h 285"/>
                  <a:gd name="T58" fmla="*/ 65 w 345"/>
                  <a:gd name="T59" fmla="*/ 3 h 285"/>
                  <a:gd name="T60" fmla="*/ 80 w 345"/>
                  <a:gd name="T61" fmla="*/ 1 h 285"/>
                  <a:gd name="T62" fmla="*/ 91 w 345"/>
                  <a:gd name="T63" fmla="*/ 0 h 285"/>
                  <a:gd name="T64" fmla="*/ 101 w 345"/>
                  <a:gd name="T65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45" h="285">
                    <a:moveTo>
                      <a:pt x="101" y="0"/>
                    </a:moveTo>
                    <a:lnTo>
                      <a:pt x="126" y="4"/>
                    </a:lnTo>
                    <a:lnTo>
                      <a:pt x="160" y="22"/>
                    </a:lnTo>
                    <a:lnTo>
                      <a:pt x="196" y="47"/>
                    </a:lnTo>
                    <a:lnTo>
                      <a:pt x="233" y="83"/>
                    </a:lnTo>
                    <a:lnTo>
                      <a:pt x="269" y="124"/>
                    </a:lnTo>
                    <a:lnTo>
                      <a:pt x="301" y="169"/>
                    </a:lnTo>
                    <a:lnTo>
                      <a:pt x="327" y="218"/>
                    </a:lnTo>
                    <a:lnTo>
                      <a:pt x="345" y="272"/>
                    </a:lnTo>
                    <a:lnTo>
                      <a:pt x="335" y="278"/>
                    </a:lnTo>
                    <a:lnTo>
                      <a:pt x="322" y="282"/>
                    </a:lnTo>
                    <a:lnTo>
                      <a:pt x="306" y="283"/>
                    </a:lnTo>
                    <a:lnTo>
                      <a:pt x="288" y="285"/>
                    </a:lnTo>
                    <a:lnTo>
                      <a:pt x="267" y="283"/>
                    </a:lnTo>
                    <a:lnTo>
                      <a:pt x="247" y="282"/>
                    </a:lnTo>
                    <a:lnTo>
                      <a:pt x="229" y="278"/>
                    </a:lnTo>
                    <a:lnTo>
                      <a:pt x="215" y="275"/>
                    </a:lnTo>
                    <a:lnTo>
                      <a:pt x="172" y="256"/>
                    </a:lnTo>
                    <a:lnTo>
                      <a:pt x="133" y="229"/>
                    </a:lnTo>
                    <a:lnTo>
                      <a:pt x="100" y="197"/>
                    </a:lnTo>
                    <a:lnTo>
                      <a:pt x="71" y="161"/>
                    </a:lnTo>
                    <a:lnTo>
                      <a:pt x="46" y="121"/>
                    </a:lnTo>
                    <a:lnTo>
                      <a:pt x="25" y="82"/>
                    </a:lnTo>
                    <a:lnTo>
                      <a:pt x="9" y="46"/>
                    </a:lnTo>
                    <a:lnTo>
                      <a:pt x="0" y="14"/>
                    </a:lnTo>
                    <a:lnTo>
                      <a:pt x="7" y="10"/>
                    </a:lnTo>
                    <a:lnTo>
                      <a:pt x="19" y="8"/>
                    </a:lnTo>
                    <a:lnTo>
                      <a:pt x="33" y="5"/>
                    </a:lnTo>
                    <a:lnTo>
                      <a:pt x="50" y="4"/>
                    </a:lnTo>
                    <a:lnTo>
                      <a:pt x="65" y="3"/>
                    </a:lnTo>
                    <a:lnTo>
                      <a:pt x="80" y="1"/>
                    </a:lnTo>
                    <a:lnTo>
                      <a:pt x="91" y="0"/>
                    </a:lnTo>
                    <a:lnTo>
                      <a:pt x="101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2" name="Freeform 59"/>
              <p:cNvSpPr>
                <a:spLocks/>
              </p:cNvSpPr>
              <p:nvPr/>
            </p:nvSpPr>
            <p:spPr bwMode="auto">
              <a:xfrm>
                <a:off x="2248" y="1992"/>
                <a:ext cx="138" cy="134"/>
              </a:xfrm>
              <a:custGeom>
                <a:avLst/>
                <a:gdLst>
                  <a:gd name="T0" fmla="*/ 379 w 414"/>
                  <a:gd name="T1" fmla="*/ 249 h 402"/>
                  <a:gd name="T2" fmla="*/ 386 w 414"/>
                  <a:gd name="T3" fmla="*/ 259 h 402"/>
                  <a:gd name="T4" fmla="*/ 395 w 414"/>
                  <a:gd name="T5" fmla="*/ 277 h 402"/>
                  <a:gd name="T6" fmla="*/ 400 w 414"/>
                  <a:gd name="T7" fmla="*/ 299 h 402"/>
                  <a:gd name="T8" fmla="*/ 407 w 414"/>
                  <a:gd name="T9" fmla="*/ 325 h 402"/>
                  <a:gd name="T10" fmla="*/ 410 w 414"/>
                  <a:gd name="T11" fmla="*/ 349 h 402"/>
                  <a:gd name="T12" fmla="*/ 414 w 414"/>
                  <a:gd name="T13" fmla="*/ 373 h 402"/>
                  <a:gd name="T14" fmla="*/ 413 w 414"/>
                  <a:gd name="T15" fmla="*/ 389 h 402"/>
                  <a:gd name="T16" fmla="*/ 413 w 414"/>
                  <a:gd name="T17" fmla="*/ 399 h 402"/>
                  <a:gd name="T18" fmla="*/ 397 w 414"/>
                  <a:gd name="T19" fmla="*/ 400 h 402"/>
                  <a:gd name="T20" fmla="*/ 381 w 414"/>
                  <a:gd name="T21" fmla="*/ 402 h 402"/>
                  <a:gd name="T22" fmla="*/ 360 w 414"/>
                  <a:gd name="T23" fmla="*/ 400 h 402"/>
                  <a:gd name="T24" fmla="*/ 339 w 414"/>
                  <a:gd name="T25" fmla="*/ 398 h 402"/>
                  <a:gd name="T26" fmla="*/ 315 w 414"/>
                  <a:gd name="T27" fmla="*/ 392 h 402"/>
                  <a:gd name="T28" fmla="*/ 293 w 414"/>
                  <a:gd name="T29" fmla="*/ 385 h 402"/>
                  <a:gd name="T30" fmla="*/ 271 w 414"/>
                  <a:gd name="T31" fmla="*/ 375 h 402"/>
                  <a:gd name="T32" fmla="*/ 251 w 414"/>
                  <a:gd name="T33" fmla="*/ 364 h 402"/>
                  <a:gd name="T34" fmla="*/ 219 w 414"/>
                  <a:gd name="T35" fmla="*/ 311 h 402"/>
                  <a:gd name="T36" fmla="*/ 183 w 414"/>
                  <a:gd name="T37" fmla="*/ 260 h 402"/>
                  <a:gd name="T38" fmla="*/ 141 w 414"/>
                  <a:gd name="T39" fmla="*/ 207 h 402"/>
                  <a:gd name="T40" fmla="*/ 101 w 414"/>
                  <a:gd name="T41" fmla="*/ 157 h 402"/>
                  <a:gd name="T42" fmla="*/ 62 w 414"/>
                  <a:gd name="T43" fmla="*/ 109 h 402"/>
                  <a:gd name="T44" fmla="*/ 32 w 414"/>
                  <a:gd name="T45" fmla="*/ 67 h 402"/>
                  <a:gd name="T46" fmla="*/ 8 w 414"/>
                  <a:gd name="T47" fmla="*/ 29 h 402"/>
                  <a:gd name="T48" fmla="*/ 0 w 414"/>
                  <a:gd name="T49" fmla="*/ 2 h 402"/>
                  <a:gd name="T50" fmla="*/ 44 w 414"/>
                  <a:gd name="T51" fmla="*/ 0 h 402"/>
                  <a:gd name="T52" fmla="*/ 98 w 414"/>
                  <a:gd name="T53" fmla="*/ 15 h 402"/>
                  <a:gd name="T54" fmla="*/ 157 w 414"/>
                  <a:gd name="T55" fmla="*/ 40 h 402"/>
                  <a:gd name="T56" fmla="*/ 217 w 414"/>
                  <a:gd name="T57" fmla="*/ 77 h 402"/>
                  <a:gd name="T58" fmla="*/ 271 w 414"/>
                  <a:gd name="T59" fmla="*/ 117 h 402"/>
                  <a:gd name="T60" fmla="*/ 320 w 414"/>
                  <a:gd name="T61" fmla="*/ 163 h 402"/>
                  <a:gd name="T62" fmla="*/ 356 w 414"/>
                  <a:gd name="T63" fmla="*/ 206 h 402"/>
                  <a:gd name="T64" fmla="*/ 379 w 414"/>
                  <a:gd name="T65" fmla="*/ 249 h 4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4" h="402">
                    <a:moveTo>
                      <a:pt x="379" y="249"/>
                    </a:moveTo>
                    <a:lnTo>
                      <a:pt x="386" y="259"/>
                    </a:lnTo>
                    <a:lnTo>
                      <a:pt x="395" y="277"/>
                    </a:lnTo>
                    <a:lnTo>
                      <a:pt x="400" y="299"/>
                    </a:lnTo>
                    <a:lnTo>
                      <a:pt x="407" y="325"/>
                    </a:lnTo>
                    <a:lnTo>
                      <a:pt x="410" y="349"/>
                    </a:lnTo>
                    <a:lnTo>
                      <a:pt x="414" y="373"/>
                    </a:lnTo>
                    <a:lnTo>
                      <a:pt x="413" y="389"/>
                    </a:lnTo>
                    <a:lnTo>
                      <a:pt x="413" y="399"/>
                    </a:lnTo>
                    <a:lnTo>
                      <a:pt x="397" y="400"/>
                    </a:lnTo>
                    <a:lnTo>
                      <a:pt x="381" y="402"/>
                    </a:lnTo>
                    <a:lnTo>
                      <a:pt x="360" y="400"/>
                    </a:lnTo>
                    <a:lnTo>
                      <a:pt x="339" y="398"/>
                    </a:lnTo>
                    <a:lnTo>
                      <a:pt x="315" y="392"/>
                    </a:lnTo>
                    <a:lnTo>
                      <a:pt x="293" y="385"/>
                    </a:lnTo>
                    <a:lnTo>
                      <a:pt x="271" y="375"/>
                    </a:lnTo>
                    <a:lnTo>
                      <a:pt x="251" y="364"/>
                    </a:lnTo>
                    <a:lnTo>
                      <a:pt x="219" y="311"/>
                    </a:lnTo>
                    <a:lnTo>
                      <a:pt x="183" y="260"/>
                    </a:lnTo>
                    <a:lnTo>
                      <a:pt x="141" y="207"/>
                    </a:lnTo>
                    <a:lnTo>
                      <a:pt x="101" y="157"/>
                    </a:lnTo>
                    <a:lnTo>
                      <a:pt x="62" y="109"/>
                    </a:lnTo>
                    <a:lnTo>
                      <a:pt x="32" y="67"/>
                    </a:lnTo>
                    <a:lnTo>
                      <a:pt x="8" y="29"/>
                    </a:lnTo>
                    <a:lnTo>
                      <a:pt x="0" y="2"/>
                    </a:lnTo>
                    <a:lnTo>
                      <a:pt x="44" y="0"/>
                    </a:lnTo>
                    <a:lnTo>
                      <a:pt x="98" y="15"/>
                    </a:lnTo>
                    <a:lnTo>
                      <a:pt x="157" y="40"/>
                    </a:lnTo>
                    <a:lnTo>
                      <a:pt x="217" y="77"/>
                    </a:lnTo>
                    <a:lnTo>
                      <a:pt x="271" y="117"/>
                    </a:lnTo>
                    <a:lnTo>
                      <a:pt x="320" y="163"/>
                    </a:lnTo>
                    <a:lnTo>
                      <a:pt x="356" y="206"/>
                    </a:lnTo>
                    <a:lnTo>
                      <a:pt x="379" y="249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3" name="Freeform 60"/>
              <p:cNvSpPr>
                <a:spLocks/>
              </p:cNvSpPr>
              <p:nvPr/>
            </p:nvSpPr>
            <p:spPr bwMode="auto">
              <a:xfrm>
                <a:off x="1985" y="2130"/>
                <a:ext cx="133" cy="63"/>
              </a:xfrm>
              <a:custGeom>
                <a:avLst/>
                <a:gdLst>
                  <a:gd name="T0" fmla="*/ 162 w 400"/>
                  <a:gd name="T1" fmla="*/ 7 h 188"/>
                  <a:gd name="T2" fmla="*/ 295 w 400"/>
                  <a:gd name="T3" fmla="*/ 0 h 188"/>
                  <a:gd name="T4" fmla="*/ 372 w 400"/>
                  <a:gd name="T5" fmla="*/ 18 h 188"/>
                  <a:gd name="T6" fmla="*/ 400 w 400"/>
                  <a:gd name="T7" fmla="*/ 52 h 188"/>
                  <a:gd name="T8" fmla="*/ 390 w 400"/>
                  <a:gd name="T9" fmla="*/ 93 h 188"/>
                  <a:gd name="T10" fmla="*/ 350 w 400"/>
                  <a:gd name="T11" fmla="*/ 134 h 188"/>
                  <a:gd name="T12" fmla="*/ 290 w 400"/>
                  <a:gd name="T13" fmla="*/ 169 h 188"/>
                  <a:gd name="T14" fmla="*/ 219 w 400"/>
                  <a:gd name="T15" fmla="*/ 188 h 188"/>
                  <a:gd name="T16" fmla="*/ 148 w 400"/>
                  <a:gd name="T17" fmla="*/ 184 h 188"/>
                  <a:gd name="T18" fmla="*/ 131 w 400"/>
                  <a:gd name="T19" fmla="*/ 174 h 188"/>
                  <a:gd name="T20" fmla="*/ 110 w 400"/>
                  <a:gd name="T21" fmla="*/ 164 h 188"/>
                  <a:gd name="T22" fmla="*/ 87 w 400"/>
                  <a:gd name="T23" fmla="*/ 150 h 188"/>
                  <a:gd name="T24" fmla="*/ 64 w 400"/>
                  <a:gd name="T25" fmla="*/ 137 h 188"/>
                  <a:gd name="T26" fmla="*/ 41 w 400"/>
                  <a:gd name="T27" fmla="*/ 119 h 188"/>
                  <a:gd name="T28" fmla="*/ 23 w 400"/>
                  <a:gd name="T29" fmla="*/ 102 h 188"/>
                  <a:gd name="T30" fmla="*/ 7 w 400"/>
                  <a:gd name="T31" fmla="*/ 82 h 188"/>
                  <a:gd name="T32" fmla="*/ 0 w 400"/>
                  <a:gd name="T33" fmla="*/ 64 h 188"/>
                  <a:gd name="T34" fmla="*/ 12 w 400"/>
                  <a:gd name="T35" fmla="*/ 52 h 188"/>
                  <a:gd name="T36" fmla="*/ 31 w 400"/>
                  <a:gd name="T37" fmla="*/ 42 h 188"/>
                  <a:gd name="T38" fmla="*/ 53 w 400"/>
                  <a:gd name="T39" fmla="*/ 32 h 188"/>
                  <a:gd name="T40" fmla="*/ 78 w 400"/>
                  <a:gd name="T41" fmla="*/ 25 h 188"/>
                  <a:gd name="T42" fmla="*/ 102 w 400"/>
                  <a:gd name="T43" fmla="*/ 18 h 188"/>
                  <a:gd name="T44" fmla="*/ 126 w 400"/>
                  <a:gd name="T45" fmla="*/ 14 h 188"/>
                  <a:gd name="T46" fmla="*/ 145 w 400"/>
                  <a:gd name="T47" fmla="*/ 9 h 188"/>
                  <a:gd name="T48" fmla="*/ 162 w 400"/>
                  <a:gd name="T49" fmla="*/ 7 h 1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0" h="188">
                    <a:moveTo>
                      <a:pt x="162" y="7"/>
                    </a:moveTo>
                    <a:lnTo>
                      <a:pt x="295" y="0"/>
                    </a:lnTo>
                    <a:lnTo>
                      <a:pt x="372" y="18"/>
                    </a:lnTo>
                    <a:lnTo>
                      <a:pt x="400" y="52"/>
                    </a:lnTo>
                    <a:lnTo>
                      <a:pt x="390" y="93"/>
                    </a:lnTo>
                    <a:lnTo>
                      <a:pt x="350" y="134"/>
                    </a:lnTo>
                    <a:lnTo>
                      <a:pt x="290" y="169"/>
                    </a:lnTo>
                    <a:lnTo>
                      <a:pt x="219" y="188"/>
                    </a:lnTo>
                    <a:lnTo>
                      <a:pt x="148" y="184"/>
                    </a:lnTo>
                    <a:lnTo>
                      <a:pt x="131" y="174"/>
                    </a:lnTo>
                    <a:lnTo>
                      <a:pt x="110" y="164"/>
                    </a:lnTo>
                    <a:lnTo>
                      <a:pt x="87" y="150"/>
                    </a:lnTo>
                    <a:lnTo>
                      <a:pt x="64" y="137"/>
                    </a:lnTo>
                    <a:lnTo>
                      <a:pt x="41" y="119"/>
                    </a:lnTo>
                    <a:lnTo>
                      <a:pt x="23" y="102"/>
                    </a:lnTo>
                    <a:lnTo>
                      <a:pt x="7" y="82"/>
                    </a:lnTo>
                    <a:lnTo>
                      <a:pt x="0" y="64"/>
                    </a:lnTo>
                    <a:lnTo>
                      <a:pt x="12" y="52"/>
                    </a:lnTo>
                    <a:lnTo>
                      <a:pt x="31" y="42"/>
                    </a:lnTo>
                    <a:lnTo>
                      <a:pt x="53" y="32"/>
                    </a:lnTo>
                    <a:lnTo>
                      <a:pt x="78" y="25"/>
                    </a:lnTo>
                    <a:lnTo>
                      <a:pt x="102" y="18"/>
                    </a:lnTo>
                    <a:lnTo>
                      <a:pt x="126" y="14"/>
                    </a:lnTo>
                    <a:lnTo>
                      <a:pt x="145" y="9"/>
                    </a:lnTo>
                    <a:lnTo>
                      <a:pt x="162" y="7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0" name="Freeform 61"/>
              <p:cNvSpPr>
                <a:spLocks/>
              </p:cNvSpPr>
              <p:nvPr/>
            </p:nvSpPr>
            <p:spPr bwMode="auto">
              <a:xfrm>
                <a:off x="2092" y="2141"/>
                <a:ext cx="120" cy="55"/>
              </a:xfrm>
              <a:custGeom>
                <a:avLst/>
                <a:gdLst>
                  <a:gd name="T0" fmla="*/ 223 w 362"/>
                  <a:gd name="T1" fmla="*/ 0 h 166"/>
                  <a:gd name="T2" fmla="*/ 298 w 362"/>
                  <a:gd name="T3" fmla="*/ 3 h 166"/>
                  <a:gd name="T4" fmla="*/ 344 w 362"/>
                  <a:gd name="T5" fmla="*/ 13 h 166"/>
                  <a:gd name="T6" fmla="*/ 362 w 362"/>
                  <a:gd name="T7" fmla="*/ 27 h 166"/>
                  <a:gd name="T8" fmla="*/ 361 w 362"/>
                  <a:gd name="T9" fmla="*/ 46 h 166"/>
                  <a:gd name="T10" fmla="*/ 340 w 362"/>
                  <a:gd name="T11" fmla="*/ 67 h 166"/>
                  <a:gd name="T12" fmla="*/ 308 w 362"/>
                  <a:gd name="T13" fmla="*/ 92 h 166"/>
                  <a:gd name="T14" fmla="*/ 267 w 362"/>
                  <a:gd name="T15" fmla="*/ 118 h 166"/>
                  <a:gd name="T16" fmla="*/ 223 w 362"/>
                  <a:gd name="T17" fmla="*/ 148 h 166"/>
                  <a:gd name="T18" fmla="*/ 202 w 362"/>
                  <a:gd name="T19" fmla="*/ 152 h 166"/>
                  <a:gd name="T20" fmla="*/ 173 w 362"/>
                  <a:gd name="T21" fmla="*/ 157 h 166"/>
                  <a:gd name="T22" fmla="*/ 138 w 362"/>
                  <a:gd name="T23" fmla="*/ 162 h 166"/>
                  <a:gd name="T24" fmla="*/ 103 w 362"/>
                  <a:gd name="T25" fmla="*/ 166 h 166"/>
                  <a:gd name="T26" fmla="*/ 67 w 362"/>
                  <a:gd name="T27" fmla="*/ 166 h 166"/>
                  <a:gd name="T28" fmla="*/ 36 w 362"/>
                  <a:gd name="T29" fmla="*/ 163 h 166"/>
                  <a:gd name="T30" fmla="*/ 11 w 362"/>
                  <a:gd name="T31" fmla="*/ 155 h 166"/>
                  <a:gd name="T32" fmla="*/ 0 w 362"/>
                  <a:gd name="T33" fmla="*/ 144 h 166"/>
                  <a:gd name="T34" fmla="*/ 30 w 362"/>
                  <a:gd name="T35" fmla="*/ 117 h 166"/>
                  <a:gd name="T36" fmla="*/ 56 w 362"/>
                  <a:gd name="T37" fmla="*/ 95 h 166"/>
                  <a:gd name="T38" fmla="*/ 80 w 362"/>
                  <a:gd name="T39" fmla="*/ 73 h 166"/>
                  <a:gd name="T40" fmla="*/ 105 w 362"/>
                  <a:gd name="T41" fmla="*/ 55 h 166"/>
                  <a:gd name="T42" fmla="*/ 128 w 362"/>
                  <a:gd name="T43" fmla="*/ 36 h 166"/>
                  <a:gd name="T44" fmla="*/ 155 w 362"/>
                  <a:gd name="T45" fmla="*/ 21 h 166"/>
                  <a:gd name="T46" fmla="*/ 185 w 362"/>
                  <a:gd name="T47" fmla="*/ 9 h 166"/>
                  <a:gd name="T48" fmla="*/ 223 w 362"/>
                  <a:gd name="T49" fmla="*/ 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62" h="166">
                    <a:moveTo>
                      <a:pt x="223" y="0"/>
                    </a:moveTo>
                    <a:lnTo>
                      <a:pt x="298" y="3"/>
                    </a:lnTo>
                    <a:lnTo>
                      <a:pt x="344" y="13"/>
                    </a:lnTo>
                    <a:lnTo>
                      <a:pt x="362" y="27"/>
                    </a:lnTo>
                    <a:lnTo>
                      <a:pt x="361" y="46"/>
                    </a:lnTo>
                    <a:lnTo>
                      <a:pt x="340" y="67"/>
                    </a:lnTo>
                    <a:lnTo>
                      <a:pt x="308" y="92"/>
                    </a:lnTo>
                    <a:lnTo>
                      <a:pt x="267" y="118"/>
                    </a:lnTo>
                    <a:lnTo>
                      <a:pt x="223" y="148"/>
                    </a:lnTo>
                    <a:lnTo>
                      <a:pt x="202" y="152"/>
                    </a:lnTo>
                    <a:lnTo>
                      <a:pt x="173" y="157"/>
                    </a:lnTo>
                    <a:lnTo>
                      <a:pt x="138" y="162"/>
                    </a:lnTo>
                    <a:lnTo>
                      <a:pt x="103" y="166"/>
                    </a:lnTo>
                    <a:lnTo>
                      <a:pt x="67" y="166"/>
                    </a:lnTo>
                    <a:lnTo>
                      <a:pt x="36" y="163"/>
                    </a:lnTo>
                    <a:lnTo>
                      <a:pt x="11" y="155"/>
                    </a:lnTo>
                    <a:lnTo>
                      <a:pt x="0" y="144"/>
                    </a:lnTo>
                    <a:lnTo>
                      <a:pt x="30" y="117"/>
                    </a:lnTo>
                    <a:lnTo>
                      <a:pt x="56" y="95"/>
                    </a:lnTo>
                    <a:lnTo>
                      <a:pt x="80" y="73"/>
                    </a:lnTo>
                    <a:lnTo>
                      <a:pt x="105" y="55"/>
                    </a:lnTo>
                    <a:lnTo>
                      <a:pt x="128" y="36"/>
                    </a:lnTo>
                    <a:lnTo>
                      <a:pt x="155" y="21"/>
                    </a:lnTo>
                    <a:lnTo>
                      <a:pt x="185" y="9"/>
                    </a:lnTo>
                    <a:lnTo>
                      <a:pt x="223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1" name="Freeform 62"/>
              <p:cNvSpPr>
                <a:spLocks/>
              </p:cNvSpPr>
              <p:nvPr/>
            </p:nvSpPr>
            <p:spPr bwMode="auto">
              <a:xfrm>
                <a:off x="2415" y="2097"/>
                <a:ext cx="41" cy="25"/>
              </a:xfrm>
              <a:custGeom>
                <a:avLst/>
                <a:gdLst>
                  <a:gd name="T0" fmla="*/ 36 w 122"/>
                  <a:gd name="T1" fmla="*/ 0 h 75"/>
                  <a:gd name="T2" fmla="*/ 51 w 122"/>
                  <a:gd name="T3" fmla="*/ 9 h 75"/>
                  <a:gd name="T4" fmla="*/ 66 w 122"/>
                  <a:gd name="T5" fmla="*/ 17 h 75"/>
                  <a:gd name="T6" fmla="*/ 79 w 122"/>
                  <a:gd name="T7" fmla="*/ 25 h 75"/>
                  <a:gd name="T8" fmla="*/ 91 w 122"/>
                  <a:gd name="T9" fmla="*/ 35 h 75"/>
                  <a:gd name="T10" fmla="*/ 101 w 122"/>
                  <a:gd name="T11" fmla="*/ 43 h 75"/>
                  <a:gd name="T12" fmla="*/ 110 w 122"/>
                  <a:gd name="T13" fmla="*/ 53 h 75"/>
                  <a:gd name="T14" fmla="*/ 117 w 122"/>
                  <a:gd name="T15" fmla="*/ 63 h 75"/>
                  <a:gd name="T16" fmla="*/ 122 w 122"/>
                  <a:gd name="T17" fmla="*/ 75 h 75"/>
                  <a:gd name="T18" fmla="*/ 110 w 122"/>
                  <a:gd name="T19" fmla="*/ 74 h 75"/>
                  <a:gd name="T20" fmla="*/ 94 w 122"/>
                  <a:gd name="T21" fmla="*/ 71 h 75"/>
                  <a:gd name="T22" fmla="*/ 73 w 122"/>
                  <a:gd name="T23" fmla="*/ 67 h 75"/>
                  <a:gd name="T24" fmla="*/ 54 w 122"/>
                  <a:gd name="T25" fmla="*/ 63 h 75"/>
                  <a:gd name="T26" fmla="*/ 32 w 122"/>
                  <a:gd name="T27" fmla="*/ 54 h 75"/>
                  <a:gd name="T28" fmla="*/ 15 w 122"/>
                  <a:gd name="T29" fmla="*/ 46 h 75"/>
                  <a:gd name="T30" fmla="*/ 2 w 122"/>
                  <a:gd name="T31" fmla="*/ 36 h 75"/>
                  <a:gd name="T32" fmla="*/ 0 w 122"/>
                  <a:gd name="T33" fmla="*/ 25 h 75"/>
                  <a:gd name="T34" fmla="*/ 7 w 122"/>
                  <a:gd name="T35" fmla="*/ 21 h 75"/>
                  <a:gd name="T36" fmla="*/ 19 w 122"/>
                  <a:gd name="T37" fmla="*/ 13 h 75"/>
                  <a:gd name="T38" fmla="*/ 30 w 122"/>
                  <a:gd name="T39" fmla="*/ 4 h 75"/>
                  <a:gd name="T40" fmla="*/ 36 w 122"/>
                  <a:gd name="T41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2" h="75">
                    <a:moveTo>
                      <a:pt x="36" y="0"/>
                    </a:moveTo>
                    <a:lnTo>
                      <a:pt x="51" y="9"/>
                    </a:lnTo>
                    <a:lnTo>
                      <a:pt x="66" y="17"/>
                    </a:lnTo>
                    <a:lnTo>
                      <a:pt x="79" y="25"/>
                    </a:lnTo>
                    <a:lnTo>
                      <a:pt x="91" y="35"/>
                    </a:lnTo>
                    <a:lnTo>
                      <a:pt x="101" y="43"/>
                    </a:lnTo>
                    <a:lnTo>
                      <a:pt x="110" y="53"/>
                    </a:lnTo>
                    <a:lnTo>
                      <a:pt x="117" y="63"/>
                    </a:lnTo>
                    <a:lnTo>
                      <a:pt x="122" y="75"/>
                    </a:lnTo>
                    <a:lnTo>
                      <a:pt x="110" y="74"/>
                    </a:lnTo>
                    <a:lnTo>
                      <a:pt x="94" y="71"/>
                    </a:lnTo>
                    <a:lnTo>
                      <a:pt x="73" y="67"/>
                    </a:lnTo>
                    <a:lnTo>
                      <a:pt x="54" y="63"/>
                    </a:lnTo>
                    <a:lnTo>
                      <a:pt x="32" y="54"/>
                    </a:lnTo>
                    <a:lnTo>
                      <a:pt x="15" y="46"/>
                    </a:lnTo>
                    <a:lnTo>
                      <a:pt x="2" y="36"/>
                    </a:lnTo>
                    <a:lnTo>
                      <a:pt x="0" y="25"/>
                    </a:lnTo>
                    <a:lnTo>
                      <a:pt x="7" y="21"/>
                    </a:lnTo>
                    <a:lnTo>
                      <a:pt x="19" y="13"/>
                    </a:lnTo>
                    <a:lnTo>
                      <a:pt x="30" y="4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rgbClr val="9E5E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2" name="Freeform 63"/>
              <p:cNvSpPr>
                <a:spLocks/>
              </p:cNvSpPr>
              <p:nvPr/>
            </p:nvSpPr>
            <p:spPr bwMode="auto">
              <a:xfrm>
                <a:off x="2184" y="2137"/>
                <a:ext cx="120" cy="64"/>
              </a:xfrm>
              <a:custGeom>
                <a:avLst/>
                <a:gdLst>
                  <a:gd name="T0" fmla="*/ 230 w 359"/>
                  <a:gd name="T1" fmla="*/ 1 h 192"/>
                  <a:gd name="T2" fmla="*/ 246 w 359"/>
                  <a:gd name="T3" fmla="*/ 0 h 192"/>
                  <a:gd name="T4" fmla="*/ 263 w 359"/>
                  <a:gd name="T5" fmla="*/ 0 h 192"/>
                  <a:gd name="T6" fmla="*/ 280 w 359"/>
                  <a:gd name="T7" fmla="*/ 0 h 192"/>
                  <a:gd name="T8" fmla="*/ 296 w 359"/>
                  <a:gd name="T9" fmla="*/ 0 h 192"/>
                  <a:gd name="T10" fmla="*/ 312 w 359"/>
                  <a:gd name="T11" fmla="*/ 0 h 192"/>
                  <a:gd name="T12" fmla="*/ 328 w 359"/>
                  <a:gd name="T13" fmla="*/ 3 h 192"/>
                  <a:gd name="T14" fmla="*/ 344 w 359"/>
                  <a:gd name="T15" fmla="*/ 4 h 192"/>
                  <a:gd name="T16" fmla="*/ 359 w 359"/>
                  <a:gd name="T17" fmla="*/ 8 h 192"/>
                  <a:gd name="T18" fmla="*/ 352 w 359"/>
                  <a:gd name="T19" fmla="*/ 35 h 192"/>
                  <a:gd name="T20" fmla="*/ 338 w 359"/>
                  <a:gd name="T21" fmla="*/ 61 h 192"/>
                  <a:gd name="T22" fmla="*/ 317 w 359"/>
                  <a:gd name="T23" fmla="*/ 86 h 192"/>
                  <a:gd name="T24" fmla="*/ 292 w 359"/>
                  <a:gd name="T25" fmla="*/ 112 h 192"/>
                  <a:gd name="T26" fmla="*/ 263 w 359"/>
                  <a:gd name="T27" fmla="*/ 136 h 192"/>
                  <a:gd name="T28" fmla="*/ 234 w 359"/>
                  <a:gd name="T29" fmla="*/ 157 h 192"/>
                  <a:gd name="T30" fmla="*/ 206 w 359"/>
                  <a:gd name="T31" fmla="*/ 175 h 192"/>
                  <a:gd name="T32" fmla="*/ 184 w 359"/>
                  <a:gd name="T33" fmla="*/ 192 h 192"/>
                  <a:gd name="T34" fmla="*/ 163 w 359"/>
                  <a:gd name="T35" fmla="*/ 192 h 192"/>
                  <a:gd name="T36" fmla="*/ 142 w 359"/>
                  <a:gd name="T37" fmla="*/ 192 h 192"/>
                  <a:gd name="T38" fmla="*/ 121 w 359"/>
                  <a:gd name="T39" fmla="*/ 190 h 192"/>
                  <a:gd name="T40" fmla="*/ 100 w 359"/>
                  <a:gd name="T41" fmla="*/ 189 h 192"/>
                  <a:gd name="T42" fmla="*/ 77 w 359"/>
                  <a:gd name="T43" fmla="*/ 185 h 192"/>
                  <a:gd name="T44" fmla="*/ 54 w 359"/>
                  <a:gd name="T45" fmla="*/ 182 h 192"/>
                  <a:gd name="T46" fmla="*/ 31 w 359"/>
                  <a:gd name="T47" fmla="*/ 178 h 192"/>
                  <a:gd name="T48" fmla="*/ 7 w 359"/>
                  <a:gd name="T49" fmla="*/ 174 h 192"/>
                  <a:gd name="T50" fmla="*/ 4 w 359"/>
                  <a:gd name="T51" fmla="*/ 167 h 192"/>
                  <a:gd name="T52" fmla="*/ 3 w 359"/>
                  <a:gd name="T53" fmla="*/ 162 h 192"/>
                  <a:gd name="T54" fmla="*/ 1 w 359"/>
                  <a:gd name="T55" fmla="*/ 158 h 192"/>
                  <a:gd name="T56" fmla="*/ 0 w 359"/>
                  <a:gd name="T57" fmla="*/ 153 h 192"/>
                  <a:gd name="T58" fmla="*/ 31 w 359"/>
                  <a:gd name="T59" fmla="*/ 126 h 192"/>
                  <a:gd name="T60" fmla="*/ 60 w 359"/>
                  <a:gd name="T61" fmla="*/ 103 h 192"/>
                  <a:gd name="T62" fmla="*/ 85 w 359"/>
                  <a:gd name="T63" fmla="*/ 79 h 192"/>
                  <a:gd name="T64" fmla="*/ 111 w 359"/>
                  <a:gd name="T65" fmla="*/ 60 h 192"/>
                  <a:gd name="T66" fmla="*/ 136 w 359"/>
                  <a:gd name="T67" fmla="*/ 40 h 192"/>
                  <a:gd name="T68" fmla="*/ 164 w 359"/>
                  <a:gd name="T69" fmla="*/ 23 h 192"/>
                  <a:gd name="T70" fmla="*/ 193 w 359"/>
                  <a:gd name="T71" fmla="*/ 10 h 192"/>
                  <a:gd name="T72" fmla="*/ 230 w 359"/>
                  <a:gd name="T73" fmla="*/ 1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59" h="192">
                    <a:moveTo>
                      <a:pt x="230" y="1"/>
                    </a:moveTo>
                    <a:lnTo>
                      <a:pt x="246" y="0"/>
                    </a:lnTo>
                    <a:lnTo>
                      <a:pt x="263" y="0"/>
                    </a:lnTo>
                    <a:lnTo>
                      <a:pt x="280" y="0"/>
                    </a:lnTo>
                    <a:lnTo>
                      <a:pt x="296" y="0"/>
                    </a:lnTo>
                    <a:lnTo>
                      <a:pt x="312" y="0"/>
                    </a:lnTo>
                    <a:lnTo>
                      <a:pt x="328" y="3"/>
                    </a:lnTo>
                    <a:lnTo>
                      <a:pt x="344" y="4"/>
                    </a:lnTo>
                    <a:lnTo>
                      <a:pt x="359" y="8"/>
                    </a:lnTo>
                    <a:lnTo>
                      <a:pt x="352" y="35"/>
                    </a:lnTo>
                    <a:lnTo>
                      <a:pt x="338" y="61"/>
                    </a:lnTo>
                    <a:lnTo>
                      <a:pt x="317" y="86"/>
                    </a:lnTo>
                    <a:lnTo>
                      <a:pt x="292" y="112"/>
                    </a:lnTo>
                    <a:lnTo>
                      <a:pt x="263" y="136"/>
                    </a:lnTo>
                    <a:lnTo>
                      <a:pt x="234" y="157"/>
                    </a:lnTo>
                    <a:lnTo>
                      <a:pt x="206" y="175"/>
                    </a:lnTo>
                    <a:lnTo>
                      <a:pt x="184" y="192"/>
                    </a:lnTo>
                    <a:lnTo>
                      <a:pt x="163" y="192"/>
                    </a:lnTo>
                    <a:lnTo>
                      <a:pt x="142" y="192"/>
                    </a:lnTo>
                    <a:lnTo>
                      <a:pt x="121" y="190"/>
                    </a:lnTo>
                    <a:lnTo>
                      <a:pt x="100" y="189"/>
                    </a:lnTo>
                    <a:lnTo>
                      <a:pt x="77" y="185"/>
                    </a:lnTo>
                    <a:lnTo>
                      <a:pt x="54" y="182"/>
                    </a:lnTo>
                    <a:lnTo>
                      <a:pt x="31" y="178"/>
                    </a:lnTo>
                    <a:lnTo>
                      <a:pt x="7" y="174"/>
                    </a:lnTo>
                    <a:lnTo>
                      <a:pt x="4" y="167"/>
                    </a:lnTo>
                    <a:lnTo>
                      <a:pt x="3" y="162"/>
                    </a:lnTo>
                    <a:lnTo>
                      <a:pt x="1" y="158"/>
                    </a:lnTo>
                    <a:lnTo>
                      <a:pt x="0" y="153"/>
                    </a:lnTo>
                    <a:lnTo>
                      <a:pt x="31" y="126"/>
                    </a:lnTo>
                    <a:lnTo>
                      <a:pt x="60" y="103"/>
                    </a:lnTo>
                    <a:lnTo>
                      <a:pt x="85" y="79"/>
                    </a:lnTo>
                    <a:lnTo>
                      <a:pt x="111" y="60"/>
                    </a:lnTo>
                    <a:lnTo>
                      <a:pt x="136" y="40"/>
                    </a:lnTo>
                    <a:lnTo>
                      <a:pt x="164" y="23"/>
                    </a:lnTo>
                    <a:lnTo>
                      <a:pt x="193" y="10"/>
                    </a:lnTo>
                    <a:lnTo>
                      <a:pt x="230" y="1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3" name="Freeform 64"/>
              <p:cNvSpPr>
                <a:spLocks/>
              </p:cNvSpPr>
              <p:nvPr/>
            </p:nvSpPr>
            <p:spPr bwMode="auto">
              <a:xfrm>
                <a:off x="2258" y="2131"/>
                <a:ext cx="139" cy="98"/>
              </a:xfrm>
              <a:custGeom>
                <a:avLst/>
                <a:gdLst>
                  <a:gd name="T0" fmla="*/ 229 w 417"/>
                  <a:gd name="T1" fmla="*/ 0 h 295"/>
                  <a:gd name="T2" fmla="*/ 294 w 417"/>
                  <a:gd name="T3" fmla="*/ 8 h 295"/>
                  <a:gd name="T4" fmla="*/ 347 w 417"/>
                  <a:gd name="T5" fmla="*/ 22 h 295"/>
                  <a:gd name="T6" fmla="*/ 383 w 417"/>
                  <a:gd name="T7" fmla="*/ 38 h 295"/>
                  <a:gd name="T8" fmla="*/ 409 w 417"/>
                  <a:gd name="T9" fmla="*/ 60 h 295"/>
                  <a:gd name="T10" fmla="*/ 417 w 417"/>
                  <a:gd name="T11" fmla="*/ 86 h 295"/>
                  <a:gd name="T12" fmla="*/ 411 w 417"/>
                  <a:gd name="T13" fmla="*/ 122 h 295"/>
                  <a:gd name="T14" fmla="*/ 390 w 417"/>
                  <a:gd name="T15" fmla="*/ 167 h 295"/>
                  <a:gd name="T16" fmla="*/ 356 w 417"/>
                  <a:gd name="T17" fmla="*/ 223 h 295"/>
                  <a:gd name="T18" fmla="*/ 308 w 417"/>
                  <a:gd name="T19" fmla="*/ 253 h 295"/>
                  <a:gd name="T20" fmla="*/ 267 w 417"/>
                  <a:gd name="T21" fmla="*/ 275 h 295"/>
                  <a:gd name="T22" fmla="*/ 226 w 417"/>
                  <a:gd name="T23" fmla="*/ 288 h 295"/>
                  <a:gd name="T24" fmla="*/ 187 w 417"/>
                  <a:gd name="T25" fmla="*/ 295 h 295"/>
                  <a:gd name="T26" fmla="*/ 146 w 417"/>
                  <a:gd name="T27" fmla="*/ 292 h 295"/>
                  <a:gd name="T28" fmla="*/ 104 w 417"/>
                  <a:gd name="T29" fmla="*/ 284 h 295"/>
                  <a:gd name="T30" fmla="*/ 57 w 417"/>
                  <a:gd name="T31" fmla="*/ 268 h 295"/>
                  <a:gd name="T32" fmla="*/ 7 w 417"/>
                  <a:gd name="T33" fmla="*/ 249 h 295"/>
                  <a:gd name="T34" fmla="*/ 5 w 417"/>
                  <a:gd name="T35" fmla="*/ 241 h 295"/>
                  <a:gd name="T36" fmla="*/ 4 w 417"/>
                  <a:gd name="T37" fmla="*/ 232 h 295"/>
                  <a:gd name="T38" fmla="*/ 1 w 417"/>
                  <a:gd name="T39" fmla="*/ 224 h 295"/>
                  <a:gd name="T40" fmla="*/ 0 w 417"/>
                  <a:gd name="T41" fmla="*/ 216 h 295"/>
                  <a:gd name="T42" fmla="*/ 15 w 417"/>
                  <a:gd name="T43" fmla="*/ 195 h 295"/>
                  <a:gd name="T44" fmla="*/ 40 w 417"/>
                  <a:gd name="T45" fmla="*/ 167 h 295"/>
                  <a:gd name="T46" fmla="*/ 71 w 417"/>
                  <a:gd name="T47" fmla="*/ 134 h 295"/>
                  <a:gd name="T48" fmla="*/ 105 w 417"/>
                  <a:gd name="T49" fmla="*/ 99 h 295"/>
                  <a:gd name="T50" fmla="*/ 140 w 417"/>
                  <a:gd name="T51" fmla="*/ 64 h 295"/>
                  <a:gd name="T52" fmla="*/ 175 w 417"/>
                  <a:gd name="T53" fmla="*/ 35 h 295"/>
                  <a:gd name="T54" fmla="*/ 204 w 417"/>
                  <a:gd name="T55" fmla="*/ 11 h 295"/>
                  <a:gd name="T56" fmla="*/ 229 w 417"/>
                  <a:gd name="T57" fmla="*/ 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17" h="295">
                    <a:moveTo>
                      <a:pt x="229" y="0"/>
                    </a:moveTo>
                    <a:lnTo>
                      <a:pt x="294" y="8"/>
                    </a:lnTo>
                    <a:lnTo>
                      <a:pt x="347" y="22"/>
                    </a:lnTo>
                    <a:lnTo>
                      <a:pt x="383" y="38"/>
                    </a:lnTo>
                    <a:lnTo>
                      <a:pt x="409" y="60"/>
                    </a:lnTo>
                    <a:lnTo>
                      <a:pt x="417" y="86"/>
                    </a:lnTo>
                    <a:lnTo>
                      <a:pt x="411" y="122"/>
                    </a:lnTo>
                    <a:lnTo>
                      <a:pt x="390" y="167"/>
                    </a:lnTo>
                    <a:lnTo>
                      <a:pt x="356" y="223"/>
                    </a:lnTo>
                    <a:lnTo>
                      <a:pt x="308" y="253"/>
                    </a:lnTo>
                    <a:lnTo>
                      <a:pt x="267" y="275"/>
                    </a:lnTo>
                    <a:lnTo>
                      <a:pt x="226" y="288"/>
                    </a:lnTo>
                    <a:lnTo>
                      <a:pt x="187" y="295"/>
                    </a:lnTo>
                    <a:lnTo>
                      <a:pt x="146" y="292"/>
                    </a:lnTo>
                    <a:lnTo>
                      <a:pt x="104" y="284"/>
                    </a:lnTo>
                    <a:lnTo>
                      <a:pt x="57" y="268"/>
                    </a:lnTo>
                    <a:lnTo>
                      <a:pt x="7" y="249"/>
                    </a:lnTo>
                    <a:lnTo>
                      <a:pt x="5" y="241"/>
                    </a:lnTo>
                    <a:lnTo>
                      <a:pt x="4" y="232"/>
                    </a:lnTo>
                    <a:lnTo>
                      <a:pt x="1" y="224"/>
                    </a:lnTo>
                    <a:lnTo>
                      <a:pt x="0" y="216"/>
                    </a:lnTo>
                    <a:lnTo>
                      <a:pt x="15" y="195"/>
                    </a:lnTo>
                    <a:lnTo>
                      <a:pt x="40" y="167"/>
                    </a:lnTo>
                    <a:lnTo>
                      <a:pt x="71" y="134"/>
                    </a:lnTo>
                    <a:lnTo>
                      <a:pt x="105" y="99"/>
                    </a:lnTo>
                    <a:lnTo>
                      <a:pt x="140" y="64"/>
                    </a:lnTo>
                    <a:lnTo>
                      <a:pt x="175" y="35"/>
                    </a:lnTo>
                    <a:lnTo>
                      <a:pt x="204" y="11"/>
                    </a:lnTo>
                    <a:lnTo>
                      <a:pt x="229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4" name="Freeform 65"/>
              <p:cNvSpPr>
                <a:spLocks/>
              </p:cNvSpPr>
              <p:nvPr/>
            </p:nvSpPr>
            <p:spPr bwMode="auto">
              <a:xfrm>
                <a:off x="2347" y="2124"/>
                <a:ext cx="116" cy="227"/>
              </a:xfrm>
              <a:custGeom>
                <a:avLst/>
                <a:gdLst>
                  <a:gd name="T0" fmla="*/ 246 w 347"/>
                  <a:gd name="T1" fmla="*/ 0 h 681"/>
                  <a:gd name="T2" fmla="*/ 256 w 347"/>
                  <a:gd name="T3" fmla="*/ 2 h 681"/>
                  <a:gd name="T4" fmla="*/ 268 w 347"/>
                  <a:gd name="T5" fmla="*/ 4 h 681"/>
                  <a:gd name="T6" fmla="*/ 281 w 347"/>
                  <a:gd name="T7" fmla="*/ 7 h 681"/>
                  <a:gd name="T8" fmla="*/ 296 w 347"/>
                  <a:gd name="T9" fmla="*/ 10 h 681"/>
                  <a:gd name="T10" fmla="*/ 308 w 347"/>
                  <a:gd name="T11" fmla="*/ 11 h 681"/>
                  <a:gd name="T12" fmla="*/ 322 w 347"/>
                  <a:gd name="T13" fmla="*/ 16 h 681"/>
                  <a:gd name="T14" fmla="*/ 335 w 347"/>
                  <a:gd name="T15" fmla="*/ 17 h 681"/>
                  <a:gd name="T16" fmla="*/ 347 w 347"/>
                  <a:gd name="T17" fmla="*/ 21 h 681"/>
                  <a:gd name="T18" fmla="*/ 345 w 347"/>
                  <a:gd name="T19" fmla="*/ 82 h 681"/>
                  <a:gd name="T20" fmla="*/ 322 w 347"/>
                  <a:gd name="T21" fmla="*/ 171 h 681"/>
                  <a:gd name="T22" fmla="*/ 283 w 347"/>
                  <a:gd name="T23" fmla="*/ 274 h 681"/>
                  <a:gd name="T24" fmla="*/ 237 w 347"/>
                  <a:gd name="T25" fmla="*/ 384 h 681"/>
                  <a:gd name="T26" fmla="*/ 185 w 347"/>
                  <a:gd name="T27" fmla="*/ 488 h 681"/>
                  <a:gd name="T28" fmla="*/ 130 w 347"/>
                  <a:gd name="T29" fmla="*/ 579 h 681"/>
                  <a:gd name="T30" fmla="*/ 80 w 347"/>
                  <a:gd name="T31" fmla="*/ 647 h 681"/>
                  <a:gd name="T32" fmla="*/ 41 w 347"/>
                  <a:gd name="T33" fmla="*/ 681 h 681"/>
                  <a:gd name="T34" fmla="*/ 29 w 347"/>
                  <a:gd name="T35" fmla="*/ 680 h 681"/>
                  <a:gd name="T36" fmla="*/ 19 w 347"/>
                  <a:gd name="T37" fmla="*/ 679 h 681"/>
                  <a:gd name="T38" fmla="*/ 11 w 347"/>
                  <a:gd name="T39" fmla="*/ 674 h 681"/>
                  <a:gd name="T40" fmla="*/ 5 w 347"/>
                  <a:gd name="T41" fmla="*/ 669 h 681"/>
                  <a:gd name="T42" fmla="*/ 0 w 347"/>
                  <a:gd name="T43" fmla="*/ 659 h 681"/>
                  <a:gd name="T44" fmla="*/ 0 w 347"/>
                  <a:gd name="T45" fmla="*/ 648 h 681"/>
                  <a:gd name="T46" fmla="*/ 2 w 347"/>
                  <a:gd name="T47" fmla="*/ 634 h 681"/>
                  <a:gd name="T48" fmla="*/ 9 w 347"/>
                  <a:gd name="T49" fmla="*/ 617 h 681"/>
                  <a:gd name="T50" fmla="*/ 58 w 347"/>
                  <a:gd name="T51" fmla="*/ 538 h 681"/>
                  <a:gd name="T52" fmla="*/ 101 w 347"/>
                  <a:gd name="T53" fmla="*/ 466 h 681"/>
                  <a:gd name="T54" fmla="*/ 139 w 347"/>
                  <a:gd name="T55" fmla="*/ 396 h 681"/>
                  <a:gd name="T56" fmla="*/ 172 w 347"/>
                  <a:gd name="T57" fmla="*/ 327 h 681"/>
                  <a:gd name="T58" fmla="*/ 196 w 347"/>
                  <a:gd name="T59" fmla="*/ 255 h 681"/>
                  <a:gd name="T60" fmla="*/ 215 w 347"/>
                  <a:gd name="T61" fmla="*/ 178 h 681"/>
                  <a:gd name="T62" fmla="*/ 228 w 347"/>
                  <a:gd name="T63" fmla="*/ 95 h 681"/>
                  <a:gd name="T64" fmla="*/ 235 w 347"/>
                  <a:gd name="T65" fmla="*/ 3 h 681"/>
                  <a:gd name="T66" fmla="*/ 240 w 347"/>
                  <a:gd name="T67" fmla="*/ 0 h 681"/>
                  <a:gd name="T68" fmla="*/ 246 w 347"/>
                  <a:gd name="T69" fmla="*/ 0 h 6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47" h="681">
                    <a:moveTo>
                      <a:pt x="246" y="0"/>
                    </a:moveTo>
                    <a:lnTo>
                      <a:pt x="256" y="2"/>
                    </a:lnTo>
                    <a:lnTo>
                      <a:pt x="268" y="4"/>
                    </a:lnTo>
                    <a:lnTo>
                      <a:pt x="281" y="7"/>
                    </a:lnTo>
                    <a:lnTo>
                      <a:pt x="296" y="10"/>
                    </a:lnTo>
                    <a:lnTo>
                      <a:pt x="308" y="11"/>
                    </a:lnTo>
                    <a:lnTo>
                      <a:pt x="322" y="16"/>
                    </a:lnTo>
                    <a:lnTo>
                      <a:pt x="335" y="17"/>
                    </a:lnTo>
                    <a:lnTo>
                      <a:pt x="347" y="21"/>
                    </a:lnTo>
                    <a:lnTo>
                      <a:pt x="345" y="82"/>
                    </a:lnTo>
                    <a:lnTo>
                      <a:pt x="322" y="171"/>
                    </a:lnTo>
                    <a:lnTo>
                      <a:pt x="283" y="274"/>
                    </a:lnTo>
                    <a:lnTo>
                      <a:pt x="237" y="384"/>
                    </a:lnTo>
                    <a:lnTo>
                      <a:pt x="185" y="488"/>
                    </a:lnTo>
                    <a:lnTo>
                      <a:pt x="130" y="579"/>
                    </a:lnTo>
                    <a:lnTo>
                      <a:pt x="80" y="647"/>
                    </a:lnTo>
                    <a:lnTo>
                      <a:pt x="41" y="681"/>
                    </a:lnTo>
                    <a:lnTo>
                      <a:pt x="29" y="680"/>
                    </a:lnTo>
                    <a:lnTo>
                      <a:pt x="19" y="679"/>
                    </a:lnTo>
                    <a:lnTo>
                      <a:pt x="11" y="674"/>
                    </a:lnTo>
                    <a:lnTo>
                      <a:pt x="5" y="669"/>
                    </a:lnTo>
                    <a:lnTo>
                      <a:pt x="0" y="659"/>
                    </a:lnTo>
                    <a:lnTo>
                      <a:pt x="0" y="648"/>
                    </a:lnTo>
                    <a:lnTo>
                      <a:pt x="2" y="634"/>
                    </a:lnTo>
                    <a:lnTo>
                      <a:pt x="9" y="617"/>
                    </a:lnTo>
                    <a:lnTo>
                      <a:pt x="58" y="538"/>
                    </a:lnTo>
                    <a:lnTo>
                      <a:pt x="101" y="466"/>
                    </a:lnTo>
                    <a:lnTo>
                      <a:pt x="139" y="396"/>
                    </a:lnTo>
                    <a:lnTo>
                      <a:pt x="172" y="327"/>
                    </a:lnTo>
                    <a:lnTo>
                      <a:pt x="196" y="255"/>
                    </a:lnTo>
                    <a:lnTo>
                      <a:pt x="215" y="178"/>
                    </a:lnTo>
                    <a:lnTo>
                      <a:pt x="228" y="95"/>
                    </a:lnTo>
                    <a:lnTo>
                      <a:pt x="235" y="3"/>
                    </a:lnTo>
                    <a:lnTo>
                      <a:pt x="240" y="0"/>
                    </a:lnTo>
                    <a:lnTo>
                      <a:pt x="246" y="0"/>
                    </a:lnTo>
                    <a:close/>
                  </a:path>
                </a:pathLst>
              </a:custGeom>
              <a:solidFill>
                <a:srgbClr val="808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5" name="Freeform 66"/>
              <p:cNvSpPr>
                <a:spLocks/>
              </p:cNvSpPr>
              <p:nvPr/>
            </p:nvSpPr>
            <p:spPr bwMode="auto">
              <a:xfrm>
                <a:off x="1819" y="2204"/>
                <a:ext cx="532" cy="317"/>
              </a:xfrm>
              <a:custGeom>
                <a:avLst/>
                <a:gdLst>
                  <a:gd name="T0" fmla="*/ 840 w 1596"/>
                  <a:gd name="T1" fmla="*/ 3 h 951"/>
                  <a:gd name="T2" fmla="*/ 938 w 1596"/>
                  <a:gd name="T3" fmla="*/ 0 h 951"/>
                  <a:gd name="T4" fmla="*/ 1050 w 1596"/>
                  <a:gd name="T5" fmla="*/ 5 h 951"/>
                  <a:gd name="T6" fmla="*/ 1168 w 1596"/>
                  <a:gd name="T7" fmla="*/ 22 h 951"/>
                  <a:gd name="T8" fmla="*/ 1286 w 1596"/>
                  <a:gd name="T9" fmla="*/ 53 h 951"/>
                  <a:gd name="T10" fmla="*/ 1393 w 1596"/>
                  <a:gd name="T11" fmla="*/ 96 h 951"/>
                  <a:gd name="T12" fmla="*/ 1486 w 1596"/>
                  <a:gd name="T13" fmla="*/ 155 h 951"/>
                  <a:gd name="T14" fmla="*/ 1556 w 1596"/>
                  <a:gd name="T15" fmla="*/ 233 h 951"/>
                  <a:gd name="T16" fmla="*/ 1596 w 1596"/>
                  <a:gd name="T17" fmla="*/ 333 h 951"/>
                  <a:gd name="T18" fmla="*/ 1592 w 1596"/>
                  <a:gd name="T19" fmla="*/ 340 h 951"/>
                  <a:gd name="T20" fmla="*/ 1589 w 1596"/>
                  <a:gd name="T21" fmla="*/ 347 h 951"/>
                  <a:gd name="T22" fmla="*/ 1585 w 1596"/>
                  <a:gd name="T23" fmla="*/ 351 h 951"/>
                  <a:gd name="T24" fmla="*/ 1584 w 1596"/>
                  <a:gd name="T25" fmla="*/ 357 h 951"/>
                  <a:gd name="T26" fmla="*/ 1578 w 1596"/>
                  <a:gd name="T27" fmla="*/ 360 h 951"/>
                  <a:gd name="T28" fmla="*/ 1573 w 1596"/>
                  <a:gd name="T29" fmla="*/ 364 h 951"/>
                  <a:gd name="T30" fmla="*/ 1566 w 1596"/>
                  <a:gd name="T31" fmla="*/ 368 h 951"/>
                  <a:gd name="T32" fmla="*/ 1557 w 1596"/>
                  <a:gd name="T33" fmla="*/ 372 h 951"/>
                  <a:gd name="T34" fmla="*/ 1447 w 1596"/>
                  <a:gd name="T35" fmla="*/ 315 h 951"/>
                  <a:gd name="T36" fmla="*/ 1328 w 1596"/>
                  <a:gd name="T37" fmla="*/ 281 h 951"/>
                  <a:gd name="T38" fmla="*/ 1200 w 1596"/>
                  <a:gd name="T39" fmla="*/ 264 h 951"/>
                  <a:gd name="T40" fmla="*/ 1069 w 1596"/>
                  <a:gd name="T41" fmla="*/ 267 h 951"/>
                  <a:gd name="T42" fmla="*/ 936 w 1596"/>
                  <a:gd name="T43" fmla="*/ 283 h 951"/>
                  <a:gd name="T44" fmla="*/ 806 w 1596"/>
                  <a:gd name="T45" fmla="*/ 315 h 951"/>
                  <a:gd name="T46" fmla="*/ 682 w 1596"/>
                  <a:gd name="T47" fmla="*/ 360 h 951"/>
                  <a:gd name="T48" fmla="*/ 570 w 1596"/>
                  <a:gd name="T49" fmla="*/ 415 h 951"/>
                  <a:gd name="T50" fmla="*/ 484 w 1596"/>
                  <a:gd name="T51" fmla="*/ 468 h 951"/>
                  <a:gd name="T52" fmla="*/ 401 w 1596"/>
                  <a:gd name="T53" fmla="*/ 525 h 951"/>
                  <a:gd name="T54" fmla="*/ 321 w 1596"/>
                  <a:gd name="T55" fmla="*/ 585 h 951"/>
                  <a:gd name="T56" fmla="*/ 246 w 1596"/>
                  <a:gd name="T57" fmla="*/ 650 h 951"/>
                  <a:gd name="T58" fmla="*/ 175 w 1596"/>
                  <a:gd name="T59" fmla="*/ 717 h 951"/>
                  <a:gd name="T60" fmla="*/ 112 w 1596"/>
                  <a:gd name="T61" fmla="*/ 788 h 951"/>
                  <a:gd name="T62" fmla="*/ 58 w 1596"/>
                  <a:gd name="T63" fmla="*/ 863 h 951"/>
                  <a:gd name="T64" fmla="*/ 16 w 1596"/>
                  <a:gd name="T65" fmla="*/ 944 h 951"/>
                  <a:gd name="T66" fmla="*/ 11 w 1596"/>
                  <a:gd name="T67" fmla="*/ 946 h 951"/>
                  <a:gd name="T68" fmla="*/ 7 w 1596"/>
                  <a:gd name="T69" fmla="*/ 951 h 951"/>
                  <a:gd name="T70" fmla="*/ 0 w 1596"/>
                  <a:gd name="T71" fmla="*/ 773 h 951"/>
                  <a:gd name="T72" fmla="*/ 40 w 1596"/>
                  <a:gd name="T73" fmla="*/ 607 h 951"/>
                  <a:gd name="T74" fmla="*/ 118 w 1596"/>
                  <a:gd name="T75" fmla="*/ 454 h 951"/>
                  <a:gd name="T76" fmla="*/ 229 w 1596"/>
                  <a:gd name="T77" fmla="*/ 319 h 951"/>
                  <a:gd name="T78" fmla="*/ 361 w 1596"/>
                  <a:gd name="T79" fmla="*/ 203 h 951"/>
                  <a:gd name="T80" fmla="*/ 513 w 1596"/>
                  <a:gd name="T81" fmla="*/ 110 h 951"/>
                  <a:gd name="T82" fmla="*/ 674 w 1596"/>
                  <a:gd name="T83" fmla="*/ 41 h 951"/>
                  <a:gd name="T84" fmla="*/ 840 w 1596"/>
                  <a:gd name="T85" fmla="*/ 3 h 9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596" h="951">
                    <a:moveTo>
                      <a:pt x="840" y="3"/>
                    </a:moveTo>
                    <a:lnTo>
                      <a:pt x="938" y="0"/>
                    </a:lnTo>
                    <a:lnTo>
                      <a:pt x="1050" y="5"/>
                    </a:lnTo>
                    <a:lnTo>
                      <a:pt x="1168" y="22"/>
                    </a:lnTo>
                    <a:lnTo>
                      <a:pt x="1286" y="53"/>
                    </a:lnTo>
                    <a:lnTo>
                      <a:pt x="1393" y="96"/>
                    </a:lnTo>
                    <a:lnTo>
                      <a:pt x="1486" y="155"/>
                    </a:lnTo>
                    <a:lnTo>
                      <a:pt x="1556" y="233"/>
                    </a:lnTo>
                    <a:lnTo>
                      <a:pt x="1596" y="333"/>
                    </a:lnTo>
                    <a:lnTo>
                      <a:pt x="1592" y="340"/>
                    </a:lnTo>
                    <a:lnTo>
                      <a:pt x="1589" y="347"/>
                    </a:lnTo>
                    <a:lnTo>
                      <a:pt x="1585" y="351"/>
                    </a:lnTo>
                    <a:lnTo>
                      <a:pt x="1584" y="357"/>
                    </a:lnTo>
                    <a:lnTo>
                      <a:pt x="1578" y="360"/>
                    </a:lnTo>
                    <a:lnTo>
                      <a:pt x="1573" y="364"/>
                    </a:lnTo>
                    <a:lnTo>
                      <a:pt x="1566" y="368"/>
                    </a:lnTo>
                    <a:lnTo>
                      <a:pt x="1557" y="372"/>
                    </a:lnTo>
                    <a:lnTo>
                      <a:pt x="1447" y="315"/>
                    </a:lnTo>
                    <a:lnTo>
                      <a:pt x="1328" y="281"/>
                    </a:lnTo>
                    <a:lnTo>
                      <a:pt x="1200" y="264"/>
                    </a:lnTo>
                    <a:lnTo>
                      <a:pt x="1069" y="267"/>
                    </a:lnTo>
                    <a:lnTo>
                      <a:pt x="936" y="283"/>
                    </a:lnTo>
                    <a:lnTo>
                      <a:pt x="806" y="315"/>
                    </a:lnTo>
                    <a:lnTo>
                      <a:pt x="682" y="360"/>
                    </a:lnTo>
                    <a:lnTo>
                      <a:pt x="570" y="415"/>
                    </a:lnTo>
                    <a:lnTo>
                      <a:pt x="484" y="468"/>
                    </a:lnTo>
                    <a:lnTo>
                      <a:pt x="401" y="525"/>
                    </a:lnTo>
                    <a:lnTo>
                      <a:pt x="321" y="585"/>
                    </a:lnTo>
                    <a:lnTo>
                      <a:pt x="246" y="650"/>
                    </a:lnTo>
                    <a:lnTo>
                      <a:pt x="175" y="717"/>
                    </a:lnTo>
                    <a:lnTo>
                      <a:pt x="112" y="788"/>
                    </a:lnTo>
                    <a:lnTo>
                      <a:pt x="58" y="863"/>
                    </a:lnTo>
                    <a:lnTo>
                      <a:pt x="16" y="944"/>
                    </a:lnTo>
                    <a:lnTo>
                      <a:pt x="11" y="946"/>
                    </a:lnTo>
                    <a:lnTo>
                      <a:pt x="7" y="951"/>
                    </a:lnTo>
                    <a:lnTo>
                      <a:pt x="0" y="773"/>
                    </a:lnTo>
                    <a:lnTo>
                      <a:pt x="40" y="607"/>
                    </a:lnTo>
                    <a:lnTo>
                      <a:pt x="118" y="454"/>
                    </a:lnTo>
                    <a:lnTo>
                      <a:pt x="229" y="319"/>
                    </a:lnTo>
                    <a:lnTo>
                      <a:pt x="361" y="203"/>
                    </a:lnTo>
                    <a:lnTo>
                      <a:pt x="513" y="110"/>
                    </a:lnTo>
                    <a:lnTo>
                      <a:pt x="674" y="41"/>
                    </a:lnTo>
                    <a:lnTo>
                      <a:pt x="840" y="3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6" name="Freeform 67"/>
              <p:cNvSpPr>
                <a:spLocks/>
              </p:cNvSpPr>
              <p:nvPr/>
            </p:nvSpPr>
            <p:spPr bwMode="auto">
              <a:xfrm>
                <a:off x="2611" y="2163"/>
                <a:ext cx="40" cy="10"/>
              </a:xfrm>
              <a:custGeom>
                <a:avLst/>
                <a:gdLst>
                  <a:gd name="T0" fmla="*/ 119 w 119"/>
                  <a:gd name="T1" fmla="*/ 8 h 31"/>
                  <a:gd name="T2" fmla="*/ 117 w 119"/>
                  <a:gd name="T3" fmla="*/ 15 h 31"/>
                  <a:gd name="T4" fmla="*/ 112 w 119"/>
                  <a:gd name="T5" fmla="*/ 21 h 31"/>
                  <a:gd name="T6" fmla="*/ 99 w 119"/>
                  <a:gd name="T7" fmla="*/ 24 h 31"/>
                  <a:gd name="T8" fmla="*/ 84 w 119"/>
                  <a:gd name="T9" fmla="*/ 28 h 31"/>
                  <a:gd name="T10" fmla="*/ 67 w 119"/>
                  <a:gd name="T11" fmla="*/ 28 h 31"/>
                  <a:gd name="T12" fmla="*/ 52 w 119"/>
                  <a:gd name="T13" fmla="*/ 29 h 31"/>
                  <a:gd name="T14" fmla="*/ 39 w 119"/>
                  <a:gd name="T15" fmla="*/ 29 h 31"/>
                  <a:gd name="T16" fmla="*/ 32 w 119"/>
                  <a:gd name="T17" fmla="*/ 31 h 31"/>
                  <a:gd name="T18" fmla="*/ 20 w 119"/>
                  <a:gd name="T19" fmla="*/ 26 h 31"/>
                  <a:gd name="T20" fmla="*/ 12 w 119"/>
                  <a:gd name="T21" fmla="*/ 24 h 31"/>
                  <a:gd name="T22" fmla="*/ 5 w 119"/>
                  <a:gd name="T23" fmla="*/ 20 h 31"/>
                  <a:gd name="T24" fmla="*/ 2 w 119"/>
                  <a:gd name="T25" fmla="*/ 15 h 31"/>
                  <a:gd name="T26" fmla="*/ 0 w 119"/>
                  <a:gd name="T27" fmla="*/ 10 h 31"/>
                  <a:gd name="T28" fmla="*/ 3 w 119"/>
                  <a:gd name="T29" fmla="*/ 6 h 31"/>
                  <a:gd name="T30" fmla="*/ 9 w 119"/>
                  <a:gd name="T31" fmla="*/ 3 h 31"/>
                  <a:gd name="T32" fmla="*/ 18 w 119"/>
                  <a:gd name="T33" fmla="*/ 1 h 31"/>
                  <a:gd name="T34" fmla="*/ 30 w 119"/>
                  <a:gd name="T35" fmla="*/ 0 h 31"/>
                  <a:gd name="T36" fmla="*/ 42 w 119"/>
                  <a:gd name="T37" fmla="*/ 0 h 31"/>
                  <a:gd name="T38" fmla="*/ 55 w 119"/>
                  <a:gd name="T39" fmla="*/ 0 h 31"/>
                  <a:gd name="T40" fmla="*/ 69 w 119"/>
                  <a:gd name="T41" fmla="*/ 3 h 31"/>
                  <a:gd name="T42" fmla="*/ 81 w 119"/>
                  <a:gd name="T43" fmla="*/ 3 h 31"/>
                  <a:gd name="T44" fmla="*/ 94 w 119"/>
                  <a:gd name="T45" fmla="*/ 6 h 31"/>
                  <a:gd name="T46" fmla="*/ 106 w 119"/>
                  <a:gd name="T47" fmla="*/ 6 h 31"/>
                  <a:gd name="T48" fmla="*/ 119 w 119"/>
                  <a:gd name="T49" fmla="*/ 8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19" h="31">
                    <a:moveTo>
                      <a:pt x="119" y="8"/>
                    </a:moveTo>
                    <a:lnTo>
                      <a:pt x="117" y="15"/>
                    </a:lnTo>
                    <a:lnTo>
                      <a:pt x="112" y="21"/>
                    </a:lnTo>
                    <a:lnTo>
                      <a:pt x="99" y="24"/>
                    </a:lnTo>
                    <a:lnTo>
                      <a:pt x="84" y="28"/>
                    </a:lnTo>
                    <a:lnTo>
                      <a:pt x="67" y="28"/>
                    </a:lnTo>
                    <a:lnTo>
                      <a:pt x="52" y="29"/>
                    </a:lnTo>
                    <a:lnTo>
                      <a:pt x="39" y="29"/>
                    </a:lnTo>
                    <a:lnTo>
                      <a:pt x="32" y="31"/>
                    </a:lnTo>
                    <a:lnTo>
                      <a:pt x="20" y="26"/>
                    </a:lnTo>
                    <a:lnTo>
                      <a:pt x="12" y="24"/>
                    </a:lnTo>
                    <a:lnTo>
                      <a:pt x="5" y="20"/>
                    </a:lnTo>
                    <a:lnTo>
                      <a:pt x="2" y="15"/>
                    </a:lnTo>
                    <a:lnTo>
                      <a:pt x="0" y="10"/>
                    </a:lnTo>
                    <a:lnTo>
                      <a:pt x="3" y="6"/>
                    </a:lnTo>
                    <a:lnTo>
                      <a:pt x="9" y="3"/>
                    </a:lnTo>
                    <a:lnTo>
                      <a:pt x="18" y="1"/>
                    </a:lnTo>
                    <a:lnTo>
                      <a:pt x="30" y="0"/>
                    </a:lnTo>
                    <a:lnTo>
                      <a:pt x="42" y="0"/>
                    </a:lnTo>
                    <a:lnTo>
                      <a:pt x="55" y="0"/>
                    </a:lnTo>
                    <a:lnTo>
                      <a:pt x="69" y="3"/>
                    </a:lnTo>
                    <a:lnTo>
                      <a:pt x="81" y="3"/>
                    </a:lnTo>
                    <a:lnTo>
                      <a:pt x="94" y="6"/>
                    </a:lnTo>
                    <a:lnTo>
                      <a:pt x="106" y="6"/>
                    </a:lnTo>
                    <a:lnTo>
                      <a:pt x="119" y="8"/>
                    </a:lnTo>
                    <a:close/>
                  </a:path>
                </a:pathLst>
              </a:custGeom>
              <a:solidFill>
                <a:srgbClr val="9E5E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7" name="Freeform 68"/>
              <p:cNvSpPr>
                <a:spLocks/>
              </p:cNvSpPr>
              <p:nvPr/>
            </p:nvSpPr>
            <p:spPr bwMode="auto">
              <a:xfrm>
                <a:off x="2620" y="2177"/>
                <a:ext cx="90" cy="182"/>
              </a:xfrm>
              <a:custGeom>
                <a:avLst/>
                <a:gdLst>
                  <a:gd name="T0" fmla="*/ 108 w 272"/>
                  <a:gd name="T1" fmla="*/ 3 h 545"/>
                  <a:gd name="T2" fmla="*/ 148 w 272"/>
                  <a:gd name="T3" fmla="*/ 58 h 545"/>
                  <a:gd name="T4" fmla="*/ 185 w 272"/>
                  <a:gd name="T5" fmla="*/ 121 h 545"/>
                  <a:gd name="T6" fmla="*/ 217 w 272"/>
                  <a:gd name="T7" fmla="*/ 186 h 545"/>
                  <a:gd name="T8" fmla="*/ 244 w 272"/>
                  <a:gd name="T9" fmla="*/ 257 h 545"/>
                  <a:gd name="T10" fmla="*/ 261 w 272"/>
                  <a:gd name="T11" fmla="*/ 328 h 545"/>
                  <a:gd name="T12" fmla="*/ 272 w 272"/>
                  <a:gd name="T13" fmla="*/ 399 h 545"/>
                  <a:gd name="T14" fmla="*/ 270 w 272"/>
                  <a:gd name="T15" fmla="*/ 468 h 545"/>
                  <a:gd name="T16" fmla="*/ 262 w 272"/>
                  <a:gd name="T17" fmla="*/ 538 h 545"/>
                  <a:gd name="T18" fmla="*/ 252 w 272"/>
                  <a:gd name="T19" fmla="*/ 542 h 545"/>
                  <a:gd name="T20" fmla="*/ 244 w 272"/>
                  <a:gd name="T21" fmla="*/ 545 h 545"/>
                  <a:gd name="T22" fmla="*/ 237 w 272"/>
                  <a:gd name="T23" fmla="*/ 545 h 545"/>
                  <a:gd name="T24" fmla="*/ 231 w 272"/>
                  <a:gd name="T25" fmla="*/ 545 h 545"/>
                  <a:gd name="T26" fmla="*/ 223 w 272"/>
                  <a:gd name="T27" fmla="*/ 540 h 545"/>
                  <a:gd name="T28" fmla="*/ 216 w 272"/>
                  <a:gd name="T29" fmla="*/ 538 h 545"/>
                  <a:gd name="T30" fmla="*/ 206 w 272"/>
                  <a:gd name="T31" fmla="*/ 532 h 545"/>
                  <a:gd name="T32" fmla="*/ 194 w 272"/>
                  <a:gd name="T33" fmla="*/ 527 h 545"/>
                  <a:gd name="T34" fmla="*/ 185 w 272"/>
                  <a:gd name="T35" fmla="*/ 474 h 545"/>
                  <a:gd name="T36" fmla="*/ 181 w 272"/>
                  <a:gd name="T37" fmla="*/ 431 h 545"/>
                  <a:gd name="T38" fmla="*/ 177 w 272"/>
                  <a:gd name="T39" fmla="*/ 395 h 545"/>
                  <a:gd name="T40" fmla="*/ 173 w 272"/>
                  <a:gd name="T41" fmla="*/ 365 h 545"/>
                  <a:gd name="T42" fmla="*/ 169 w 272"/>
                  <a:gd name="T43" fmla="*/ 339 h 545"/>
                  <a:gd name="T44" fmla="*/ 165 w 272"/>
                  <a:gd name="T45" fmla="*/ 318 h 545"/>
                  <a:gd name="T46" fmla="*/ 160 w 272"/>
                  <a:gd name="T47" fmla="*/ 299 h 545"/>
                  <a:gd name="T48" fmla="*/ 158 w 272"/>
                  <a:gd name="T49" fmla="*/ 282 h 545"/>
                  <a:gd name="T50" fmla="*/ 151 w 272"/>
                  <a:gd name="T51" fmla="*/ 260 h 545"/>
                  <a:gd name="T52" fmla="*/ 145 w 272"/>
                  <a:gd name="T53" fmla="*/ 239 h 545"/>
                  <a:gd name="T54" fmla="*/ 135 w 272"/>
                  <a:gd name="T55" fmla="*/ 212 h 545"/>
                  <a:gd name="T56" fmla="*/ 121 w 272"/>
                  <a:gd name="T57" fmla="*/ 183 h 545"/>
                  <a:gd name="T58" fmla="*/ 102 w 272"/>
                  <a:gd name="T59" fmla="*/ 147 h 545"/>
                  <a:gd name="T60" fmla="*/ 77 w 272"/>
                  <a:gd name="T61" fmla="*/ 105 h 545"/>
                  <a:gd name="T62" fmla="*/ 42 w 272"/>
                  <a:gd name="T63" fmla="*/ 57 h 545"/>
                  <a:gd name="T64" fmla="*/ 0 w 272"/>
                  <a:gd name="T65" fmla="*/ 0 h 545"/>
                  <a:gd name="T66" fmla="*/ 17 w 272"/>
                  <a:gd name="T67" fmla="*/ 1 h 545"/>
                  <a:gd name="T68" fmla="*/ 34 w 272"/>
                  <a:gd name="T69" fmla="*/ 4 h 545"/>
                  <a:gd name="T70" fmla="*/ 49 w 272"/>
                  <a:gd name="T71" fmla="*/ 4 h 545"/>
                  <a:gd name="T72" fmla="*/ 66 w 272"/>
                  <a:gd name="T73" fmla="*/ 4 h 545"/>
                  <a:gd name="T74" fmla="*/ 78 w 272"/>
                  <a:gd name="T75" fmla="*/ 3 h 545"/>
                  <a:gd name="T76" fmla="*/ 91 w 272"/>
                  <a:gd name="T77" fmla="*/ 3 h 545"/>
                  <a:gd name="T78" fmla="*/ 99 w 272"/>
                  <a:gd name="T79" fmla="*/ 3 h 545"/>
                  <a:gd name="T80" fmla="*/ 108 w 272"/>
                  <a:gd name="T81" fmla="*/ 3 h 5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2" h="545">
                    <a:moveTo>
                      <a:pt x="108" y="3"/>
                    </a:moveTo>
                    <a:lnTo>
                      <a:pt x="148" y="58"/>
                    </a:lnTo>
                    <a:lnTo>
                      <a:pt x="185" y="121"/>
                    </a:lnTo>
                    <a:lnTo>
                      <a:pt x="217" y="186"/>
                    </a:lnTo>
                    <a:lnTo>
                      <a:pt x="244" y="257"/>
                    </a:lnTo>
                    <a:lnTo>
                      <a:pt x="261" y="328"/>
                    </a:lnTo>
                    <a:lnTo>
                      <a:pt x="272" y="399"/>
                    </a:lnTo>
                    <a:lnTo>
                      <a:pt x="270" y="468"/>
                    </a:lnTo>
                    <a:lnTo>
                      <a:pt x="262" y="538"/>
                    </a:lnTo>
                    <a:lnTo>
                      <a:pt x="252" y="542"/>
                    </a:lnTo>
                    <a:lnTo>
                      <a:pt x="244" y="545"/>
                    </a:lnTo>
                    <a:lnTo>
                      <a:pt x="237" y="545"/>
                    </a:lnTo>
                    <a:lnTo>
                      <a:pt x="231" y="545"/>
                    </a:lnTo>
                    <a:lnTo>
                      <a:pt x="223" y="540"/>
                    </a:lnTo>
                    <a:lnTo>
                      <a:pt x="216" y="538"/>
                    </a:lnTo>
                    <a:lnTo>
                      <a:pt x="206" y="532"/>
                    </a:lnTo>
                    <a:lnTo>
                      <a:pt x="194" y="527"/>
                    </a:lnTo>
                    <a:lnTo>
                      <a:pt x="185" y="474"/>
                    </a:lnTo>
                    <a:lnTo>
                      <a:pt x="181" y="431"/>
                    </a:lnTo>
                    <a:lnTo>
                      <a:pt x="177" y="395"/>
                    </a:lnTo>
                    <a:lnTo>
                      <a:pt x="173" y="365"/>
                    </a:lnTo>
                    <a:lnTo>
                      <a:pt x="169" y="339"/>
                    </a:lnTo>
                    <a:lnTo>
                      <a:pt x="165" y="318"/>
                    </a:lnTo>
                    <a:lnTo>
                      <a:pt x="160" y="299"/>
                    </a:lnTo>
                    <a:lnTo>
                      <a:pt x="158" y="282"/>
                    </a:lnTo>
                    <a:lnTo>
                      <a:pt x="151" y="260"/>
                    </a:lnTo>
                    <a:lnTo>
                      <a:pt x="145" y="239"/>
                    </a:lnTo>
                    <a:lnTo>
                      <a:pt x="135" y="212"/>
                    </a:lnTo>
                    <a:lnTo>
                      <a:pt x="121" y="183"/>
                    </a:lnTo>
                    <a:lnTo>
                      <a:pt x="102" y="147"/>
                    </a:lnTo>
                    <a:lnTo>
                      <a:pt x="77" y="105"/>
                    </a:lnTo>
                    <a:lnTo>
                      <a:pt x="42" y="57"/>
                    </a:lnTo>
                    <a:lnTo>
                      <a:pt x="0" y="0"/>
                    </a:lnTo>
                    <a:lnTo>
                      <a:pt x="17" y="1"/>
                    </a:lnTo>
                    <a:lnTo>
                      <a:pt x="34" y="4"/>
                    </a:lnTo>
                    <a:lnTo>
                      <a:pt x="49" y="4"/>
                    </a:lnTo>
                    <a:lnTo>
                      <a:pt x="66" y="4"/>
                    </a:lnTo>
                    <a:lnTo>
                      <a:pt x="78" y="3"/>
                    </a:lnTo>
                    <a:lnTo>
                      <a:pt x="91" y="3"/>
                    </a:lnTo>
                    <a:lnTo>
                      <a:pt x="99" y="3"/>
                    </a:lnTo>
                    <a:lnTo>
                      <a:pt x="108" y="3"/>
                    </a:lnTo>
                    <a:close/>
                  </a:path>
                </a:pathLst>
              </a:custGeom>
              <a:solidFill>
                <a:srgbClr val="808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8" name="Freeform 69"/>
              <p:cNvSpPr>
                <a:spLocks/>
              </p:cNvSpPr>
              <p:nvPr/>
            </p:nvSpPr>
            <p:spPr bwMode="auto">
              <a:xfrm>
                <a:off x="1832" y="2302"/>
                <a:ext cx="542" cy="464"/>
              </a:xfrm>
              <a:custGeom>
                <a:avLst/>
                <a:gdLst>
                  <a:gd name="T0" fmla="*/ 901 w 1625"/>
                  <a:gd name="T1" fmla="*/ 23 h 1393"/>
                  <a:gd name="T2" fmla="*/ 990 w 1625"/>
                  <a:gd name="T3" fmla="*/ 7 h 1393"/>
                  <a:gd name="T4" fmla="*/ 1070 w 1625"/>
                  <a:gd name="T5" fmla="*/ 0 h 1393"/>
                  <a:gd name="T6" fmla="*/ 1146 w 1625"/>
                  <a:gd name="T7" fmla="*/ 0 h 1393"/>
                  <a:gd name="T8" fmla="*/ 1216 w 1625"/>
                  <a:gd name="T9" fmla="*/ 8 h 1393"/>
                  <a:gd name="T10" fmla="*/ 1283 w 1625"/>
                  <a:gd name="T11" fmla="*/ 22 h 1393"/>
                  <a:gd name="T12" fmla="*/ 1350 w 1625"/>
                  <a:gd name="T13" fmla="*/ 44 h 1393"/>
                  <a:gd name="T14" fmla="*/ 1417 w 1625"/>
                  <a:gd name="T15" fmla="*/ 75 h 1393"/>
                  <a:gd name="T16" fmla="*/ 1489 w 1625"/>
                  <a:gd name="T17" fmla="*/ 114 h 1393"/>
                  <a:gd name="T18" fmla="*/ 1507 w 1625"/>
                  <a:gd name="T19" fmla="*/ 125 h 1393"/>
                  <a:gd name="T20" fmla="*/ 1531 w 1625"/>
                  <a:gd name="T21" fmla="*/ 143 h 1393"/>
                  <a:gd name="T22" fmla="*/ 1554 w 1625"/>
                  <a:gd name="T23" fmla="*/ 164 h 1393"/>
                  <a:gd name="T24" fmla="*/ 1578 w 1625"/>
                  <a:gd name="T25" fmla="*/ 189 h 1393"/>
                  <a:gd name="T26" fmla="*/ 1598 w 1625"/>
                  <a:gd name="T27" fmla="*/ 212 h 1393"/>
                  <a:gd name="T28" fmla="*/ 1614 w 1625"/>
                  <a:gd name="T29" fmla="*/ 236 h 1393"/>
                  <a:gd name="T30" fmla="*/ 1623 w 1625"/>
                  <a:gd name="T31" fmla="*/ 258 h 1393"/>
                  <a:gd name="T32" fmla="*/ 1625 w 1625"/>
                  <a:gd name="T33" fmla="*/ 278 h 1393"/>
                  <a:gd name="T34" fmla="*/ 1535 w 1625"/>
                  <a:gd name="T35" fmla="*/ 383 h 1393"/>
                  <a:gd name="T36" fmla="*/ 1461 w 1625"/>
                  <a:gd name="T37" fmla="*/ 496 h 1393"/>
                  <a:gd name="T38" fmla="*/ 1401 w 1625"/>
                  <a:gd name="T39" fmla="*/ 613 h 1393"/>
                  <a:gd name="T40" fmla="*/ 1357 w 1625"/>
                  <a:gd name="T41" fmla="*/ 736 h 1393"/>
                  <a:gd name="T42" fmla="*/ 1322 w 1625"/>
                  <a:gd name="T43" fmla="*/ 862 h 1393"/>
                  <a:gd name="T44" fmla="*/ 1301 w 1625"/>
                  <a:gd name="T45" fmla="*/ 992 h 1393"/>
                  <a:gd name="T46" fmla="*/ 1290 w 1625"/>
                  <a:gd name="T47" fmla="*/ 1124 h 1393"/>
                  <a:gd name="T48" fmla="*/ 1289 w 1625"/>
                  <a:gd name="T49" fmla="*/ 1262 h 1393"/>
                  <a:gd name="T50" fmla="*/ 1223 w 1625"/>
                  <a:gd name="T51" fmla="*/ 1312 h 1393"/>
                  <a:gd name="T52" fmla="*/ 1143 w 1625"/>
                  <a:gd name="T53" fmla="*/ 1349 h 1393"/>
                  <a:gd name="T54" fmla="*/ 1044 w 1625"/>
                  <a:gd name="T55" fmla="*/ 1376 h 1393"/>
                  <a:gd name="T56" fmla="*/ 934 w 1625"/>
                  <a:gd name="T57" fmla="*/ 1391 h 1393"/>
                  <a:gd name="T58" fmla="*/ 812 w 1625"/>
                  <a:gd name="T59" fmla="*/ 1393 h 1393"/>
                  <a:gd name="T60" fmla="*/ 681 w 1625"/>
                  <a:gd name="T61" fmla="*/ 1383 h 1393"/>
                  <a:gd name="T62" fmla="*/ 546 w 1625"/>
                  <a:gd name="T63" fmla="*/ 1361 h 1393"/>
                  <a:gd name="T64" fmla="*/ 408 w 1625"/>
                  <a:gd name="T65" fmla="*/ 1326 h 1393"/>
                  <a:gd name="T66" fmla="*/ 357 w 1625"/>
                  <a:gd name="T67" fmla="*/ 1306 h 1393"/>
                  <a:gd name="T68" fmla="*/ 307 w 1625"/>
                  <a:gd name="T69" fmla="*/ 1283 h 1393"/>
                  <a:gd name="T70" fmla="*/ 254 w 1625"/>
                  <a:gd name="T71" fmla="*/ 1255 h 1393"/>
                  <a:gd name="T72" fmla="*/ 204 w 1625"/>
                  <a:gd name="T73" fmla="*/ 1224 h 1393"/>
                  <a:gd name="T74" fmla="*/ 154 w 1625"/>
                  <a:gd name="T75" fmla="*/ 1188 h 1393"/>
                  <a:gd name="T76" fmla="*/ 108 w 1625"/>
                  <a:gd name="T77" fmla="*/ 1151 h 1393"/>
                  <a:gd name="T78" fmla="*/ 65 w 1625"/>
                  <a:gd name="T79" fmla="*/ 1109 h 1393"/>
                  <a:gd name="T80" fmla="*/ 27 w 1625"/>
                  <a:gd name="T81" fmla="*/ 1067 h 1393"/>
                  <a:gd name="T82" fmla="*/ 0 w 1625"/>
                  <a:gd name="T83" fmla="*/ 874 h 1393"/>
                  <a:gd name="T84" fmla="*/ 31 w 1625"/>
                  <a:gd name="T85" fmla="*/ 693 h 1393"/>
                  <a:gd name="T86" fmla="*/ 112 w 1625"/>
                  <a:gd name="T87" fmla="*/ 528 h 1393"/>
                  <a:gd name="T88" fmla="*/ 233 w 1625"/>
                  <a:gd name="T89" fmla="*/ 382 h 1393"/>
                  <a:gd name="T90" fmla="*/ 381 w 1625"/>
                  <a:gd name="T91" fmla="*/ 254 h 1393"/>
                  <a:gd name="T92" fmla="*/ 549 w 1625"/>
                  <a:gd name="T93" fmla="*/ 150 h 1393"/>
                  <a:gd name="T94" fmla="*/ 724 w 1625"/>
                  <a:gd name="T95" fmla="*/ 72 h 1393"/>
                  <a:gd name="T96" fmla="*/ 901 w 1625"/>
                  <a:gd name="T97" fmla="*/ 23 h 13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25" h="1393">
                    <a:moveTo>
                      <a:pt x="901" y="23"/>
                    </a:moveTo>
                    <a:lnTo>
                      <a:pt x="990" y="7"/>
                    </a:lnTo>
                    <a:lnTo>
                      <a:pt x="1070" y="0"/>
                    </a:lnTo>
                    <a:lnTo>
                      <a:pt x="1146" y="0"/>
                    </a:lnTo>
                    <a:lnTo>
                      <a:pt x="1216" y="8"/>
                    </a:lnTo>
                    <a:lnTo>
                      <a:pt x="1283" y="22"/>
                    </a:lnTo>
                    <a:lnTo>
                      <a:pt x="1350" y="44"/>
                    </a:lnTo>
                    <a:lnTo>
                      <a:pt x="1417" y="75"/>
                    </a:lnTo>
                    <a:lnTo>
                      <a:pt x="1489" y="114"/>
                    </a:lnTo>
                    <a:lnTo>
                      <a:pt x="1507" y="125"/>
                    </a:lnTo>
                    <a:lnTo>
                      <a:pt x="1531" y="143"/>
                    </a:lnTo>
                    <a:lnTo>
                      <a:pt x="1554" y="164"/>
                    </a:lnTo>
                    <a:lnTo>
                      <a:pt x="1578" y="189"/>
                    </a:lnTo>
                    <a:lnTo>
                      <a:pt x="1598" y="212"/>
                    </a:lnTo>
                    <a:lnTo>
                      <a:pt x="1614" y="236"/>
                    </a:lnTo>
                    <a:lnTo>
                      <a:pt x="1623" y="258"/>
                    </a:lnTo>
                    <a:lnTo>
                      <a:pt x="1625" y="278"/>
                    </a:lnTo>
                    <a:lnTo>
                      <a:pt x="1535" y="383"/>
                    </a:lnTo>
                    <a:lnTo>
                      <a:pt x="1461" y="496"/>
                    </a:lnTo>
                    <a:lnTo>
                      <a:pt x="1401" y="613"/>
                    </a:lnTo>
                    <a:lnTo>
                      <a:pt x="1357" y="736"/>
                    </a:lnTo>
                    <a:lnTo>
                      <a:pt x="1322" y="862"/>
                    </a:lnTo>
                    <a:lnTo>
                      <a:pt x="1301" y="992"/>
                    </a:lnTo>
                    <a:lnTo>
                      <a:pt x="1290" y="1124"/>
                    </a:lnTo>
                    <a:lnTo>
                      <a:pt x="1289" y="1262"/>
                    </a:lnTo>
                    <a:lnTo>
                      <a:pt x="1223" y="1312"/>
                    </a:lnTo>
                    <a:lnTo>
                      <a:pt x="1143" y="1349"/>
                    </a:lnTo>
                    <a:lnTo>
                      <a:pt x="1044" y="1376"/>
                    </a:lnTo>
                    <a:lnTo>
                      <a:pt x="934" y="1391"/>
                    </a:lnTo>
                    <a:lnTo>
                      <a:pt x="812" y="1393"/>
                    </a:lnTo>
                    <a:lnTo>
                      <a:pt x="681" y="1383"/>
                    </a:lnTo>
                    <a:lnTo>
                      <a:pt x="546" y="1361"/>
                    </a:lnTo>
                    <a:lnTo>
                      <a:pt x="408" y="1326"/>
                    </a:lnTo>
                    <a:lnTo>
                      <a:pt x="357" y="1306"/>
                    </a:lnTo>
                    <a:lnTo>
                      <a:pt x="307" y="1283"/>
                    </a:lnTo>
                    <a:lnTo>
                      <a:pt x="254" y="1255"/>
                    </a:lnTo>
                    <a:lnTo>
                      <a:pt x="204" y="1224"/>
                    </a:lnTo>
                    <a:lnTo>
                      <a:pt x="154" y="1188"/>
                    </a:lnTo>
                    <a:lnTo>
                      <a:pt x="108" y="1151"/>
                    </a:lnTo>
                    <a:lnTo>
                      <a:pt x="65" y="1109"/>
                    </a:lnTo>
                    <a:lnTo>
                      <a:pt x="27" y="1067"/>
                    </a:lnTo>
                    <a:lnTo>
                      <a:pt x="0" y="874"/>
                    </a:lnTo>
                    <a:lnTo>
                      <a:pt x="31" y="693"/>
                    </a:lnTo>
                    <a:lnTo>
                      <a:pt x="112" y="528"/>
                    </a:lnTo>
                    <a:lnTo>
                      <a:pt x="233" y="382"/>
                    </a:lnTo>
                    <a:lnTo>
                      <a:pt x="381" y="254"/>
                    </a:lnTo>
                    <a:lnTo>
                      <a:pt x="549" y="150"/>
                    </a:lnTo>
                    <a:lnTo>
                      <a:pt x="724" y="72"/>
                    </a:lnTo>
                    <a:lnTo>
                      <a:pt x="901" y="23"/>
                    </a:lnTo>
                    <a:close/>
                  </a:path>
                </a:pathLst>
              </a:custGeom>
              <a:solidFill>
                <a:srgbClr val="9E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9" name="Freeform 70"/>
              <p:cNvSpPr>
                <a:spLocks/>
              </p:cNvSpPr>
              <p:nvPr/>
            </p:nvSpPr>
            <p:spPr bwMode="auto">
              <a:xfrm>
                <a:off x="1836" y="2320"/>
                <a:ext cx="533" cy="446"/>
              </a:xfrm>
              <a:custGeom>
                <a:avLst/>
                <a:gdLst>
                  <a:gd name="T0" fmla="*/ 865 w 1600"/>
                  <a:gd name="T1" fmla="*/ 30 h 1339"/>
                  <a:gd name="T2" fmla="*/ 952 w 1600"/>
                  <a:gd name="T3" fmla="*/ 12 h 1339"/>
                  <a:gd name="T4" fmla="*/ 1032 w 1600"/>
                  <a:gd name="T5" fmla="*/ 3 h 1339"/>
                  <a:gd name="T6" fmla="*/ 1105 w 1600"/>
                  <a:gd name="T7" fmla="*/ 0 h 1339"/>
                  <a:gd name="T8" fmla="*/ 1175 w 1600"/>
                  <a:gd name="T9" fmla="*/ 5 h 1339"/>
                  <a:gd name="T10" fmla="*/ 1242 w 1600"/>
                  <a:gd name="T11" fmla="*/ 15 h 1339"/>
                  <a:gd name="T12" fmla="*/ 1311 w 1600"/>
                  <a:gd name="T13" fmla="*/ 33 h 1339"/>
                  <a:gd name="T14" fmla="*/ 1383 w 1600"/>
                  <a:gd name="T15" fmla="*/ 58 h 1339"/>
                  <a:gd name="T16" fmla="*/ 1464 w 1600"/>
                  <a:gd name="T17" fmla="*/ 92 h 1339"/>
                  <a:gd name="T18" fmla="*/ 1485 w 1600"/>
                  <a:gd name="T19" fmla="*/ 103 h 1339"/>
                  <a:gd name="T20" fmla="*/ 1510 w 1600"/>
                  <a:gd name="T21" fmla="*/ 119 h 1339"/>
                  <a:gd name="T22" fmla="*/ 1532 w 1600"/>
                  <a:gd name="T23" fmla="*/ 139 h 1339"/>
                  <a:gd name="T24" fmla="*/ 1556 w 1600"/>
                  <a:gd name="T25" fmla="*/ 161 h 1339"/>
                  <a:gd name="T26" fmla="*/ 1574 w 1600"/>
                  <a:gd name="T27" fmla="*/ 182 h 1339"/>
                  <a:gd name="T28" fmla="*/ 1589 w 1600"/>
                  <a:gd name="T29" fmla="*/ 203 h 1339"/>
                  <a:gd name="T30" fmla="*/ 1598 w 1600"/>
                  <a:gd name="T31" fmla="*/ 222 h 1339"/>
                  <a:gd name="T32" fmla="*/ 1600 w 1600"/>
                  <a:gd name="T33" fmla="*/ 242 h 1339"/>
                  <a:gd name="T34" fmla="*/ 1513 w 1600"/>
                  <a:gd name="T35" fmla="*/ 346 h 1339"/>
                  <a:gd name="T36" fmla="*/ 1442 w 1600"/>
                  <a:gd name="T37" fmla="*/ 457 h 1339"/>
                  <a:gd name="T38" fmla="*/ 1386 w 1600"/>
                  <a:gd name="T39" fmla="*/ 573 h 1339"/>
                  <a:gd name="T40" fmla="*/ 1345 w 1600"/>
                  <a:gd name="T41" fmla="*/ 694 h 1339"/>
                  <a:gd name="T42" fmla="*/ 1313 w 1600"/>
                  <a:gd name="T43" fmla="*/ 816 h 1339"/>
                  <a:gd name="T44" fmla="*/ 1293 w 1600"/>
                  <a:gd name="T45" fmla="*/ 944 h 1339"/>
                  <a:gd name="T46" fmla="*/ 1282 w 1600"/>
                  <a:gd name="T47" fmla="*/ 1073 h 1339"/>
                  <a:gd name="T48" fmla="*/ 1281 w 1600"/>
                  <a:gd name="T49" fmla="*/ 1208 h 1339"/>
                  <a:gd name="T50" fmla="*/ 1217 w 1600"/>
                  <a:gd name="T51" fmla="*/ 1258 h 1339"/>
                  <a:gd name="T52" fmla="*/ 1132 w 1600"/>
                  <a:gd name="T53" fmla="*/ 1298 h 1339"/>
                  <a:gd name="T54" fmla="*/ 1029 w 1600"/>
                  <a:gd name="T55" fmla="*/ 1323 h 1339"/>
                  <a:gd name="T56" fmla="*/ 915 w 1600"/>
                  <a:gd name="T57" fmla="*/ 1339 h 1339"/>
                  <a:gd name="T58" fmla="*/ 787 w 1600"/>
                  <a:gd name="T59" fmla="*/ 1339 h 1339"/>
                  <a:gd name="T60" fmla="*/ 652 w 1600"/>
                  <a:gd name="T61" fmla="*/ 1326 h 1339"/>
                  <a:gd name="T62" fmla="*/ 511 w 1600"/>
                  <a:gd name="T63" fmla="*/ 1301 h 1339"/>
                  <a:gd name="T64" fmla="*/ 372 w 1600"/>
                  <a:gd name="T65" fmla="*/ 1265 h 1339"/>
                  <a:gd name="T66" fmla="*/ 318 w 1600"/>
                  <a:gd name="T67" fmla="*/ 1241 h 1339"/>
                  <a:gd name="T68" fmla="*/ 267 w 1600"/>
                  <a:gd name="T69" fmla="*/ 1216 h 1339"/>
                  <a:gd name="T70" fmla="*/ 217 w 1600"/>
                  <a:gd name="T71" fmla="*/ 1188 h 1339"/>
                  <a:gd name="T72" fmla="*/ 169 w 1600"/>
                  <a:gd name="T73" fmla="*/ 1158 h 1339"/>
                  <a:gd name="T74" fmla="*/ 122 w 1600"/>
                  <a:gd name="T75" fmla="*/ 1123 h 1339"/>
                  <a:gd name="T76" fmla="*/ 80 w 1600"/>
                  <a:gd name="T77" fmla="*/ 1086 h 1339"/>
                  <a:gd name="T78" fmla="*/ 43 w 1600"/>
                  <a:gd name="T79" fmla="*/ 1042 h 1339"/>
                  <a:gd name="T80" fmla="*/ 9 w 1600"/>
                  <a:gd name="T81" fmla="*/ 997 h 1339"/>
                  <a:gd name="T82" fmla="*/ 0 w 1600"/>
                  <a:gd name="T83" fmla="*/ 812 h 1339"/>
                  <a:gd name="T84" fmla="*/ 44 w 1600"/>
                  <a:gd name="T85" fmla="*/ 643 h 1339"/>
                  <a:gd name="T86" fmla="*/ 128 w 1600"/>
                  <a:gd name="T87" fmla="*/ 491 h 1339"/>
                  <a:gd name="T88" fmla="*/ 246 w 1600"/>
                  <a:gd name="T89" fmla="*/ 359 h 1339"/>
                  <a:gd name="T90" fmla="*/ 385 w 1600"/>
                  <a:gd name="T91" fmla="*/ 245 h 1339"/>
                  <a:gd name="T92" fmla="*/ 542 w 1600"/>
                  <a:gd name="T93" fmla="*/ 151 h 1339"/>
                  <a:gd name="T94" fmla="*/ 703 w 1600"/>
                  <a:gd name="T95" fmla="*/ 79 h 1339"/>
                  <a:gd name="T96" fmla="*/ 865 w 1600"/>
                  <a:gd name="T97" fmla="*/ 30 h 13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00" h="1339">
                    <a:moveTo>
                      <a:pt x="865" y="30"/>
                    </a:moveTo>
                    <a:lnTo>
                      <a:pt x="952" y="12"/>
                    </a:lnTo>
                    <a:lnTo>
                      <a:pt x="1032" y="3"/>
                    </a:lnTo>
                    <a:lnTo>
                      <a:pt x="1105" y="0"/>
                    </a:lnTo>
                    <a:lnTo>
                      <a:pt x="1175" y="5"/>
                    </a:lnTo>
                    <a:lnTo>
                      <a:pt x="1242" y="15"/>
                    </a:lnTo>
                    <a:lnTo>
                      <a:pt x="1311" y="33"/>
                    </a:lnTo>
                    <a:lnTo>
                      <a:pt x="1383" y="58"/>
                    </a:lnTo>
                    <a:lnTo>
                      <a:pt x="1464" y="92"/>
                    </a:lnTo>
                    <a:lnTo>
                      <a:pt x="1485" y="103"/>
                    </a:lnTo>
                    <a:lnTo>
                      <a:pt x="1510" y="119"/>
                    </a:lnTo>
                    <a:lnTo>
                      <a:pt x="1532" y="139"/>
                    </a:lnTo>
                    <a:lnTo>
                      <a:pt x="1556" y="161"/>
                    </a:lnTo>
                    <a:lnTo>
                      <a:pt x="1574" y="182"/>
                    </a:lnTo>
                    <a:lnTo>
                      <a:pt x="1589" y="203"/>
                    </a:lnTo>
                    <a:lnTo>
                      <a:pt x="1598" y="222"/>
                    </a:lnTo>
                    <a:lnTo>
                      <a:pt x="1600" y="242"/>
                    </a:lnTo>
                    <a:lnTo>
                      <a:pt x="1513" y="346"/>
                    </a:lnTo>
                    <a:lnTo>
                      <a:pt x="1442" y="457"/>
                    </a:lnTo>
                    <a:lnTo>
                      <a:pt x="1386" y="573"/>
                    </a:lnTo>
                    <a:lnTo>
                      <a:pt x="1345" y="694"/>
                    </a:lnTo>
                    <a:lnTo>
                      <a:pt x="1313" y="816"/>
                    </a:lnTo>
                    <a:lnTo>
                      <a:pt x="1293" y="944"/>
                    </a:lnTo>
                    <a:lnTo>
                      <a:pt x="1282" y="1073"/>
                    </a:lnTo>
                    <a:lnTo>
                      <a:pt x="1281" y="1208"/>
                    </a:lnTo>
                    <a:lnTo>
                      <a:pt x="1217" y="1258"/>
                    </a:lnTo>
                    <a:lnTo>
                      <a:pt x="1132" y="1298"/>
                    </a:lnTo>
                    <a:lnTo>
                      <a:pt x="1029" y="1323"/>
                    </a:lnTo>
                    <a:lnTo>
                      <a:pt x="915" y="1339"/>
                    </a:lnTo>
                    <a:lnTo>
                      <a:pt x="787" y="1339"/>
                    </a:lnTo>
                    <a:lnTo>
                      <a:pt x="652" y="1326"/>
                    </a:lnTo>
                    <a:lnTo>
                      <a:pt x="511" y="1301"/>
                    </a:lnTo>
                    <a:lnTo>
                      <a:pt x="372" y="1265"/>
                    </a:lnTo>
                    <a:lnTo>
                      <a:pt x="318" y="1241"/>
                    </a:lnTo>
                    <a:lnTo>
                      <a:pt x="267" y="1216"/>
                    </a:lnTo>
                    <a:lnTo>
                      <a:pt x="217" y="1188"/>
                    </a:lnTo>
                    <a:lnTo>
                      <a:pt x="169" y="1158"/>
                    </a:lnTo>
                    <a:lnTo>
                      <a:pt x="122" y="1123"/>
                    </a:lnTo>
                    <a:lnTo>
                      <a:pt x="80" y="1086"/>
                    </a:lnTo>
                    <a:lnTo>
                      <a:pt x="43" y="1042"/>
                    </a:lnTo>
                    <a:lnTo>
                      <a:pt x="9" y="997"/>
                    </a:lnTo>
                    <a:lnTo>
                      <a:pt x="0" y="812"/>
                    </a:lnTo>
                    <a:lnTo>
                      <a:pt x="44" y="643"/>
                    </a:lnTo>
                    <a:lnTo>
                      <a:pt x="128" y="491"/>
                    </a:lnTo>
                    <a:lnTo>
                      <a:pt x="246" y="359"/>
                    </a:lnTo>
                    <a:lnTo>
                      <a:pt x="385" y="245"/>
                    </a:lnTo>
                    <a:lnTo>
                      <a:pt x="542" y="151"/>
                    </a:lnTo>
                    <a:lnTo>
                      <a:pt x="703" y="79"/>
                    </a:lnTo>
                    <a:lnTo>
                      <a:pt x="865" y="3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0" name="Freeform 71"/>
              <p:cNvSpPr>
                <a:spLocks/>
              </p:cNvSpPr>
              <p:nvPr/>
            </p:nvSpPr>
            <p:spPr bwMode="auto">
              <a:xfrm>
                <a:off x="1837" y="2338"/>
                <a:ext cx="529" cy="428"/>
              </a:xfrm>
              <a:custGeom>
                <a:avLst/>
                <a:gdLst>
                  <a:gd name="T0" fmla="*/ 838 w 1587"/>
                  <a:gd name="T1" fmla="*/ 37 h 1284"/>
                  <a:gd name="T2" fmla="*/ 924 w 1587"/>
                  <a:gd name="T3" fmla="*/ 17 h 1284"/>
                  <a:gd name="T4" fmla="*/ 1003 w 1587"/>
                  <a:gd name="T5" fmla="*/ 6 h 1284"/>
                  <a:gd name="T6" fmla="*/ 1074 w 1587"/>
                  <a:gd name="T7" fmla="*/ 0 h 1284"/>
                  <a:gd name="T8" fmla="*/ 1142 w 1587"/>
                  <a:gd name="T9" fmla="*/ 2 h 1284"/>
                  <a:gd name="T10" fmla="*/ 1209 w 1587"/>
                  <a:gd name="T11" fmla="*/ 9 h 1284"/>
                  <a:gd name="T12" fmla="*/ 1280 w 1587"/>
                  <a:gd name="T13" fmla="*/ 21 h 1284"/>
                  <a:gd name="T14" fmla="*/ 1358 w 1587"/>
                  <a:gd name="T15" fmla="*/ 41 h 1284"/>
                  <a:gd name="T16" fmla="*/ 1444 w 1587"/>
                  <a:gd name="T17" fmla="*/ 66 h 1284"/>
                  <a:gd name="T18" fmla="*/ 1470 w 1587"/>
                  <a:gd name="T19" fmla="*/ 77 h 1284"/>
                  <a:gd name="T20" fmla="*/ 1497 w 1587"/>
                  <a:gd name="T21" fmla="*/ 94 h 1284"/>
                  <a:gd name="T22" fmla="*/ 1521 w 1587"/>
                  <a:gd name="T23" fmla="*/ 110 h 1284"/>
                  <a:gd name="T24" fmla="*/ 1544 w 1587"/>
                  <a:gd name="T25" fmla="*/ 130 h 1284"/>
                  <a:gd name="T26" fmla="*/ 1561 w 1587"/>
                  <a:gd name="T27" fmla="*/ 146 h 1284"/>
                  <a:gd name="T28" fmla="*/ 1576 w 1587"/>
                  <a:gd name="T29" fmla="*/ 166 h 1284"/>
                  <a:gd name="T30" fmla="*/ 1583 w 1587"/>
                  <a:gd name="T31" fmla="*/ 184 h 1284"/>
                  <a:gd name="T32" fmla="*/ 1587 w 1587"/>
                  <a:gd name="T33" fmla="*/ 202 h 1284"/>
                  <a:gd name="T34" fmla="*/ 1502 w 1587"/>
                  <a:gd name="T35" fmla="*/ 309 h 1284"/>
                  <a:gd name="T36" fmla="*/ 1434 w 1587"/>
                  <a:gd name="T37" fmla="*/ 419 h 1284"/>
                  <a:gd name="T38" fmla="*/ 1380 w 1587"/>
                  <a:gd name="T39" fmla="*/ 531 h 1284"/>
                  <a:gd name="T40" fmla="*/ 1341 w 1587"/>
                  <a:gd name="T41" fmla="*/ 650 h 1284"/>
                  <a:gd name="T42" fmla="*/ 1312 w 1587"/>
                  <a:gd name="T43" fmla="*/ 769 h 1284"/>
                  <a:gd name="T44" fmla="*/ 1294 w 1587"/>
                  <a:gd name="T45" fmla="*/ 893 h 1284"/>
                  <a:gd name="T46" fmla="*/ 1283 w 1587"/>
                  <a:gd name="T47" fmla="*/ 1021 h 1284"/>
                  <a:gd name="T48" fmla="*/ 1279 w 1587"/>
                  <a:gd name="T49" fmla="*/ 1153 h 1284"/>
                  <a:gd name="T50" fmla="*/ 1213 w 1587"/>
                  <a:gd name="T51" fmla="*/ 1206 h 1284"/>
                  <a:gd name="T52" fmla="*/ 1128 w 1587"/>
                  <a:gd name="T53" fmla="*/ 1245 h 1284"/>
                  <a:gd name="T54" fmla="*/ 1023 w 1587"/>
                  <a:gd name="T55" fmla="*/ 1270 h 1284"/>
                  <a:gd name="T56" fmla="*/ 903 w 1587"/>
                  <a:gd name="T57" fmla="*/ 1284 h 1284"/>
                  <a:gd name="T58" fmla="*/ 771 w 1587"/>
                  <a:gd name="T59" fmla="*/ 1282 h 1284"/>
                  <a:gd name="T60" fmla="*/ 630 w 1587"/>
                  <a:gd name="T61" fmla="*/ 1268 h 1284"/>
                  <a:gd name="T62" fmla="*/ 486 w 1587"/>
                  <a:gd name="T63" fmla="*/ 1239 h 1284"/>
                  <a:gd name="T64" fmla="*/ 341 w 1587"/>
                  <a:gd name="T65" fmla="*/ 1199 h 1284"/>
                  <a:gd name="T66" fmla="*/ 286 w 1587"/>
                  <a:gd name="T67" fmla="*/ 1171 h 1284"/>
                  <a:gd name="T68" fmla="*/ 234 w 1587"/>
                  <a:gd name="T69" fmla="*/ 1146 h 1284"/>
                  <a:gd name="T70" fmla="*/ 185 w 1587"/>
                  <a:gd name="T71" fmla="*/ 1118 h 1284"/>
                  <a:gd name="T72" fmla="*/ 142 w 1587"/>
                  <a:gd name="T73" fmla="*/ 1089 h 1284"/>
                  <a:gd name="T74" fmla="*/ 101 w 1587"/>
                  <a:gd name="T75" fmla="*/ 1056 h 1284"/>
                  <a:gd name="T76" fmla="*/ 63 w 1587"/>
                  <a:gd name="T77" fmla="*/ 1018 h 1284"/>
                  <a:gd name="T78" fmla="*/ 30 w 1587"/>
                  <a:gd name="T79" fmla="*/ 974 h 1284"/>
                  <a:gd name="T80" fmla="*/ 0 w 1587"/>
                  <a:gd name="T81" fmla="*/ 923 h 1284"/>
                  <a:gd name="T82" fmla="*/ 9 w 1587"/>
                  <a:gd name="T83" fmla="*/ 748 h 1284"/>
                  <a:gd name="T84" fmla="*/ 62 w 1587"/>
                  <a:gd name="T85" fmla="*/ 594 h 1284"/>
                  <a:gd name="T86" fmla="*/ 149 w 1587"/>
                  <a:gd name="T87" fmla="*/ 456 h 1284"/>
                  <a:gd name="T88" fmla="*/ 265 w 1587"/>
                  <a:gd name="T89" fmla="*/ 338 h 1284"/>
                  <a:gd name="T90" fmla="*/ 398 w 1587"/>
                  <a:gd name="T91" fmla="*/ 234 h 1284"/>
                  <a:gd name="T92" fmla="*/ 544 w 1587"/>
                  <a:gd name="T93" fmla="*/ 151 h 1284"/>
                  <a:gd name="T94" fmla="*/ 693 w 1587"/>
                  <a:gd name="T95" fmla="*/ 84 h 1284"/>
                  <a:gd name="T96" fmla="*/ 838 w 1587"/>
                  <a:gd name="T97" fmla="*/ 37 h 12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87" h="1284">
                    <a:moveTo>
                      <a:pt x="838" y="37"/>
                    </a:moveTo>
                    <a:lnTo>
                      <a:pt x="924" y="17"/>
                    </a:lnTo>
                    <a:lnTo>
                      <a:pt x="1003" y="6"/>
                    </a:lnTo>
                    <a:lnTo>
                      <a:pt x="1074" y="0"/>
                    </a:lnTo>
                    <a:lnTo>
                      <a:pt x="1142" y="2"/>
                    </a:lnTo>
                    <a:lnTo>
                      <a:pt x="1209" y="9"/>
                    </a:lnTo>
                    <a:lnTo>
                      <a:pt x="1280" y="21"/>
                    </a:lnTo>
                    <a:lnTo>
                      <a:pt x="1358" y="41"/>
                    </a:lnTo>
                    <a:lnTo>
                      <a:pt x="1444" y="66"/>
                    </a:lnTo>
                    <a:lnTo>
                      <a:pt x="1470" y="77"/>
                    </a:lnTo>
                    <a:lnTo>
                      <a:pt x="1497" y="94"/>
                    </a:lnTo>
                    <a:lnTo>
                      <a:pt x="1521" y="110"/>
                    </a:lnTo>
                    <a:lnTo>
                      <a:pt x="1544" y="130"/>
                    </a:lnTo>
                    <a:lnTo>
                      <a:pt x="1561" y="146"/>
                    </a:lnTo>
                    <a:lnTo>
                      <a:pt x="1576" y="166"/>
                    </a:lnTo>
                    <a:lnTo>
                      <a:pt x="1583" y="184"/>
                    </a:lnTo>
                    <a:lnTo>
                      <a:pt x="1587" y="202"/>
                    </a:lnTo>
                    <a:lnTo>
                      <a:pt x="1502" y="309"/>
                    </a:lnTo>
                    <a:lnTo>
                      <a:pt x="1434" y="419"/>
                    </a:lnTo>
                    <a:lnTo>
                      <a:pt x="1380" y="531"/>
                    </a:lnTo>
                    <a:lnTo>
                      <a:pt x="1341" y="650"/>
                    </a:lnTo>
                    <a:lnTo>
                      <a:pt x="1312" y="769"/>
                    </a:lnTo>
                    <a:lnTo>
                      <a:pt x="1294" y="893"/>
                    </a:lnTo>
                    <a:lnTo>
                      <a:pt x="1283" y="1021"/>
                    </a:lnTo>
                    <a:lnTo>
                      <a:pt x="1279" y="1153"/>
                    </a:lnTo>
                    <a:lnTo>
                      <a:pt x="1213" y="1206"/>
                    </a:lnTo>
                    <a:lnTo>
                      <a:pt x="1128" y="1245"/>
                    </a:lnTo>
                    <a:lnTo>
                      <a:pt x="1023" y="1270"/>
                    </a:lnTo>
                    <a:lnTo>
                      <a:pt x="903" y="1284"/>
                    </a:lnTo>
                    <a:lnTo>
                      <a:pt x="771" y="1282"/>
                    </a:lnTo>
                    <a:lnTo>
                      <a:pt x="630" y="1268"/>
                    </a:lnTo>
                    <a:lnTo>
                      <a:pt x="486" y="1239"/>
                    </a:lnTo>
                    <a:lnTo>
                      <a:pt x="341" y="1199"/>
                    </a:lnTo>
                    <a:lnTo>
                      <a:pt x="286" y="1171"/>
                    </a:lnTo>
                    <a:lnTo>
                      <a:pt x="234" y="1146"/>
                    </a:lnTo>
                    <a:lnTo>
                      <a:pt x="185" y="1118"/>
                    </a:lnTo>
                    <a:lnTo>
                      <a:pt x="142" y="1089"/>
                    </a:lnTo>
                    <a:lnTo>
                      <a:pt x="101" y="1056"/>
                    </a:lnTo>
                    <a:lnTo>
                      <a:pt x="63" y="1018"/>
                    </a:lnTo>
                    <a:lnTo>
                      <a:pt x="30" y="974"/>
                    </a:lnTo>
                    <a:lnTo>
                      <a:pt x="0" y="923"/>
                    </a:lnTo>
                    <a:lnTo>
                      <a:pt x="9" y="748"/>
                    </a:lnTo>
                    <a:lnTo>
                      <a:pt x="62" y="594"/>
                    </a:lnTo>
                    <a:lnTo>
                      <a:pt x="149" y="456"/>
                    </a:lnTo>
                    <a:lnTo>
                      <a:pt x="265" y="338"/>
                    </a:lnTo>
                    <a:lnTo>
                      <a:pt x="398" y="234"/>
                    </a:lnTo>
                    <a:lnTo>
                      <a:pt x="544" y="151"/>
                    </a:lnTo>
                    <a:lnTo>
                      <a:pt x="693" y="84"/>
                    </a:lnTo>
                    <a:lnTo>
                      <a:pt x="838" y="37"/>
                    </a:lnTo>
                    <a:close/>
                  </a:path>
                </a:pathLst>
              </a:custGeom>
              <a:solidFill>
                <a:srgbClr val="78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1" name="Freeform 72"/>
              <p:cNvSpPr>
                <a:spLocks/>
              </p:cNvSpPr>
              <p:nvPr/>
            </p:nvSpPr>
            <p:spPr bwMode="auto">
              <a:xfrm>
                <a:off x="1836" y="2355"/>
                <a:ext cx="525" cy="411"/>
              </a:xfrm>
              <a:custGeom>
                <a:avLst/>
                <a:gdLst>
                  <a:gd name="T0" fmla="*/ 817 w 1575"/>
                  <a:gd name="T1" fmla="*/ 42 h 1233"/>
                  <a:gd name="T2" fmla="*/ 902 w 1575"/>
                  <a:gd name="T3" fmla="*/ 21 h 1233"/>
                  <a:gd name="T4" fmla="*/ 979 w 1575"/>
                  <a:gd name="T5" fmla="*/ 8 h 1233"/>
                  <a:gd name="T6" fmla="*/ 1048 w 1575"/>
                  <a:gd name="T7" fmla="*/ 0 h 1233"/>
                  <a:gd name="T8" fmla="*/ 1116 w 1575"/>
                  <a:gd name="T9" fmla="*/ 0 h 1233"/>
                  <a:gd name="T10" fmla="*/ 1183 w 1575"/>
                  <a:gd name="T11" fmla="*/ 3 h 1233"/>
                  <a:gd name="T12" fmla="*/ 1257 w 1575"/>
                  <a:gd name="T13" fmla="*/ 12 h 1233"/>
                  <a:gd name="T14" fmla="*/ 1338 w 1575"/>
                  <a:gd name="T15" fmla="*/ 25 h 1233"/>
                  <a:gd name="T16" fmla="*/ 1432 w 1575"/>
                  <a:gd name="T17" fmla="*/ 46 h 1233"/>
                  <a:gd name="T18" fmla="*/ 1460 w 1575"/>
                  <a:gd name="T19" fmla="*/ 58 h 1233"/>
                  <a:gd name="T20" fmla="*/ 1489 w 1575"/>
                  <a:gd name="T21" fmla="*/ 74 h 1233"/>
                  <a:gd name="T22" fmla="*/ 1514 w 1575"/>
                  <a:gd name="T23" fmla="*/ 87 h 1233"/>
                  <a:gd name="T24" fmla="*/ 1536 w 1575"/>
                  <a:gd name="T25" fmla="*/ 104 h 1233"/>
                  <a:gd name="T26" fmla="*/ 1553 w 1575"/>
                  <a:gd name="T27" fmla="*/ 119 h 1233"/>
                  <a:gd name="T28" fmla="*/ 1566 w 1575"/>
                  <a:gd name="T29" fmla="*/ 135 h 1233"/>
                  <a:gd name="T30" fmla="*/ 1573 w 1575"/>
                  <a:gd name="T31" fmla="*/ 151 h 1233"/>
                  <a:gd name="T32" fmla="*/ 1575 w 1575"/>
                  <a:gd name="T33" fmla="*/ 168 h 1233"/>
                  <a:gd name="T34" fmla="*/ 1492 w 1575"/>
                  <a:gd name="T35" fmla="*/ 274 h 1233"/>
                  <a:gd name="T36" fmla="*/ 1427 w 1575"/>
                  <a:gd name="T37" fmla="*/ 384 h 1233"/>
                  <a:gd name="T38" fmla="*/ 1376 w 1575"/>
                  <a:gd name="T39" fmla="*/ 493 h 1233"/>
                  <a:gd name="T40" fmla="*/ 1342 w 1575"/>
                  <a:gd name="T41" fmla="*/ 609 h 1233"/>
                  <a:gd name="T42" fmla="*/ 1315 w 1575"/>
                  <a:gd name="T43" fmla="*/ 724 h 1233"/>
                  <a:gd name="T44" fmla="*/ 1297 w 1575"/>
                  <a:gd name="T45" fmla="*/ 845 h 1233"/>
                  <a:gd name="T46" fmla="*/ 1286 w 1575"/>
                  <a:gd name="T47" fmla="*/ 970 h 1233"/>
                  <a:gd name="T48" fmla="*/ 1281 w 1575"/>
                  <a:gd name="T49" fmla="*/ 1101 h 1233"/>
                  <a:gd name="T50" fmla="*/ 1217 w 1575"/>
                  <a:gd name="T51" fmla="*/ 1154 h 1233"/>
                  <a:gd name="T52" fmla="*/ 1130 w 1575"/>
                  <a:gd name="T53" fmla="*/ 1195 h 1233"/>
                  <a:gd name="T54" fmla="*/ 1023 w 1575"/>
                  <a:gd name="T55" fmla="*/ 1220 h 1233"/>
                  <a:gd name="T56" fmla="*/ 899 w 1575"/>
                  <a:gd name="T57" fmla="*/ 1233 h 1233"/>
                  <a:gd name="T58" fmla="*/ 762 w 1575"/>
                  <a:gd name="T59" fmla="*/ 1229 h 1233"/>
                  <a:gd name="T60" fmla="*/ 617 w 1575"/>
                  <a:gd name="T61" fmla="*/ 1213 h 1233"/>
                  <a:gd name="T62" fmla="*/ 467 w 1575"/>
                  <a:gd name="T63" fmla="*/ 1183 h 1233"/>
                  <a:gd name="T64" fmla="*/ 318 w 1575"/>
                  <a:gd name="T65" fmla="*/ 1140 h 1233"/>
                  <a:gd name="T66" fmla="*/ 260 w 1575"/>
                  <a:gd name="T67" fmla="*/ 1108 h 1233"/>
                  <a:gd name="T68" fmla="*/ 208 w 1575"/>
                  <a:gd name="T69" fmla="*/ 1079 h 1233"/>
                  <a:gd name="T70" fmla="*/ 161 w 1575"/>
                  <a:gd name="T71" fmla="*/ 1049 h 1233"/>
                  <a:gd name="T72" fmla="*/ 121 w 1575"/>
                  <a:gd name="T73" fmla="*/ 1022 h 1233"/>
                  <a:gd name="T74" fmla="*/ 83 w 1575"/>
                  <a:gd name="T75" fmla="*/ 988 h 1233"/>
                  <a:gd name="T76" fmla="*/ 51 w 1575"/>
                  <a:gd name="T77" fmla="*/ 951 h 1233"/>
                  <a:gd name="T78" fmla="*/ 22 w 1575"/>
                  <a:gd name="T79" fmla="*/ 906 h 1233"/>
                  <a:gd name="T80" fmla="*/ 0 w 1575"/>
                  <a:gd name="T81" fmla="*/ 853 h 1233"/>
                  <a:gd name="T82" fmla="*/ 23 w 1575"/>
                  <a:gd name="T83" fmla="*/ 689 h 1233"/>
                  <a:gd name="T84" fmla="*/ 86 w 1575"/>
                  <a:gd name="T85" fmla="*/ 546 h 1233"/>
                  <a:gd name="T86" fmla="*/ 175 w 1575"/>
                  <a:gd name="T87" fmla="*/ 422 h 1233"/>
                  <a:gd name="T88" fmla="*/ 288 w 1575"/>
                  <a:gd name="T89" fmla="*/ 318 h 1233"/>
                  <a:gd name="T90" fmla="*/ 414 w 1575"/>
                  <a:gd name="T91" fmla="*/ 227 h 1233"/>
                  <a:gd name="T92" fmla="*/ 550 w 1575"/>
                  <a:gd name="T93" fmla="*/ 153 h 1233"/>
                  <a:gd name="T94" fmla="*/ 685 w 1575"/>
                  <a:gd name="T95" fmla="*/ 90 h 1233"/>
                  <a:gd name="T96" fmla="*/ 817 w 1575"/>
                  <a:gd name="T97" fmla="*/ 42 h 12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5" h="1233">
                    <a:moveTo>
                      <a:pt x="817" y="42"/>
                    </a:moveTo>
                    <a:lnTo>
                      <a:pt x="902" y="21"/>
                    </a:lnTo>
                    <a:lnTo>
                      <a:pt x="979" y="8"/>
                    </a:lnTo>
                    <a:lnTo>
                      <a:pt x="1048" y="0"/>
                    </a:lnTo>
                    <a:lnTo>
                      <a:pt x="1116" y="0"/>
                    </a:lnTo>
                    <a:lnTo>
                      <a:pt x="1183" y="3"/>
                    </a:lnTo>
                    <a:lnTo>
                      <a:pt x="1257" y="12"/>
                    </a:lnTo>
                    <a:lnTo>
                      <a:pt x="1338" y="25"/>
                    </a:lnTo>
                    <a:lnTo>
                      <a:pt x="1432" y="46"/>
                    </a:lnTo>
                    <a:lnTo>
                      <a:pt x="1460" y="58"/>
                    </a:lnTo>
                    <a:lnTo>
                      <a:pt x="1489" y="74"/>
                    </a:lnTo>
                    <a:lnTo>
                      <a:pt x="1514" y="87"/>
                    </a:lnTo>
                    <a:lnTo>
                      <a:pt x="1536" y="104"/>
                    </a:lnTo>
                    <a:lnTo>
                      <a:pt x="1553" y="119"/>
                    </a:lnTo>
                    <a:lnTo>
                      <a:pt x="1566" y="135"/>
                    </a:lnTo>
                    <a:lnTo>
                      <a:pt x="1573" y="151"/>
                    </a:lnTo>
                    <a:lnTo>
                      <a:pt x="1575" y="168"/>
                    </a:lnTo>
                    <a:lnTo>
                      <a:pt x="1492" y="274"/>
                    </a:lnTo>
                    <a:lnTo>
                      <a:pt x="1427" y="384"/>
                    </a:lnTo>
                    <a:lnTo>
                      <a:pt x="1376" y="493"/>
                    </a:lnTo>
                    <a:lnTo>
                      <a:pt x="1342" y="609"/>
                    </a:lnTo>
                    <a:lnTo>
                      <a:pt x="1315" y="724"/>
                    </a:lnTo>
                    <a:lnTo>
                      <a:pt x="1297" y="845"/>
                    </a:lnTo>
                    <a:lnTo>
                      <a:pt x="1286" y="970"/>
                    </a:lnTo>
                    <a:lnTo>
                      <a:pt x="1281" y="1101"/>
                    </a:lnTo>
                    <a:lnTo>
                      <a:pt x="1217" y="1154"/>
                    </a:lnTo>
                    <a:lnTo>
                      <a:pt x="1130" y="1195"/>
                    </a:lnTo>
                    <a:lnTo>
                      <a:pt x="1023" y="1220"/>
                    </a:lnTo>
                    <a:lnTo>
                      <a:pt x="899" y="1233"/>
                    </a:lnTo>
                    <a:lnTo>
                      <a:pt x="762" y="1229"/>
                    </a:lnTo>
                    <a:lnTo>
                      <a:pt x="617" y="1213"/>
                    </a:lnTo>
                    <a:lnTo>
                      <a:pt x="467" y="1183"/>
                    </a:lnTo>
                    <a:lnTo>
                      <a:pt x="318" y="1140"/>
                    </a:lnTo>
                    <a:lnTo>
                      <a:pt x="260" y="1108"/>
                    </a:lnTo>
                    <a:lnTo>
                      <a:pt x="208" y="1079"/>
                    </a:lnTo>
                    <a:lnTo>
                      <a:pt x="161" y="1049"/>
                    </a:lnTo>
                    <a:lnTo>
                      <a:pt x="121" y="1022"/>
                    </a:lnTo>
                    <a:lnTo>
                      <a:pt x="83" y="988"/>
                    </a:lnTo>
                    <a:lnTo>
                      <a:pt x="51" y="951"/>
                    </a:lnTo>
                    <a:lnTo>
                      <a:pt x="22" y="906"/>
                    </a:lnTo>
                    <a:lnTo>
                      <a:pt x="0" y="853"/>
                    </a:lnTo>
                    <a:lnTo>
                      <a:pt x="23" y="689"/>
                    </a:lnTo>
                    <a:lnTo>
                      <a:pt x="86" y="546"/>
                    </a:lnTo>
                    <a:lnTo>
                      <a:pt x="175" y="422"/>
                    </a:lnTo>
                    <a:lnTo>
                      <a:pt x="288" y="318"/>
                    </a:lnTo>
                    <a:lnTo>
                      <a:pt x="414" y="227"/>
                    </a:lnTo>
                    <a:lnTo>
                      <a:pt x="550" y="153"/>
                    </a:lnTo>
                    <a:lnTo>
                      <a:pt x="685" y="90"/>
                    </a:lnTo>
                    <a:lnTo>
                      <a:pt x="817" y="42"/>
                    </a:lnTo>
                    <a:close/>
                  </a:path>
                </a:pathLst>
              </a:custGeom>
              <a:solidFill>
                <a:srgbClr val="63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2" name="Freeform 73"/>
              <p:cNvSpPr>
                <a:spLocks/>
              </p:cNvSpPr>
              <p:nvPr/>
            </p:nvSpPr>
            <p:spPr bwMode="auto">
              <a:xfrm>
                <a:off x="1833" y="2373"/>
                <a:ext cx="523" cy="394"/>
              </a:xfrm>
              <a:custGeom>
                <a:avLst/>
                <a:gdLst>
                  <a:gd name="T0" fmla="*/ 801 w 1570"/>
                  <a:gd name="T1" fmla="*/ 50 h 1181"/>
                  <a:gd name="T2" fmla="*/ 888 w 1570"/>
                  <a:gd name="T3" fmla="*/ 29 h 1181"/>
                  <a:gd name="T4" fmla="*/ 963 w 1570"/>
                  <a:gd name="T5" fmla="*/ 15 h 1181"/>
                  <a:gd name="T6" fmla="*/ 1031 w 1570"/>
                  <a:gd name="T7" fmla="*/ 5 h 1181"/>
                  <a:gd name="T8" fmla="*/ 1098 w 1570"/>
                  <a:gd name="T9" fmla="*/ 1 h 1181"/>
                  <a:gd name="T10" fmla="*/ 1164 w 1570"/>
                  <a:gd name="T11" fmla="*/ 0 h 1181"/>
                  <a:gd name="T12" fmla="*/ 1238 w 1570"/>
                  <a:gd name="T13" fmla="*/ 4 h 1181"/>
                  <a:gd name="T14" fmla="*/ 1323 w 1570"/>
                  <a:gd name="T15" fmla="*/ 12 h 1181"/>
                  <a:gd name="T16" fmla="*/ 1426 w 1570"/>
                  <a:gd name="T17" fmla="*/ 25 h 1181"/>
                  <a:gd name="T18" fmla="*/ 1459 w 1570"/>
                  <a:gd name="T19" fmla="*/ 37 h 1181"/>
                  <a:gd name="T20" fmla="*/ 1488 w 1570"/>
                  <a:gd name="T21" fmla="*/ 51 h 1181"/>
                  <a:gd name="T22" fmla="*/ 1513 w 1570"/>
                  <a:gd name="T23" fmla="*/ 62 h 1181"/>
                  <a:gd name="T24" fmla="*/ 1536 w 1570"/>
                  <a:gd name="T25" fmla="*/ 75 h 1181"/>
                  <a:gd name="T26" fmla="*/ 1551 w 1570"/>
                  <a:gd name="T27" fmla="*/ 86 h 1181"/>
                  <a:gd name="T28" fmla="*/ 1564 w 1570"/>
                  <a:gd name="T29" fmla="*/ 98 h 1181"/>
                  <a:gd name="T30" fmla="*/ 1569 w 1570"/>
                  <a:gd name="T31" fmla="*/ 112 h 1181"/>
                  <a:gd name="T32" fmla="*/ 1570 w 1570"/>
                  <a:gd name="T33" fmla="*/ 129 h 1181"/>
                  <a:gd name="T34" fmla="*/ 1490 w 1570"/>
                  <a:gd name="T35" fmla="*/ 236 h 1181"/>
                  <a:gd name="T36" fmla="*/ 1429 w 1570"/>
                  <a:gd name="T37" fmla="*/ 344 h 1181"/>
                  <a:gd name="T38" fmla="*/ 1381 w 1570"/>
                  <a:gd name="T39" fmla="*/ 453 h 1181"/>
                  <a:gd name="T40" fmla="*/ 1348 w 1570"/>
                  <a:gd name="T41" fmla="*/ 565 h 1181"/>
                  <a:gd name="T42" fmla="*/ 1323 w 1570"/>
                  <a:gd name="T43" fmla="*/ 679 h 1181"/>
                  <a:gd name="T44" fmla="*/ 1308 w 1570"/>
                  <a:gd name="T45" fmla="*/ 798 h 1181"/>
                  <a:gd name="T46" fmla="*/ 1296 w 1570"/>
                  <a:gd name="T47" fmla="*/ 920 h 1181"/>
                  <a:gd name="T48" fmla="*/ 1290 w 1570"/>
                  <a:gd name="T49" fmla="*/ 1048 h 1181"/>
                  <a:gd name="T50" fmla="*/ 1226 w 1570"/>
                  <a:gd name="T51" fmla="*/ 1102 h 1181"/>
                  <a:gd name="T52" fmla="*/ 1138 w 1570"/>
                  <a:gd name="T53" fmla="*/ 1144 h 1181"/>
                  <a:gd name="T54" fmla="*/ 1027 w 1570"/>
                  <a:gd name="T55" fmla="*/ 1169 h 1181"/>
                  <a:gd name="T56" fmla="*/ 899 w 1570"/>
                  <a:gd name="T57" fmla="*/ 1181 h 1181"/>
                  <a:gd name="T58" fmla="*/ 757 w 1570"/>
                  <a:gd name="T59" fmla="*/ 1177 h 1181"/>
                  <a:gd name="T60" fmla="*/ 607 w 1570"/>
                  <a:gd name="T61" fmla="*/ 1159 h 1181"/>
                  <a:gd name="T62" fmla="*/ 451 w 1570"/>
                  <a:gd name="T63" fmla="*/ 1126 h 1181"/>
                  <a:gd name="T64" fmla="*/ 299 w 1570"/>
                  <a:gd name="T65" fmla="*/ 1080 h 1181"/>
                  <a:gd name="T66" fmla="*/ 238 w 1570"/>
                  <a:gd name="T67" fmla="*/ 1042 h 1181"/>
                  <a:gd name="T68" fmla="*/ 187 w 1570"/>
                  <a:gd name="T69" fmla="*/ 1012 h 1181"/>
                  <a:gd name="T70" fmla="*/ 142 w 1570"/>
                  <a:gd name="T71" fmla="*/ 983 h 1181"/>
                  <a:gd name="T72" fmla="*/ 105 w 1570"/>
                  <a:gd name="T73" fmla="*/ 955 h 1181"/>
                  <a:gd name="T74" fmla="*/ 71 w 1570"/>
                  <a:gd name="T75" fmla="*/ 923 h 1181"/>
                  <a:gd name="T76" fmla="*/ 45 w 1570"/>
                  <a:gd name="T77" fmla="*/ 885 h 1181"/>
                  <a:gd name="T78" fmla="*/ 20 w 1570"/>
                  <a:gd name="T79" fmla="*/ 839 h 1181"/>
                  <a:gd name="T80" fmla="*/ 0 w 1570"/>
                  <a:gd name="T81" fmla="*/ 782 h 1181"/>
                  <a:gd name="T82" fmla="*/ 43 w 1570"/>
                  <a:gd name="T83" fmla="*/ 628 h 1181"/>
                  <a:gd name="T84" fmla="*/ 116 w 1570"/>
                  <a:gd name="T85" fmla="*/ 499 h 1181"/>
                  <a:gd name="T86" fmla="*/ 209 w 1570"/>
                  <a:gd name="T87" fmla="*/ 389 h 1181"/>
                  <a:gd name="T88" fmla="*/ 320 w 1570"/>
                  <a:gd name="T89" fmla="*/ 299 h 1181"/>
                  <a:gd name="T90" fmla="*/ 438 w 1570"/>
                  <a:gd name="T91" fmla="*/ 221 h 1181"/>
                  <a:gd name="T92" fmla="*/ 564 w 1570"/>
                  <a:gd name="T93" fmla="*/ 155 h 1181"/>
                  <a:gd name="T94" fmla="*/ 685 w 1570"/>
                  <a:gd name="T95" fmla="*/ 98 h 1181"/>
                  <a:gd name="T96" fmla="*/ 801 w 1570"/>
                  <a:gd name="T97" fmla="*/ 50 h 1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0" h="1181">
                    <a:moveTo>
                      <a:pt x="801" y="50"/>
                    </a:moveTo>
                    <a:lnTo>
                      <a:pt x="888" y="29"/>
                    </a:lnTo>
                    <a:lnTo>
                      <a:pt x="963" y="15"/>
                    </a:lnTo>
                    <a:lnTo>
                      <a:pt x="1031" y="5"/>
                    </a:lnTo>
                    <a:lnTo>
                      <a:pt x="1098" y="1"/>
                    </a:lnTo>
                    <a:lnTo>
                      <a:pt x="1164" y="0"/>
                    </a:lnTo>
                    <a:lnTo>
                      <a:pt x="1238" y="4"/>
                    </a:lnTo>
                    <a:lnTo>
                      <a:pt x="1323" y="12"/>
                    </a:lnTo>
                    <a:lnTo>
                      <a:pt x="1426" y="25"/>
                    </a:lnTo>
                    <a:lnTo>
                      <a:pt x="1459" y="37"/>
                    </a:lnTo>
                    <a:lnTo>
                      <a:pt x="1488" y="51"/>
                    </a:lnTo>
                    <a:lnTo>
                      <a:pt x="1513" y="62"/>
                    </a:lnTo>
                    <a:lnTo>
                      <a:pt x="1536" y="75"/>
                    </a:lnTo>
                    <a:lnTo>
                      <a:pt x="1551" y="86"/>
                    </a:lnTo>
                    <a:lnTo>
                      <a:pt x="1564" y="98"/>
                    </a:lnTo>
                    <a:lnTo>
                      <a:pt x="1569" y="112"/>
                    </a:lnTo>
                    <a:lnTo>
                      <a:pt x="1570" y="129"/>
                    </a:lnTo>
                    <a:lnTo>
                      <a:pt x="1490" y="236"/>
                    </a:lnTo>
                    <a:lnTo>
                      <a:pt x="1429" y="344"/>
                    </a:lnTo>
                    <a:lnTo>
                      <a:pt x="1381" y="453"/>
                    </a:lnTo>
                    <a:lnTo>
                      <a:pt x="1348" y="565"/>
                    </a:lnTo>
                    <a:lnTo>
                      <a:pt x="1323" y="679"/>
                    </a:lnTo>
                    <a:lnTo>
                      <a:pt x="1308" y="798"/>
                    </a:lnTo>
                    <a:lnTo>
                      <a:pt x="1296" y="920"/>
                    </a:lnTo>
                    <a:lnTo>
                      <a:pt x="1290" y="1048"/>
                    </a:lnTo>
                    <a:lnTo>
                      <a:pt x="1226" y="1102"/>
                    </a:lnTo>
                    <a:lnTo>
                      <a:pt x="1138" y="1144"/>
                    </a:lnTo>
                    <a:lnTo>
                      <a:pt x="1027" y="1169"/>
                    </a:lnTo>
                    <a:lnTo>
                      <a:pt x="899" y="1181"/>
                    </a:lnTo>
                    <a:lnTo>
                      <a:pt x="757" y="1177"/>
                    </a:lnTo>
                    <a:lnTo>
                      <a:pt x="607" y="1159"/>
                    </a:lnTo>
                    <a:lnTo>
                      <a:pt x="451" y="1126"/>
                    </a:lnTo>
                    <a:lnTo>
                      <a:pt x="299" y="1080"/>
                    </a:lnTo>
                    <a:lnTo>
                      <a:pt x="238" y="1042"/>
                    </a:lnTo>
                    <a:lnTo>
                      <a:pt x="187" y="1012"/>
                    </a:lnTo>
                    <a:lnTo>
                      <a:pt x="142" y="983"/>
                    </a:lnTo>
                    <a:lnTo>
                      <a:pt x="105" y="955"/>
                    </a:lnTo>
                    <a:lnTo>
                      <a:pt x="71" y="923"/>
                    </a:lnTo>
                    <a:lnTo>
                      <a:pt x="45" y="885"/>
                    </a:lnTo>
                    <a:lnTo>
                      <a:pt x="20" y="839"/>
                    </a:lnTo>
                    <a:lnTo>
                      <a:pt x="0" y="782"/>
                    </a:lnTo>
                    <a:lnTo>
                      <a:pt x="43" y="628"/>
                    </a:lnTo>
                    <a:lnTo>
                      <a:pt x="116" y="499"/>
                    </a:lnTo>
                    <a:lnTo>
                      <a:pt x="209" y="389"/>
                    </a:lnTo>
                    <a:lnTo>
                      <a:pt x="320" y="299"/>
                    </a:lnTo>
                    <a:lnTo>
                      <a:pt x="438" y="221"/>
                    </a:lnTo>
                    <a:lnTo>
                      <a:pt x="564" y="155"/>
                    </a:lnTo>
                    <a:lnTo>
                      <a:pt x="685" y="98"/>
                    </a:lnTo>
                    <a:lnTo>
                      <a:pt x="801" y="50"/>
                    </a:lnTo>
                    <a:close/>
                  </a:path>
                </a:pathLst>
              </a:custGeom>
              <a:solidFill>
                <a:srgbClr val="52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3" name="Freeform 74"/>
              <p:cNvSpPr>
                <a:spLocks/>
              </p:cNvSpPr>
              <p:nvPr/>
            </p:nvSpPr>
            <p:spPr bwMode="auto">
              <a:xfrm>
                <a:off x="1831" y="2389"/>
                <a:ext cx="522" cy="378"/>
              </a:xfrm>
              <a:custGeom>
                <a:avLst/>
                <a:gdLst>
                  <a:gd name="T0" fmla="*/ 783 w 1566"/>
                  <a:gd name="T1" fmla="*/ 60 h 1134"/>
                  <a:gd name="T2" fmla="*/ 868 w 1566"/>
                  <a:gd name="T3" fmla="*/ 39 h 1134"/>
                  <a:gd name="T4" fmla="*/ 943 w 1566"/>
                  <a:gd name="T5" fmla="*/ 24 h 1134"/>
                  <a:gd name="T6" fmla="*/ 1009 w 1566"/>
                  <a:gd name="T7" fmla="*/ 13 h 1134"/>
                  <a:gd name="T8" fmla="*/ 1075 w 1566"/>
                  <a:gd name="T9" fmla="*/ 6 h 1134"/>
                  <a:gd name="T10" fmla="*/ 1142 w 1566"/>
                  <a:gd name="T11" fmla="*/ 0 h 1134"/>
                  <a:gd name="T12" fmla="*/ 1220 w 1566"/>
                  <a:gd name="T13" fmla="*/ 0 h 1134"/>
                  <a:gd name="T14" fmla="*/ 1309 w 1566"/>
                  <a:gd name="T15" fmla="*/ 3 h 1134"/>
                  <a:gd name="T16" fmla="*/ 1419 w 1566"/>
                  <a:gd name="T17" fmla="*/ 10 h 1134"/>
                  <a:gd name="T18" fmla="*/ 1454 w 1566"/>
                  <a:gd name="T19" fmla="*/ 22 h 1134"/>
                  <a:gd name="T20" fmla="*/ 1486 w 1566"/>
                  <a:gd name="T21" fmla="*/ 33 h 1134"/>
                  <a:gd name="T22" fmla="*/ 1511 w 1566"/>
                  <a:gd name="T23" fmla="*/ 43 h 1134"/>
                  <a:gd name="T24" fmla="*/ 1533 w 1566"/>
                  <a:gd name="T25" fmla="*/ 53 h 1134"/>
                  <a:gd name="T26" fmla="*/ 1547 w 1566"/>
                  <a:gd name="T27" fmla="*/ 61 h 1134"/>
                  <a:gd name="T28" fmla="*/ 1558 w 1566"/>
                  <a:gd name="T29" fmla="*/ 72 h 1134"/>
                  <a:gd name="T30" fmla="*/ 1564 w 1566"/>
                  <a:gd name="T31" fmla="*/ 83 h 1134"/>
                  <a:gd name="T32" fmla="*/ 1566 w 1566"/>
                  <a:gd name="T33" fmla="*/ 100 h 1134"/>
                  <a:gd name="T34" fmla="*/ 1488 w 1566"/>
                  <a:gd name="T35" fmla="*/ 207 h 1134"/>
                  <a:gd name="T36" fmla="*/ 1429 w 1566"/>
                  <a:gd name="T37" fmla="*/ 314 h 1134"/>
                  <a:gd name="T38" fmla="*/ 1384 w 1566"/>
                  <a:gd name="T39" fmla="*/ 421 h 1134"/>
                  <a:gd name="T40" fmla="*/ 1354 w 1566"/>
                  <a:gd name="T41" fmla="*/ 531 h 1134"/>
                  <a:gd name="T42" fmla="*/ 1330 w 1566"/>
                  <a:gd name="T43" fmla="*/ 641 h 1134"/>
                  <a:gd name="T44" fmla="*/ 1316 w 1566"/>
                  <a:gd name="T45" fmla="*/ 756 h 1134"/>
                  <a:gd name="T46" fmla="*/ 1303 w 1566"/>
                  <a:gd name="T47" fmla="*/ 874 h 1134"/>
                  <a:gd name="T48" fmla="*/ 1294 w 1566"/>
                  <a:gd name="T49" fmla="*/ 1001 h 1134"/>
                  <a:gd name="T50" fmla="*/ 1231 w 1566"/>
                  <a:gd name="T51" fmla="*/ 1056 h 1134"/>
                  <a:gd name="T52" fmla="*/ 1142 w 1566"/>
                  <a:gd name="T53" fmla="*/ 1098 h 1134"/>
                  <a:gd name="T54" fmla="*/ 1028 w 1566"/>
                  <a:gd name="T55" fmla="*/ 1123 h 1134"/>
                  <a:gd name="T56" fmla="*/ 897 w 1566"/>
                  <a:gd name="T57" fmla="*/ 1134 h 1134"/>
                  <a:gd name="T58" fmla="*/ 750 w 1566"/>
                  <a:gd name="T59" fmla="*/ 1129 h 1134"/>
                  <a:gd name="T60" fmla="*/ 594 w 1566"/>
                  <a:gd name="T61" fmla="*/ 1109 h 1134"/>
                  <a:gd name="T62" fmla="*/ 434 w 1566"/>
                  <a:gd name="T63" fmla="*/ 1072 h 1134"/>
                  <a:gd name="T64" fmla="*/ 277 w 1566"/>
                  <a:gd name="T65" fmla="*/ 1022 h 1134"/>
                  <a:gd name="T66" fmla="*/ 213 w 1566"/>
                  <a:gd name="T67" fmla="*/ 981 h 1134"/>
                  <a:gd name="T68" fmla="*/ 162 w 1566"/>
                  <a:gd name="T69" fmla="*/ 949 h 1134"/>
                  <a:gd name="T70" fmla="*/ 119 w 1566"/>
                  <a:gd name="T71" fmla="*/ 920 h 1134"/>
                  <a:gd name="T72" fmla="*/ 85 w 1566"/>
                  <a:gd name="T73" fmla="*/ 894 h 1134"/>
                  <a:gd name="T74" fmla="*/ 57 w 1566"/>
                  <a:gd name="T75" fmla="*/ 862 h 1134"/>
                  <a:gd name="T76" fmla="*/ 35 w 1566"/>
                  <a:gd name="T77" fmla="*/ 826 h 1134"/>
                  <a:gd name="T78" fmla="*/ 16 w 1566"/>
                  <a:gd name="T79" fmla="*/ 780 h 1134"/>
                  <a:gd name="T80" fmla="*/ 0 w 1566"/>
                  <a:gd name="T81" fmla="*/ 721 h 1134"/>
                  <a:gd name="T82" fmla="*/ 62 w 1566"/>
                  <a:gd name="T83" fmla="*/ 575 h 1134"/>
                  <a:gd name="T84" fmla="*/ 144 w 1566"/>
                  <a:gd name="T85" fmla="*/ 457 h 1134"/>
                  <a:gd name="T86" fmla="*/ 240 w 1566"/>
                  <a:gd name="T87" fmla="*/ 361 h 1134"/>
                  <a:gd name="T88" fmla="*/ 348 w 1566"/>
                  <a:gd name="T89" fmla="*/ 284 h 1134"/>
                  <a:gd name="T90" fmla="*/ 461 w 1566"/>
                  <a:gd name="T91" fmla="*/ 218 h 1134"/>
                  <a:gd name="T92" fmla="*/ 575 w 1566"/>
                  <a:gd name="T93" fmla="*/ 161 h 1134"/>
                  <a:gd name="T94" fmla="*/ 683 w 1566"/>
                  <a:gd name="T95" fmla="*/ 110 h 1134"/>
                  <a:gd name="T96" fmla="*/ 783 w 1566"/>
                  <a:gd name="T97" fmla="*/ 60 h 1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66" h="1134">
                    <a:moveTo>
                      <a:pt x="783" y="60"/>
                    </a:moveTo>
                    <a:lnTo>
                      <a:pt x="868" y="39"/>
                    </a:lnTo>
                    <a:lnTo>
                      <a:pt x="943" y="24"/>
                    </a:lnTo>
                    <a:lnTo>
                      <a:pt x="1009" y="13"/>
                    </a:lnTo>
                    <a:lnTo>
                      <a:pt x="1075" y="6"/>
                    </a:lnTo>
                    <a:lnTo>
                      <a:pt x="1142" y="0"/>
                    </a:lnTo>
                    <a:lnTo>
                      <a:pt x="1220" y="0"/>
                    </a:lnTo>
                    <a:lnTo>
                      <a:pt x="1309" y="3"/>
                    </a:lnTo>
                    <a:lnTo>
                      <a:pt x="1419" y="10"/>
                    </a:lnTo>
                    <a:lnTo>
                      <a:pt x="1454" y="22"/>
                    </a:lnTo>
                    <a:lnTo>
                      <a:pt x="1486" y="33"/>
                    </a:lnTo>
                    <a:lnTo>
                      <a:pt x="1511" y="43"/>
                    </a:lnTo>
                    <a:lnTo>
                      <a:pt x="1533" y="53"/>
                    </a:lnTo>
                    <a:lnTo>
                      <a:pt x="1547" y="61"/>
                    </a:lnTo>
                    <a:lnTo>
                      <a:pt x="1558" y="72"/>
                    </a:lnTo>
                    <a:lnTo>
                      <a:pt x="1564" y="83"/>
                    </a:lnTo>
                    <a:lnTo>
                      <a:pt x="1566" y="100"/>
                    </a:lnTo>
                    <a:lnTo>
                      <a:pt x="1488" y="207"/>
                    </a:lnTo>
                    <a:lnTo>
                      <a:pt x="1429" y="314"/>
                    </a:lnTo>
                    <a:lnTo>
                      <a:pt x="1384" y="421"/>
                    </a:lnTo>
                    <a:lnTo>
                      <a:pt x="1354" y="531"/>
                    </a:lnTo>
                    <a:lnTo>
                      <a:pt x="1330" y="641"/>
                    </a:lnTo>
                    <a:lnTo>
                      <a:pt x="1316" y="756"/>
                    </a:lnTo>
                    <a:lnTo>
                      <a:pt x="1303" y="874"/>
                    </a:lnTo>
                    <a:lnTo>
                      <a:pt x="1294" y="1001"/>
                    </a:lnTo>
                    <a:lnTo>
                      <a:pt x="1231" y="1056"/>
                    </a:lnTo>
                    <a:lnTo>
                      <a:pt x="1142" y="1098"/>
                    </a:lnTo>
                    <a:lnTo>
                      <a:pt x="1028" y="1123"/>
                    </a:lnTo>
                    <a:lnTo>
                      <a:pt x="897" y="1134"/>
                    </a:lnTo>
                    <a:lnTo>
                      <a:pt x="750" y="1129"/>
                    </a:lnTo>
                    <a:lnTo>
                      <a:pt x="594" y="1109"/>
                    </a:lnTo>
                    <a:lnTo>
                      <a:pt x="434" y="1072"/>
                    </a:lnTo>
                    <a:lnTo>
                      <a:pt x="277" y="1022"/>
                    </a:lnTo>
                    <a:lnTo>
                      <a:pt x="213" y="981"/>
                    </a:lnTo>
                    <a:lnTo>
                      <a:pt x="162" y="949"/>
                    </a:lnTo>
                    <a:lnTo>
                      <a:pt x="119" y="920"/>
                    </a:lnTo>
                    <a:lnTo>
                      <a:pt x="85" y="894"/>
                    </a:lnTo>
                    <a:lnTo>
                      <a:pt x="57" y="862"/>
                    </a:lnTo>
                    <a:lnTo>
                      <a:pt x="35" y="826"/>
                    </a:lnTo>
                    <a:lnTo>
                      <a:pt x="16" y="780"/>
                    </a:lnTo>
                    <a:lnTo>
                      <a:pt x="0" y="721"/>
                    </a:lnTo>
                    <a:lnTo>
                      <a:pt x="62" y="575"/>
                    </a:lnTo>
                    <a:lnTo>
                      <a:pt x="144" y="457"/>
                    </a:lnTo>
                    <a:lnTo>
                      <a:pt x="240" y="361"/>
                    </a:lnTo>
                    <a:lnTo>
                      <a:pt x="348" y="284"/>
                    </a:lnTo>
                    <a:lnTo>
                      <a:pt x="461" y="218"/>
                    </a:lnTo>
                    <a:lnTo>
                      <a:pt x="575" y="161"/>
                    </a:lnTo>
                    <a:lnTo>
                      <a:pt x="683" y="110"/>
                    </a:lnTo>
                    <a:lnTo>
                      <a:pt x="783" y="60"/>
                    </a:lnTo>
                    <a:close/>
                  </a:path>
                </a:pathLst>
              </a:custGeom>
              <a:solidFill>
                <a:srgbClr val="40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4" name="Freeform 75"/>
              <p:cNvSpPr>
                <a:spLocks/>
              </p:cNvSpPr>
              <p:nvPr/>
            </p:nvSpPr>
            <p:spPr bwMode="auto">
              <a:xfrm>
                <a:off x="2205" y="2403"/>
                <a:ext cx="145" cy="101"/>
              </a:xfrm>
              <a:custGeom>
                <a:avLst/>
                <a:gdLst>
                  <a:gd name="T0" fmla="*/ 435 w 435"/>
                  <a:gd name="T1" fmla="*/ 60 h 302"/>
                  <a:gd name="T2" fmla="*/ 413 w 435"/>
                  <a:gd name="T3" fmla="*/ 86 h 302"/>
                  <a:gd name="T4" fmla="*/ 396 w 435"/>
                  <a:gd name="T5" fmla="*/ 113 h 302"/>
                  <a:gd name="T6" fmla="*/ 380 w 435"/>
                  <a:gd name="T7" fmla="*/ 138 h 302"/>
                  <a:gd name="T8" fmla="*/ 366 w 435"/>
                  <a:gd name="T9" fmla="*/ 163 h 302"/>
                  <a:gd name="T10" fmla="*/ 352 w 435"/>
                  <a:gd name="T11" fmla="*/ 188 h 302"/>
                  <a:gd name="T12" fmla="*/ 338 w 435"/>
                  <a:gd name="T13" fmla="*/ 216 h 302"/>
                  <a:gd name="T14" fmla="*/ 323 w 435"/>
                  <a:gd name="T15" fmla="*/ 243 h 302"/>
                  <a:gd name="T16" fmla="*/ 309 w 435"/>
                  <a:gd name="T17" fmla="*/ 275 h 302"/>
                  <a:gd name="T18" fmla="*/ 298 w 435"/>
                  <a:gd name="T19" fmla="*/ 284 h 302"/>
                  <a:gd name="T20" fmla="*/ 278 w 435"/>
                  <a:gd name="T21" fmla="*/ 292 h 302"/>
                  <a:gd name="T22" fmla="*/ 250 w 435"/>
                  <a:gd name="T23" fmla="*/ 298 h 302"/>
                  <a:gd name="T24" fmla="*/ 220 w 435"/>
                  <a:gd name="T25" fmla="*/ 302 h 302"/>
                  <a:gd name="T26" fmla="*/ 184 w 435"/>
                  <a:gd name="T27" fmla="*/ 300 h 302"/>
                  <a:gd name="T28" fmla="*/ 145 w 435"/>
                  <a:gd name="T29" fmla="*/ 296 h 302"/>
                  <a:gd name="T30" fmla="*/ 104 w 435"/>
                  <a:gd name="T31" fmla="*/ 288 h 302"/>
                  <a:gd name="T32" fmla="*/ 65 w 435"/>
                  <a:gd name="T33" fmla="*/ 275 h 302"/>
                  <a:gd name="T34" fmla="*/ 46 w 435"/>
                  <a:gd name="T35" fmla="*/ 263 h 302"/>
                  <a:gd name="T36" fmla="*/ 32 w 435"/>
                  <a:gd name="T37" fmla="*/ 253 h 302"/>
                  <a:gd name="T38" fmla="*/ 22 w 435"/>
                  <a:gd name="T39" fmla="*/ 243 h 302"/>
                  <a:gd name="T40" fmla="*/ 15 w 435"/>
                  <a:gd name="T41" fmla="*/ 234 h 302"/>
                  <a:gd name="T42" fmla="*/ 10 w 435"/>
                  <a:gd name="T43" fmla="*/ 221 h 302"/>
                  <a:gd name="T44" fmla="*/ 6 w 435"/>
                  <a:gd name="T45" fmla="*/ 209 h 302"/>
                  <a:gd name="T46" fmla="*/ 1 w 435"/>
                  <a:gd name="T47" fmla="*/ 192 h 302"/>
                  <a:gd name="T48" fmla="*/ 0 w 435"/>
                  <a:gd name="T49" fmla="*/ 175 h 302"/>
                  <a:gd name="T50" fmla="*/ 33 w 435"/>
                  <a:gd name="T51" fmla="*/ 92 h 302"/>
                  <a:gd name="T52" fmla="*/ 92 w 435"/>
                  <a:gd name="T53" fmla="*/ 39 h 302"/>
                  <a:gd name="T54" fmla="*/ 163 w 435"/>
                  <a:gd name="T55" fmla="*/ 10 h 302"/>
                  <a:gd name="T56" fmla="*/ 242 w 435"/>
                  <a:gd name="T57" fmla="*/ 0 h 302"/>
                  <a:gd name="T58" fmla="*/ 316 w 435"/>
                  <a:gd name="T59" fmla="*/ 4 h 302"/>
                  <a:gd name="T60" fmla="*/ 378 w 435"/>
                  <a:gd name="T61" fmla="*/ 18 h 302"/>
                  <a:gd name="T62" fmla="*/ 421 w 435"/>
                  <a:gd name="T63" fmla="*/ 38 h 302"/>
                  <a:gd name="T64" fmla="*/ 435 w 435"/>
                  <a:gd name="T65" fmla="*/ 60 h 3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35" h="302">
                    <a:moveTo>
                      <a:pt x="435" y="60"/>
                    </a:moveTo>
                    <a:lnTo>
                      <a:pt x="413" y="86"/>
                    </a:lnTo>
                    <a:lnTo>
                      <a:pt x="396" y="113"/>
                    </a:lnTo>
                    <a:lnTo>
                      <a:pt x="380" y="138"/>
                    </a:lnTo>
                    <a:lnTo>
                      <a:pt x="366" y="163"/>
                    </a:lnTo>
                    <a:lnTo>
                      <a:pt x="352" y="188"/>
                    </a:lnTo>
                    <a:lnTo>
                      <a:pt x="338" y="216"/>
                    </a:lnTo>
                    <a:lnTo>
                      <a:pt x="323" y="243"/>
                    </a:lnTo>
                    <a:lnTo>
                      <a:pt x="309" y="275"/>
                    </a:lnTo>
                    <a:lnTo>
                      <a:pt x="298" y="284"/>
                    </a:lnTo>
                    <a:lnTo>
                      <a:pt x="278" y="292"/>
                    </a:lnTo>
                    <a:lnTo>
                      <a:pt x="250" y="298"/>
                    </a:lnTo>
                    <a:lnTo>
                      <a:pt x="220" y="302"/>
                    </a:lnTo>
                    <a:lnTo>
                      <a:pt x="184" y="300"/>
                    </a:lnTo>
                    <a:lnTo>
                      <a:pt x="145" y="296"/>
                    </a:lnTo>
                    <a:lnTo>
                      <a:pt x="104" y="288"/>
                    </a:lnTo>
                    <a:lnTo>
                      <a:pt x="65" y="275"/>
                    </a:lnTo>
                    <a:lnTo>
                      <a:pt x="46" y="263"/>
                    </a:lnTo>
                    <a:lnTo>
                      <a:pt x="32" y="253"/>
                    </a:lnTo>
                    <a:lnTo>
                      <a:pt x="22" y="243"/>
                    </a:lnTo>
                    <a:lnTo>
                      <a:pt x="15" y="234"/>
                    </a:lnTo>
                    <a:lnTo>
                      <a:pt x="10" y="221"/>
                    </a:lnTo>
                    <a:lnTo>
                      <a:pt x="6" y="209"/>
                    </a:lnTo>
                    <a:lnTo>
                      <a:pt x="1" y="192"/>
                    </a:lnTo>
                    <a:lnTo>
                      <a:pt x="0" y="175"/>
                    </a:lnTo>
                    <a:lnTo>
                      <a:pt x="33" y="92"/>
                    </a:lnTo>
                    <a:lnTo>
                      <a:pt x="92" y="39"/>
                    </a:lnTo>
                    <a:lnTo>
                      <a:pt x="163" y="10"/>
                    </a:lnTo>
                    <a:lnTo>
                      <a:pt x="242" y="0"/>
                    </a:lnTo>
                    <a:lnTo>
                      <a:pt x="316" y="4"/>
                    </a:lnTo>
                    <a:lnTo>
                      <a:pt x="378" y="18"/>
                    </a:lnTo>
                    <a:lnTo>
                      <a:pt x="421" y="38"/>
                    </a:lnTo>
                    <a:lnTo>
                      <a:pt x="435" y="6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5" name="Freeform 76"/>
              <p:cNvSpPr>
                <a:spLocks/>
              </p:cNvSpPr>
              <p:nvPr/>
            </p:nvSpPr>
            <p:spPr bwMode="auto">
              <a:xfrm>
                <a:off x="2735" y="2203"/>
                <a:ext cx="213" cy="76"/>
              </a:xfrm>
              <a:custGeom>
                <a:avLst/>
                <a:gdLst>
                  <a:gd name="T0" fmla="*/ 276 w 639"/>
                  <a:gd name="T1" fmla="*/ 4 h 228"/>
                  <a:gd name="T2" fmla="*/ 322 w 639"/>
                  <a:gd name="T3" fmla="*/ 0 h 228"/>
                  <a:gd name="T4" fmla="*/ 370 w 639"/>
                  <a:gd name="T5" fmla="*/ 0 h 228"/>
                  <a:gd name="T6" fmla="*/ 418 w 639"/>
                  <a:gd name="T7" fmla="*/ 4 h 228"/>
                  <a:gd name="T8" fmla="*/ 465 w 639"/>
                  <a:gd name="T9" fmla="*/ 12 h 228"/>
                  <a:gd name="T10" fmla="*/ 509 w 639"/>
                  <a:gd name="T11" fmla="*/ 22 h 228"/>
                  <a:gd name="T12" fmla="*/ 555 w 639"/>
                  <a:gd name="T13" fmla="*/ 37 h 228"/>
                  <a:gd name="T14" fmla="*/ 597 w 639"/>
                  <a:gd name="T15" fmla="*/ 54 h 228"/>
                  <a:gd name="T16" fmla="*/ 639 w 639"/>
                  <a:gd name="T17" fmla="*/ 76 h 228"/>
                  <a:gd name="T18" fmla="*/ 639 w 639"/>
                  <a:gd name="T19" fmla="*/ 80 h 228"/>
                  <a:gd name="T20" fmla="*/ 639 w 639"/>
                  <a:gd name="T21" fmla="*/ 90 h 228"/>
                  <a:gd name="T22" fmla="*/ 565 w 639"/>
                  <a:gd name="T23" fmla="*/ 93 h 228"/>
                  <a:gd name="T24" fmla="*/ 500 w 639"/>
                  <a:gd name="T25" fmla="*/ 98 h 228"/>
                  <a:gd name="T26" fmla="*/ 438 w 639"/>
                  <a:gd name="T27" fmla="*/ 105 h 228"/>
                  <a:gd name="T28" fmla="*/ 381 w 639"/>
                  <a:gd name="T29" fmla="*/ 118 h 228"/>
                  <a:gd name="T30" fmla="*/ 324 w 639"/>
                  <a:gd name="T31" fmla="*/ 134 h 228"/>
                  <a:gd name="T32" fmla="*/ 269 w 639"/>
                  <a:gd name="T33" fmla="*/ 157 h 228"/>
                  <a:gd name="T34" fmla="*/ 210 w 639"/>
                  <a:gd name="T35" fmla="*/ 187 h 228"/>
                  <a:gd name="T36" fmla="*/ 148 w 639"/>
                  <a:gd name="T37" fmla="*/ 226 h 228"/>
                  <a:gd name="T38" fmla="*/ 126 w 639"/>
                  <a:gd name="T39" fmla="*/ 228 h 228"/>
                  <a:gd name="T40" fmla="*/ 103 w 639"/>
                  <a:gd name="T41" fmla="*/ 226 h 228"/>
                  <a:gd name="T42" fmla="*/ 80 w 639"/>
                  <a:gd name="T43" fmla="*/ 222 h 228"/>
                  <a:gd name="T44" fmla="*/ 59 w 639"/>
                  <a:gd name="T45" fmla="*/ 214 h 228"/>
                  <a:gd name="T46" fmla="*/ 38 w 639"/>
                  <a:gd name="T47" fmla="*/ 201 h 228"/>
                  <a:gd name="T48" fmla="*/ 21 w 639"/>
                  <a:gd name="T49" fmla="*/ 184 h 228"/>
                  <a:gd name="T50" fmla="*/ 7 w 639"/>
                  <a:gd name="T51" fmla="*/ 164 h 228"/>
                  <a:gd name="T52" fmla="*/ 0 w 639"/>
                  <a:gd name="T53" fmla="*/ 140 h 228"/>
                  <a:gd name="T54" fmla="*/ 32 w 639"/>
                  <a:gd name="T55" fmla="*/ 112 h 228"/>
                  <a:gd name="T56" fmla="*/ 64 w 639"/>
                  <a:gd name="T57" fmla="*/ 89 h 228"/>
                  <a:gd name="T58" fmla="*/ 98 w 639"/>
                  <a:gd name="T59" fmla="*/ 68 h 228"/>
                  <a:gd name="T60" fmla="*/ 132 w 639"/>
                  <a:gd name="T61" fmla="*/ 51 h 228"/>
                  <a:gd name="T62" fmla="*/ 166 w 639"/>
                  <a:gd name="T63" fmla="*/ 34 h 228"/>
                  <a:gd name="T64" fmla="*/ 202 w 639"/>
                  <a:gd name="T65" fmla="*/ 22 h 228"/>
                  <a:gd name="T66" fmla="*/ 238 w 639"/>
                  <a:gd name="T67" fmla="*/ 11 h 228"/>
                  <a:gd name="T68" fmla="*/ 276 w 639"/>
                  <a:gd name="T69" fmla="*/ 4 h 2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39" h="228">
                    <a:moveTo>
                      <a:pt x="276" y="4"/>
                    </a:moveTo>
                    <a:lnTo>
                      <a:pt x="322" y="0"/>
                    </a:lnTo>
                    <a:lnTo>
                      <a:pt x="370" y="0"/>
                    </a:lnTo>
                    <a:lnTo>
                      <a:pt x="418" y="4"/>
                    </a:lnTo>
                    <a:lnTo>
                      <a:pt x="465" y="12"/>
                    </a:lnTo>
                    <a:lnTo>
                      <a:pt x="509" y="22"/>
                    </a:lnTo>
                    <a:lnTo>
                      <a:pt x="555" y="37"/>
                    </a:lnTo>
                    <a:lnTo>
                      <a:pt x="597" y="54"/>
                    </a:lnTo>
                    <a:lnTo>
                      <a:pt x="639" y="76"/>
                    </a:lnTo>
                    <a:lnTo>
                      <a:pt x="639" y="80"/>
                    </a:lnTo>
                    <a:lnTo>
                      <a:pt x="639" y="90"/>
                    </a:lnTo>
                    <a:lnTo>
                      <a:pt x="565" y="93"/>
                    </a:lnTo>
                    <a:lnTo>
                      <a:pt x="500" y="98"/>
                    </a:lnTo>
                    <a:lnTo>
                      <a:pt x="438" y="105"/>
                    </a:lnTo>
                    <a:lnTo>
                      <a:pt x="381" y="118"/>
                    </a:lnTo>
                    <a:lnTo>
                      <a:pt x="324" y="134"/>
                    </a:lnTo>
                    <a:lnTo>
                      <a:pt x="269" y="157"/>
                    </a:lnTo>
                    <a:lnTo>
                      <a:pt x="210" y="187"/>
                    </a:lnTo>
                    <a:lnTo>
                      <a:pt x="148" y="226"/>
                    </a:lnTo>
                    <a:lnTo>
                      <a:pt x="126" y="228"/>
                    </a:lnTo>
                    <a:lnTo>
                      <a:pt x="103" y="226"/>
                    </a:lnTo>
                    <a:lnTo>
                      <a:pt x="80" y="222"/>
                    </a:lnTo>
                    <a:lnTo>
                      <a:pt x="59" y="214"/>
                    </a:lnTo>
                    <a:lnTo>
                      <a:pt x="38" y="201"/>
                    </a:lnTo>
                    <a:lnTo>
                      <a:pt x="21" y="184"/>
                    </a:lnTo>
                    <a:lnTo>
                      <a:pt x="7" y="164"/>
                    </a:lnTo>
                    <a:lnTo>
                      <a:pt x="0" y="140"/>
                    </a:lnTo>
                    <a:lnTo>
                      <a:pt x="32" y="112"/>
                    </a:lnTo>
                    <a:lnTo>
                      <a:pt x="64" y="89"/>
                    </a:lnTo>
                    <a:lnTo>
                      <a:pt x="98" y="68"/>
                    </a:lnTo>
                    <a:lnTo>
                      <a:pt x="132" y="51"/>
                    </a:lnTo>
                    <a:lnTo>
                      <a:pt x="166" y="34"/>
                    </a:lnTo>
                    <a:lnTo>
                      <a:pt x="202" y="22"/>
                    </a:lnTo>
                    <a:lnTo>
                      <a:pt x="238" y="11"/>
                    </a:lnTo>
                    <a:lnTo>
                      <a:pt x="276" y="4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6" name="Freeform 77"/>
              <p:cNvSpPr>
                <a:spLocks/>
              </p:cNvSpPr>
              <p:nvPr/>
            </p:nvSpPr>
            <p:spPr bwMode="auto">
              <a:xfrm>
                <a:off x="2631" y="2290"/>
                <a:ext cx="42" cy="47"/>
              </a:xfrm>
              <a:custGeom>
                <a:avLst/>
                <a:gdLst>
                  <a:gd name="T0" fmla="*/ 99 w 126"/>
                  <a:gd name="T1" fmla="*/ 0 h 141"/>
                  <a:gd name="T2" fmla="*/ 111 w 126"/>
                  <a:gd name="T3" fmla="*/ 11 h 141"/>
                  <a:gd name="T4" fmla="*/ 119 w 126"/>
                  <a:gd name="T5" fmla="*/ 27 h 141"/>
                  <a:gd name="T6" fmla="*/ 124 w 126"/>
                  <a:gd name="T7" fmla="*/ 43 h 141"/>
                  <a:gd name="T8" fmla="*/ 126 w 126"/>
                  <a:gd name="T9" fmla="*/ 64 h 141"/>
                  <a:gd name="T10" fmla="*/ 124 w 126"/>
                  <a:gd name="T11" fmla="*/ 82 h 141"/>
                  <a:gd name="T12" fmla="*/ 122 w 126"/>
                  <a:gd name="T13" fmla="*/ 102 h 141"/>
                  <a:gd name="T14" fmla="*/ 118 w 126"/>
                  <a:gd name="T15" fmla="*/ 120 h 141"/>
                  <a:gd name="T16" fmla="*/ 117 w 126"/>
                  <a:gd name="T17" fmla="*/ 137 h 141"/>
                  <a:gd name="T18" fmla="*/ 68 w 126"/>
                  <a:gd name="T19" fmla="*/ 141 h 141"/>
                  <a:gd name="T20" fmla="*/ 32 w 126"/>
                  <a:gd name="T21" fmla="*/ 134 h 141"/>
                  <a:gd name="T22" fmla="*/ 8 w 126"/>
                  <a:gd name="T23" fmla="*/ 118 h 141"/>
                  <a:gd name="T24" fmla="*/ 0 w 126"/>
                  <a:gd name="T25" fmla="*/ 98 h 141"/>
                  <a:gd name="T26" fmla="*/ 3 w 126"/>
                  <a:gd name="T27" fmla="*/ 71 h 141"/>
                  <a:gd name="T28" fmla="*/ 19 w 126"/>
                  <a:gd name="T29" fmla="*/ 45 h 141"/>
                  <a:gd name="T30" fmla="*/ 51 w 126"/>
                  <a:gd name="T31" fmla="*/ 20 h 141"/>
                  <a:gd name="T32" fmla="*/ 99 w 126"/>
                  <a:gd name="T33" fmla="*/ 0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6" h="141">
                    <a:moveTo>
                      <a:pt x="99" y="0"/>
                    </a:moveTo>
                    <a:lnTo>
                      <a:pt x="111" y="11"/>
                    </a:lnTo>
                    <a:lnTo>
                      <a:pt x="119" y="27"/>
                    </a:lnTo>
                    <a:lnTo>
                      <a:pt x="124" y="43"/>
                    </a:lnTo>
                    <a:lnTo>
                      <a:pt x="126" y="64"/>
                    </a:lnTo>
                    <a:lnTo>
                      <a:pt x="124" y="82"/>
                    </a:lnTo>
                    <a:lnTo>
                      <a:pt x="122" y="102"/>
                    </a:lnTo>
                    <a:lnTo>
                      <a:pt x="118" y="120"/>
                    </a:lnTo>
                    <a:lnTo>
                      <a:pt x="117" y="137"/>
                    </a:lnTo>
                    <a:lnTo>
                      <a:pt x="68" y="141"/>
                    </a:lnTo>
                    <a:lnTo>
                      <a:pt x="32" y="134"/>
                    </a:lnTo>
                    <a:lnTo>
                      <a:pt x="8" y="118"/>
                    </a:lnTo>
                    <a:lnTo>
                      <a:pt x="0" y="98"/>
                    </a:lnTo>
                    <a:lnTo>
                      <a:pt x="3" y="71"/>
                    </a:lnTo>
                    <a:lnTo>
                      <a:pt x="19" y="45"/>
                    </a:lnTo>
                    <a:lnTo>
                      <a:pt x="51" y="20"/>
                    </a:lnTo>
                    <a:lnTo>
                      <a:pt x="99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7" name="Freeform 78"/>
              <p:cNvSpPr>
                <a:spLocks/>
              </p:cNvSpPr>
              <p:nvPr/>
            </p:nvSpPr>
            <p:spPr bwMode="auto">
              <a:xfrm>
                <a:off x="2373" y="2340"/>
                <a:ext cx="23" cy="33"/>
              </a:xfrm>
              <a:custGeom>
                <a:avLst/>
                <a:gdLst>
                  <a:gd name="T0" fmla="*/ 45 w 68"/>
                  <a:gd name="T1" fmla="*/ 0 h 98"/>
                  <a:gd name="T2" fmla="*/ 51 w 68"/>
                  <a:gd name="T3" fmla="*/ 13 h 98"/>
                  <a:gd name="T4" fmla="*/ 58 w 68"/>
                  <a:gd name="T5" fmla="*/ 28 h 98"/>
                  <a:gd name="T6" fmla="*/ 64 w 68"/>
                  <a:gd name="T7" fmla="*/ 42 h 98"/>
                  <a:gd name="T8" fmla="*/ 68 w 68"/>
                  <a:gd name="T9" fmla="*/ 57 h 98"/>
                  <a:gd name="T10" fmla="*/ 66 w 68"/>
                  <a:gd name="T11" fmla="*/ 70 h 98"/>
                  <a:gd name="T12" fmla="*/ 62 w 68"/>
                  <a:gd name="T13" fmla="*/ 82 h 98"/>
                  <a:gd name="T14" fmla="*/ 52 w 68"/>
                  <a:gd name="T15" fmla="*/ 91 h 98"/>
                  <a:gd name="T16" fmla="*/ 36 w 68"/>
                  <a:gd name="T17" fmla="*/ 98 h 98"/>
                  <a:gd name="T18" fmla="*/ 26 w 68"/>
                  <a:gd name="T19" fmla="*/ 85 h 98"/>
                  <a:gd name="T20" fmla="*/ 18 w 68"/>
                  <a:gd name="T21" fmla="*/ 74 h 98"/>
                  <a:gd name="T22" fmla="*/ 8 w 68"/>
                  <a:gd name="T23" fmla="*/ 62 h 98"/>
                  <a:gd name="T24" fmla="*/ 0 w 68"/>
                  <a:gd name="T25" fmla="*/ 50 h 98"/>
                  <a:gd name="T26" fmla="*/ 6 w 68"/>
                  <a:gd name="T27" fmla="*/ 37 h 98"/>
                  <a:gd name="T28" fmla="*/ 15 w 68"/>
                  <a:gd name="T29" fmla="*/ 25 h 98"/>
                  <a:gd name="T30" fmla="*/ 22 w 68"/>
                  <a:gd name="T31" fmla="*/ 13 h 98"/>
                  <a:gd name="T32" fmla="*/ 29 w 68"/>
                  <a:gd name="T33" fmla="*/ 0 h 98"/>
                  <a:gd name="T34" fmla="*/ 37 w 68"/>
                  <a:gd name="T35" fmla="*/ 0 h 98"/>
                  <a:gd name="T36" fmla="*/ 45 w 68"/>
                  <a:gd name="T37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8" h="98">
                    <a:moveTo>
                      <a:pt x="45" y="0"/>
                    </a:moveTo>
                    <a:lnTo>
                      <a:pt x="51" y="13"/>
                    </a:lnTo>
                    <a:lnTo>
                      <a:pt x="58" y="28"/>
                    </a:lnTo>
                    <a:lnTo>
                      <a:pt x="64" y="42"/>
                    </a:lnTo>
                    <a:lnTo>
                      <a:pt x="68" y="57"/>
                    </a:lnTo>
                    <a:lnTo>
                      <a:pt x="66" y="70"/>
                    </a:lnTo>
                    <a:lnTo>
                      <a:pt x="62" y="82"/>
                    </a:lnTo>
                    <a:lnTo>
                      <a:pt x="52" y="91"/>
                    </a:lnTo>
                    <a:lnTo>
                      <a:pt x="36" y="98"/>
                    </a:lnTo>
                    <a:lnTo>
                      <a:pt x="26" y="85"/>
                    </a:lnTo>
                    <a:lnTo>
                      <a:pt x="18" y="74"/>
                    </a:lnTo>
                    <a:lnTo>
                      <a:pt x="8" y="62"/>
                    </a:lnTo>
                    <a:lnTo>
                      <a:pt x="0" y="50"/>
                    </a:lnTo>
                    <a:lnTo>
                      <a:pt x="6" y="37"/>
                    </a:lnTo>
                    <a:lnTo>
                      <a:pt x="15" y="25"/>
                    </a:lnTo>
                    <a:lnTo>
                      <a:pt x="22" y="13"/>
                    </a:lnTo>
                    <a:lnTo>
                      <a:pt x="29" y="0"/>
                    </a:lnTo>
                    <a:lnTo>
                      <a:pt x="37" y="0"/>
                    </a:lnTo>
                    <a:lnTo>
                      <a:pt x="45" y="0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8" name="Freeform 79"/>
              <p:cNvSpPr>
                <a:spLocks/>
              </p:cNvSpPr>
              <p:nvPr/>
            </p:nvSpPr>
            <p:spPr bwMode="auto">
              <a:xfrm>
                <a:off x="2795" y="2240"/>
                <a:ext cx="255" cy="113"/>
              </a:xfrm>
              <a:custGeom>
                <a:avLst/>
                <a:gdLst>
                  <a:gd name="T0" fmla="*/ 302 w 767"/>
                  <a:gd name="T1" fmla="*/ 4 h 338"/>
                  <a:gd name="T2" fmla="*/ 395 w 767"/>
                  <a:gd name="T3" fmla="*/ 0 h 338"/>
                  <a:gd name="T4" fmla="*/ 474 w 767"/>
                  <a:gd name="T5" fmla="*/ 8 h 338"/>
                  <a:gd name="T6" fmla="*/ 538 w 767"/>
                  <a:gd name="T7" fmla="*/ 29 h 338"/>
                  <a:gd name="T8" fmla="*/ 594 w 767"/>
                  <a:gd name="T9" fmla="*/ 62 h 338"/>
                  <a:gd name="T10" fmla="*/ 640 w 767"/>
                  <a:gd name="T11" fmla="*/ 105 h 338"/>
                  <a:gd name="T12" fmla="*/ 683 w 767"/>
                  <a:gd name="T13" fmla="*/ 162 h 338"/>
                  <a:gd name="T14" fmla="*/ 723 w 767"/>
                  <a:gd name="T15" fmla="*/ 231 h 338"/>
                  <a:gd name="T16" fmla="*/ 765 w 767"/>
                  <a:gd name="T17" fmla="*/ 313 h 338"/>
                  <a:gd name="T18" fmla="*/ 765 w 767"/>
                  <a:gd name="T19" fmla="*/ 317 h 338"/>
                  <a:gd name="T20" fmla="*/ 766 w 767"/>
                  <a:gd name="T21" fmla="*/ 325 h 338"/>
                  <a:gd name="T22" fmla="*/ 766 w 767"/>
                  <a:gd name="T23" fmla="*/ 331 h 338"/>
                  <a:gd name="T24" fmla="*/ 767 w 767"/>
                  <a:gd name="T25" fmla="*/ 338 h 338"/>
                  <a:gd name="T26" fmla="*/ 756 w 767"/>
                  <a:gd name="T27" fmla="*/ 336 h 338"/>
                  <a:gd name="T28" fmla="*/ 744 w 767"/>
                  <a:gd name="T29" fmla="*/ 335 h 338"/>
                  <a:gd name="T30" fmla="*/ 730 w 767"/>
                  <a:gd name="T31" fmla="*/ 331 h 338"/>
                  <a:gd name="T32" fmla="*/ 717 w 767"/>
                  <a:gd name="T33" fmla="*/ 326 h 338"/>
                  <a:gd name="T34" fmla="*/ 702 w 767"/>
                  <a:gd name="T35" fmla="*/ 320 h 338"/>
                  <a:gd name="T36" fmla="*/ 690 w 767"/>
                  <a:gd name="T37" fmla="*/ 313 h 338"/>
                  <a:gd name="T38" fmla="*/ 676 w 767"/>
                  <a:gd name="T39" fmla="*/ 306 h 338"/>
                  <a:gd name="T40" fmla="*/ 663 w 767"/>
                  <a:gd name="T41" fmla="*/ 301 h 338"/>
                  <a:gd name="T42" fmla="*/ 601 w 767"/>
                  <a:gd name="T43" fmla="*/ 283 h 338"/>
                  <a:gd name="T44" fmla="*/ 545 w 767"/>
                  <a:gd name="T45" fmla="*/ 271 h 338"/>
                  <a:gd name="T46" fmla="*/ 492 w 767"/>
                  <a:gd name="T47" fmla="*/ 263 h 338"/>
                  <a:gd name="T48" fmla="*/ 442 w 767"/>
                  <a:gd name="T49" fmla="*/ 258 h 338"/>
                  <a:gd name="T50" fmla="*/ 391 w 767"/>
                  <a:gd name="T51" fmla="*/ 257 h 338"/>
                  <a:gd name="T52" fmla="*/ 336 w 767"/>
                  <a:gd name="T53" fmla="*/ 260 h 338"/>
                  <a:gd name="T54" fmla="*/ 277 w 767"/>
                  <a:gd name="T55" fmla="*/ 264 h 338"/>
                  <a:gd name="T56" fmla="*/ 211 w 767"/>
                  <a:gd name="T57" fmla="*/ 274 h 338"/>
                  <a:gd name="T58" fmla="*/ 192 w 767"/>
                  <a:gd name="T59" fmla="*/ 268 h 338"/>
                  <a:gd name="T60" fmla="*/ 165 w 767"/>
                  <a:gd name="T61" fmla="*/ 258 h 338"/>
                  <a:gd name="T62" fmla="*/ 132 w 767"/>
                  <a:gd name="T63" fmla="*/ 244 h 338"/>
                  <a:gd name="T64" fmla="*/ 98 w 767"/>
                  <a:gd name="T65" fmla="*/ 229 h 338"/>
                  <a:gd name="T66" fmla="*/ 64 w 767"/>
                  <a:gd name="T67" fmla="*/ 210 h 338"/>
                  <a:gd name="T68" fmla="*/ 35 w 767"/>
                  <a:gd name="T69" fmla="*/ 192 h 338"/>
                  <a:gd name="T70" fmla="*/ 11 w 767"/>
                  <a:gd name="T71" fmla="*/ 171 h 338"/>
                  <a:gd name="T72" fmla="*/ 0 w 767"/>
                  <a:gd name="T73" fmla="*/ 154 h 338"/>
                  <a:gd name="T74" fmla="*/ 29 w 767"/>
                  <a:gd name="T75" fmla="*/ 114 h 338"/>
                  <a:gd name="T76" fmla="*/ 60 w 767"/>
                  <a:gd name="T77" fmla="*/ 83 h 338"/>
                  <a:gd name="T78" fmla="*/ 93 w 767"/>
                  <a:gd name="T79" fmla="*/ 60 h 338"/>
                  <a:gd name="T80" fmla="*/ 129 w 767"/>
                  <a:gd name="T81" fmla="*/ 43 h 338"/>
                  <a:gd name="T82" fmla="*/ 165 w 767"/>
                  <a:gd name="T83" fmla="*/ 29 h 338"/>
                  <a:gd name="T84" fmla="*/ 207 w 767"/>
                  <a:gd name="T85" fmla="*/ 21 h 338"/>
                  <a:gd name="T86" fmla="*/ 251 w 767"/>
                  <a:gd name="T87" fmla="*/ 12 h 338"/>
                  <a:gd name="T88" fmla="*/ 302 w 767"/>
                  <a:gd name="T89" fmla="*/ 4 h 3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767" h="338">
                    <a:moveTo>
                      <a:pt x="302" y="4"/>
                    </a:moveTo>
                    <a:lnTo>
                      <a:pt x="395" y="0"/>
                    </a:lnTo>
                    <a:lnTo>
                      <a:pt x="474" y="8"/>
                    </a:lnTo>
                    <a:lnTo>
                      <a:pt x="538" y="29"/>
                    </a:lnTo>
                    <a:lnTo>
                      <a:pt x="594" y="62"/>
                    </a:lnTo>
                    <a:lnTo>
                      <a:pt x="640" y="105"/>
                    </a:lnTo>
                    <a:lnTo>
                      <a:pt x="683" y="162"/>
                    </a:lnTo>
                    <a:lnTo>
                      <a:pt x="723" y="231"/>
                    </a:lnTo>
                    <a:lnTo>
                      <a:pt x="765" y="313"/>
                    </a:lnTo>
                    <a:lnTo>
                      <a:pt x="765" y="317"/>
                    </a:lnTo>
                    <a:lnTo>
                      <a:pt x="766" y="325"/>
                    </a:lnTo>
                    <a:lnTo>
                      <a:pt x="766" y="331"/>
                    </a:lnTo>
                    <a:lnTo>
                      <a:pt x="767" y="338"/>
                    </a:lnTo>
                    <a:lnTo>
                      <a:pt x="756" y="336"/>
                    </a:lnTo>
                    <a:lnTo>
                      <a:pt x="744" y="335"/>
                    </a:lnTo>
                    <a:lnTo>
                      <a:pt x="730" y="331"/>
                    </a:lnTo>
                    <a:lnTo>
                      <a:pt x="717" y="326"/>
                    </a:lnTo>
                    <a:lnTo>
                      <a:pt x="702" y="320"/>
                    </a:lnTo>
                    <a:lnTo>
                      <a:pt x="690" y="313"/>
                    </a:lnTo>
                    <a:lnTo>
                      <a:pt x="676" y="306"/>
                    </a:lnTo>
                    <a:lnTo>
                      <a:pt x="663" y="301"/>
                    </a:lnTo>
                    <a:lnTo>
                      <a:pt x="601" y="283"/>
                    </a:lnTo>
                    <a:lnTo>
                      <a:pt x="545" y="271"/>
                    </a:lnTo>
                    <a:lnTo>
                      <a:pt x="492" y="263"/>
                    </a:lnTo>
                    <a:lnTo>
                      <a:pt x="442" y="258"/>
                    </a:lnTo>
                    <a:lnTo>
                      <a:pt x="391" y="257"/>
                    </a:lnTo>
                    <a:lnTo>
                      <a:pt x="336" y="260"/>
                    </a:lnTo>
                    <a:lnTo>
                      <a:pt x="277" y="264"/>
                    </a:lnTo>
                    <a:lnTo>
                      <a:pt x="211" y="274"/>
                    </a:lnTo>
                    <a:lnTo>
                      <a:pt x="192" y="268"/>
                    </a:lnTo>
                    <a:lnTo>
                      <a:pt x="165" y="258"/>
                    </a:lnTo>
                    <a:lnTo>
                      <a:pt x="132" y="244"/>
                    </a:lnTo>
                    <a:lnTo>
                      <a:pt x="98" y="229"/>
                    </a:lnTo>
                    <a:lnTo>
                      <a:pt x="64" y="210"/>
                    </a:lnTo>
                    <a:lnTo>
                      <a:pt x="35" y="192"/>
                    </a:lnTo>
                    <a:lnTo>
                      <a:pt x="11" y="171"/>
                    </a:lnTo>
                    <a:lnTo>
                      <a:pt x="0" y="154"/>
                    </a:lnTo>
                    <a:lnTo>
                      <a:pt x="29" y="114"/>
                    </a:lnTo>
                    <a:lnTo>
                      <a:pt x="60" y="83"/>
                    </a:lnTo>
                    <a:lnTo>
                      <a:pt x="93" y="60"/>
                    </a:lnTo>
                    <a:lnTo>
                      <a:pt x="129" y="43"/>
                    </a:lnTo>
                    <a:lnTo>
                      <a:pt x="165" y="29"/>
                    </a:lnTo>
                    <a:lnTo>
                      <a:pt x="207" y="21"/>
                    </a:lnTo>
                    <a:lnTo>
                      <a:pt x="251" y="12"/>
                    </a:lnTo>
                    <a:lnTo>
                      <a:pt x="302" y="4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9" name="Freeform 80"/>
              <p:cNvSpPr>
                <a:spLocks/>
              </p:cNvSpPr>
              <p:nvPr/>
            </p:nvSpPr>
            <p:spPr bwMode="auto">
              <a:xfrm>
                <a:off x="2713" y="2276"/>
                <a:ext cx="46" cy="98"/>
              </a:xfrm>
              <a:custGeom>
                <a:avLst/>
                <a:gdLst>
                  <a:gd name="T0" fmla="*/ 47 w 138"/>
                  <a:gd name="T1" fmla="*/ 0 h 295"/>
                  <a:gd name="T2" fmla="*/ 96 w 138"/>
                  <a:gd name="T3" fmla="*/ 16 h 295"/>
                  <a:gd name="T4" fmla="*/ 125 w 138"/>
                  <a:gd name="T5" fmla="*/ 43 h 295"/>
                  <a:gd name="T6" fmla="*/ 136 w 138"/>
                  <a:gd name="T7" fmla="*/ 75 h 295"/>
                  <a:gd name="T8" fmla="*/ 138 w 138"/>
                  <a:gd name="T9" fmla="*/ 116 h 295"/>
                  <a:gd name="T10" fmla="*/ 127 w 138"/>
                  <a:gd name="T11" fmla="*/ 157 h 295"/>
                  <a:gd name="T12" fmla="*/ 110 w 138"/>
                  <a:gd name="T13" fmla="*/ 202 h 295"/>
                  <a:gd name="T14" fmla="*/ 92 w 138"/>
                  <a:gd name="T15" fmla="*/ 245 h 295"/>
                  <a:gd name="T16" fmla="*/ 75 w 138"/>
                  <a:gd name="T17" fmla="*/ 287 h 295"/>
                  <a:gd name="T18" fmla="*/ 70 w 138"/>
                  <a:gd name="T19" fmla="*/ 291 h 295"/>
                  <a:gd name="T20" fmla="*/ 61 w 138"/>
                  <a:gd name="T21" fmla="*/ 295 h 295"/>
                  <a:gd name="T22" fmla="*/ 39 w 138"/>
                  <a:gd name="T23" fmla="*/ 270 h 295"/>
                  <a:gd name="T24" fmla="*/ 22 w 138"/>
                  <a:gd name="T25" fmla="*/ 234 h 295"/>
                  <a:gd name="T26" fmla="*/ 10 w 138"/>
                  <a:gd name="T27" fmla="*/ 189 h 295"/>
                  <a:gd name="T28" fmla="*/ 3 w 138"/>
                  <a:gd name="T29" fmla="*/ 141 h 295"/>
                  <a:gd name="T30" fmla="*/ 0 w 138"/>
                  <a:gd name="T31" fmla="*/ 92 h 295"/>
                  <a:gd name="T32" fmla="*/ 7 w 138"/>
                  <a:gd name="T33" fmla="*/ 50 h 295"/>
                  <a:gd name="T34" fmla="*/ 21 w 138"/>
                  <a:gd name="T35" fmla="*/ 17 h 295"/>
                  <a:gd name="T36" fmla="*/ 47 w 138"/>
                  <a:gd name="T37" fmla="*/ 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8" h="295">
                    <a:moveTo>
                      <a:pt x="47" y="0"/>
                    </a:moveTo>
                    <a:lnTo>
                      <a:pt x="96" y="16"/>
                    </a:lnTo>
                    <a:lnTo>
                      <a:pt x="125" y="43"/>
                    </a:lnTo>
                    <a:lnTo>
                      <a:pt x="136" y="75"/>
                    </a:lnTo>
                    <a:lnTo>
                      <a:pt x="138" y="116"/>
                    </a:lnTo>
                    <a:lnTo>
                      <a:pt x="127" y="157"/>
                    </a:lnTo>
                    <a:lnTo>
                      <a:pt x="110" y="202"/>
                    </a:lnTo>
                    <a:lnTo>
                      <a:pt x="92" y="245"/>
                    </a:lnTo>
                    <a:lnTo>
                      <a:pt x="75" y="287"/>
                    </a:lnTo>
                    <a:lnTo>
                      <a:pt x="70" y="291"/>
                    </a:lnTo>
                    <a:lnTo>
                      <a:pt x="61" y="295"/>
                    </a:lnTo>
                    <a:lnTo>
                      <a:pt x="39" y="270"/>
                    </a:lnTo>
                    <a:lnTo>
                      <a:pt x="22" y="234"/>
                    </a:lnTo>
                    <a:lnTo>
                      <a:pt x="10" y="189"/>
                    </a:lnTo>
                    <a:lnTo>
                      <a:pt x="3" y="141"/>
                    </a:lnTo>
                    <a:lnTo>
                      <a:pt x="0" y="92"/>
                    </a:lnTo>
                    <a:lnTo>
                      <a:pt x="7" y="50"/>
                    </a:lnTo>
                    <a:lnTo>
                      <a:pt x="21" y="17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0" name="Freeform 81"/>
              <p:cNvSpPr>
                <a:spLocks/>
              </p:cNvSpPr>
              <p:nvPr/>
            </p:nvSpPr>
            <p:spPr bwMode="auto">
              <a:xfrm>
                <a:off x="2277" y="2326"/>
                <a:ext cx="362" cy="507"/>
              </a:xfrm>
              <a:custGeom>
                <a:avLst/>
                <a:gdLst>
                  <a:gd name="T0" fmla="*/ 783 w 1084"/>
                  <a:gd name="T1" fmla="*/ 1 h 1521"/>
                  <a:gd name="T2" fmla="*/ 812 w 1084"/>
                  <a:gd name="T3" fmla="*/ 0 h 1521"/>
                  <a:gd name="T4" fmla="*/ 855 w 1084"/>
                  <a:gd name="T5" fmla="*/ 3 h 1521"/>
                  <a:gd name="T6" fmla="*/ 904 w 1084"/>
                  <a:gd name="T7" fmla="*/ 6 h 1521"/>
                  <a:gd name="T8" fmla="*/ 956 w 1084"/>
                  <a:gd name="T9" fmla="*/ 14 h 1521"/>
                  <a:gd name="T10" fmla="*/ 1004 w 1084"/>
                  <a:gd name="T11" fmla="*/ 22 h 1521"/>
                  <a:gd name="T12" fmla="*/ 1046 w 1084"/>
                  <a:gd name="T13" fmla="*/ 36 h 1521"/>
                  <a:gd name="T14" fmla="*/ 1073 w 1084"/>
                  <a:gd name="T15" fmla="*/ 54 h 1521"/>
                  <a:gd name="T16" fmla="*/ 1084 w 1084"/>
                  <a:gd name="T17" fmla="*/ 76 h 1521"/>
                  <a:gd name="T18" fmla="*/ 977 w 1084"/>
                  <a:gd name="T19" fmla="*/ 107 h 1521"/>
                  <a:gd name="T20" fmla="*/ 887 w 1084"/>
                  <a:gd name="T21" fmla="*/ 143 h 1521"/>
                  <a:gd name="T22" fmla="*/ 806 w 1084"/>
                  <a:gd name="T23" fmla="*/ 181 h 1521"/>
                  <a:gd name="T24" fmla="*/ 737 w 1084"/>
                  <a:gd name="T25" fmla="*/ 227 h 1521"/>
                  <a:gd name="T26" fmla="*/ 670 w 1084"/>
                  <a:gd name="T27" fmla="*/ 278 h 1521"/>
                  <a:gd name="T28" fmla="*/ 609 w 1084"/>
                  <a:gd name="T29" fmla="*/ 342 h 1521"/>
                  <a:gd name="T30" fmla="*/ 546 w 1084"/>
                  <a:gd name="T31" fmla="*/ 418 h 1521"/>
                  <a:gd name="T32" fmla="*/ 481 w 1084"/>
                  <a:gd name="T33" fmla="*/ 511 h 1521"/>
                  <a:gd name="T34" fmla="*/ 421 w 1084"/>
                  <a:gd name="T35" fmla="*/ 625 h 1521"/>
                  <a:gd name="T36" fmla="*/ 375 w 1084"/>
                  <a:gd name="T37" fmla="*/ 744 h 1521"/>
                  <a:gd name="T38" fmla="*/ 336 w 1084"/>
                  <a:gd name="T39" fmla="*/ 863 h 1521"/>
                  <a:gd name="T40" fmla="*/ 311 w 1084"/>
                  <a:gd name="T41" fmla="*/ 986 h 1521"/>
                  <a:gd name="T42" fmla="*/ 294 w 1084"/>
                  <a:gd name="T43" fmla="*/ 1109 h 1521"/>
                  <a:gd name="T44" fmla="*/ 290 w 1084"/>
                  <a:gd name="T45" fmla="*/ 1234 h 1521"/>
                  <a:gd name="T46" fmla="*/ 294 w 1084"/>
                  <a:gd name="T47" fmla="*/ 1362 h 1521"/>
                  <a:gd name="T48" fmla="*/ 313 w 1084"/>
                  <a:gd name="T49" fmla="*/ 1491 h 1521"/>
                  <a:gd name="T50" fmla="*/ 272 w 1084"/>
                  <a:gd name="T51" fmla="*/ 1518 h 1521"/>
                  <a:gd name="T52" fmla="*/ 231 w 1084"/>
                  <a:gd name="T53" fmla="*/ 1521 h 1521"/>
                  <a:gd name="T54" fmla="*/ 186 w 1084"/>
                  <a:gd name="T55" fmla="*/ 1501 h 1521"/>
                  <a:gd name="T56" fmla="*/ 144 w 1084"/>
                  <a:gd name="T57" fmla="*/ 1471 h 1521"/>
                  <a:gd name="T58" fmla="*/ 105 w 1084"/>
                  <a:gd name="T59" fmla="*/ 1429 h 1521"/>
                  <a:gd name="T60" fmla="*/ 75 w 1084"/>
                  <a:gd name="T61" fmla="*/ 1387 h 1521"/>
                  <a:gd name="T62" fmla="*/ 52 w 1084"/>
                  <a:gd name="T63" fmla="*/ 1346 h 1521"/>
                  <a:gd name="T64" fmla="*/ 43 w 1084"/>
                  <a:gd name="T65" fmla="*/ 1312 h 1521"/>
                  <a:gd name="T66" fmla="*/ 8 w 1084"/>
                  <a:gd name="T67" fmla="*/ 1159 h 1521"/>
                  <a:gd name="T68" fmla="*/ 0 w 1084"/>
                  <a:gd name="T69" fmla="*/ 999 h 1521"/>
                  <a:gd name="T70" fmla="*/ 15 w 1084"/>
                  <a:gd name="T71" fmla="*/ 834 h 1521"/>
                  <a:gd name="T72" fmla="*/ 54 w 1084"/>
                  <a:gd name="T73" fmla="*/ 671 h 1521"/>
                  <a:gd name="T74" fmla="*/ 112 w 1084"/>
                  <a:gd name="T75" fmla="*/ 513 h 1521"/>
                  <a:gd name="T76" fmla="*/ 192 w 1084"/>
                  <a:gd name="T77" fmla="*/ 368 h 1521"/>
                  <a:gd name="T78" fmla="*/ 288 w 1084"/>
                  <a:gd name="T79" fmla="*/ 239 h 1521"/>
                  <a:gd name="T80" fmla="*/ 403 w 1084"/>
                  <a:gd name="T81" fmla="*/ 135 h 1521"/>
                  <a:gd name="T82" fmla="*/ 447 w 1084"/>
                  <a:gd name="T83" fmla="*/ 107 h 1521"/>
                  <a:gd name="T84" fmla="*/ 493 w 1084"/>
                  <a:gd name="T85" fmla="*/ 85 h 1521"/>
                  <a:gd name="T86" fmla="*/ 541 w 1084"/>
                  <a:gd name="T87" fmla="*/ 64 h 1521"/>
                  <a:gd name="T88" fmla="*/ 589 w 1084"/>
                  <a:gd name="T89" fmla="*/ 49 h 1521"/>
                  <a:gd name="T90" fmla="*/ 638 w 1084"/>
                  <a:gd name="T91" fmla="*/ 33 h 1521"/>
                  <a:gd name="T92" fmla="*/ 687 w 1084"/>
                  <a:gd name="T93" fmla="*/ 21 h 1521"/>
                  <a:gd name="T94" fmla="*/ 734 w 1084"/>
                  <a:gd name="T95" fmla="*/ 10 h 1521"/>
                  <a:gd name="T96" fmla="*/ 783 w 1084"/>
                  <a:gd name="T97" fmla="*/ 1 h 15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84" h="1521">
                    <a:moveTo>
                      <a:pt x="783" y="1"/>
                    </a:moveTo>
                    <a:lnTo>
                      <a:pt x="812" y="0"/>
                    </a:lnTo>
                    <a:lnTo>
                      <a:pt x="855" y="3"/>
                    </a:lnTo>
                    <a:lnTo>
                      <a:pt x="904" y="6"/>
                    </a:lnTo>
                    <a:lnTo>
                      <a:pt x="956" y="14"/>
                    </a:lnTo>
                    <a:lnTo>
                      <a:pt x="1004" y="22"/>
                    </a:lnTo>
                    <a:lnTo>
                      <a:pt x="1046" y="36"/>
                    </a:lnTo>
                    <a:lnTo>
                      <a:pt x="1073" y="54"/>
                    </a:lnTo>
                    <a:lnTo>
                      <a:pt x="1084" y="76"/>
                    </a:lnTo>
                    <a:lnTo>
                      <a:pt x="977" y="107"/>
                    </a:lnTo>
                    <a:lnTo>
                      <a:pt x="887" y="143"/>
                    </a:lnTo>
                    <a:lnTo>
                      <a:pt x="806" y="181"/>
                    </a:lnTo>
                    <a:lnTo>
                      <a:pt x="737" y="227"/>
                    </a:lnTo>
                    <a:lnTo>
                      <a:pt x="670" y="278"/>
                    </a:lnTo>
                    <a:lnTo>
                      <a:pt x="609" y="342"/>
                    </a:lnTo>
                    <a:lnTo>
                      <a:pt x="546" y="418"/>
                    </a:lnTo>
                    <a:lnTo>
                      <a:pt x="481" y="511"/>
                    </a:lnTo>
                    <a:lnTo>
                      <a:pt x="421" y="625"/>
                    </a:lnTo>
                    <a:lnTo>
                      <a:pt x="375" y="744"/>
                    </a:lnTo>
                    <a:lnTo>
                      <a:pt x="336" y="863"/>
                    </a:lnTo>
                    <a:lnTo>
                      <a:pt x="311" y="986"/>
                    </a:lnTo>
                    <a:lnTo>
                      <a:pt x="294" y="1109"/>
                    </a:lnTo>
                    <a:lnTo>
                      <a:pt x="290" y="1234"/>
                    </a:lnTo>
                    <a:lnTo>
                      <a:pt x="294" y="1362"/>
                    </a:lnTo>
                    <a:lnTo>
                      <a:pt x="313" y="1491"/>
                    </a:lnTo>
                    <a:lnTo>
                      <a:pt x="272" y="1518"/>
                    </a:lnTo>
                    <a:lnTo>
                      <a:pt x="231" y="1521"/>
                    </a:lnTo>
                    <a:lnTo>
                      <a:pt x="186" y="1501"/>
                    </a:lnTo>
                    <a:lnTo>
                      <a:pt x="144" y="1471"/>
                    </a:lnTo>
                    <a:lnTo>
                      <a:pt x="105" y="1429"/>
                    </a:lnTo>
                    <a:lnTo>
                      <a:pt x="75" y="1387"/>
                    </a:lnTo>
                    <a:lnTo>
                      <a:pt x="52" y="1346"/>
                    </a:lnTo>
                    <a:lnTo>
                      <a:pt x="43" y="1312"/>
                    </a:lnTo>
                    <a:lnTo>
                      <a:pt x="8" y="1159"/>
                    </a:lnTo>
                    <a:lnTo>
                      <a:pt x="0" y="999"/>
                    </a:lnTo>
                    <a:lnTo>
                      <a:pt x="15" y="834"/>
                    </a:lnTo>
                    <a:lnTo>
                      <a:pt x="54" y="671"/>
                    </a:lnTo>
                    <a:lnTo>
                      <a:pt x="112" y="513"/>
                    </a:lnTo>
                    <a:lnTo>
                      <a:pt x="192" y="368"/>
                    </a:lnTo>
                    <a:lnTo>
                      <a:pt x="288" y="239"/>
                    </a:lnTo>
                    <a:lnTo>
                      <a:pt x="403" y="135"/>
                    </a:lnTo>
                    <a:lnTo>
                      <a:pt x="447" y="107"/>
                    </a:lnTo>
                    <a:lnTo>
                      <a:pt x="493" y="85"/>
                    </a:lnTo>
                    <a:lnTo>
                      <a:pt x="541" y="64"/>
                    </a:lnTo>
                    <a:lnTo>
                      <a:pt x="589" y="49"/>
                    </a:lnTo>
                    <a:lnTo>
                      <a:pt x="638" y="33"/>
                    </a:lnTo>
                    <a:lnTo>
                      <a:pt x="687" y="21"/>
                    </a:lnTo>
                    <a:lnTo>
                      <a:pt x="734" y="10"/>
                    </a:lnTo>
                    <a:lnTo>
                      <a:pt x="783" y="1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1" name="Freeform 82"/>
              <p:cNvSpPr>
                <a:spLocks/>
              </p:cNvSpPr>
              <p:nvPr/>
            </p:nvSpPr>
            <p:spPr bwMode="auto">
              <a:xfrm>
                <a:off x="2750" y="2305"/>
                <a:ext cx="93" cy="115"/>
              </a:xfrm>
              <a:custGeom>
                <a:avLst/>
                <a:gdLst>
                  <a:gd name="T0" fmla="*/ 116 w 280"/>
                  <a:gd name="T1" fmla="*/ 0 h 345"/>
                  <a:gd name="T2" fmla="*/ 187 w 280"/>
                  <a:gd name="T3" fmla="*/ 30 h 345"/>
                  <a:gd name="T4" fmla="*/ 238 w 280"/>
                  <a:gd name="T5" fmla="*/ 62 h 345"/>
                  <a:gd name="T6" fmla="*/ 267 w 280"/>
                  <a:gd name="T7" fmla="*/ 94 h 345"/>
                  <a:gd name="T8" fmla="*/ 280 w 280"/>
                  <a:gd name="T9" fmla="*/ 131 h 345"/>
                  <a:gd name="T10" fmla="*/ 273 w 280"/>
                  <a:gd name="T11" fmla="*/ 173 h 345"/>
                  <a:gd name="T12" fmla="*/ 253 w 280"/>
                  <a:gd name="T13" fmla="*/ 220 h 345"/>
                  <a:gd name="T14" fmla="*/ 217 w 280"/>
                  <a:gd name="T15" fmla="*/ 274 h 345"/>
                  <a:gd name="T16" fmla="*/ 170 w 280"/>
                  <a:gd name="T17" fmla="*/ 338 h 345"/>
                  <a:gd name="T18" fmla="*/ 160 w 280"/>
                  <a:gd name="T19" fmla="*/ 340 h 345"/>
                  <a:gd name="T20" fmla="*/ 152 w 280"/>
                  <a:gd name="T21" fmla="*/ 341 h 345"/>
                  <a:gd name="T22" fmla="*/ 142 w 280"/>
                  <a:gd name="T23" fmla="*/ 341 h 345"/>
                  <a:gd name="T24" fmla="*/ 134 w 280"/>
                  <a:gd name="T25" fmla="*/ 345 h 345"/>
                  <a:gd name="T26" fmla="*/ 84 w 280"/>
                  <a:gd name="T27" fmla="*/ 303 h 345"/>
                  <a:gd name="T28" fmla="*/ 48 w 280"/>
                  <a:gd name="T29" fmla="*/ 271 h 345"/>
                  <a:gd name="T30" fmla="*/ 21 w 280"/>
                  <a:gd name="T31" fmla="*/ 242 h 345"/>
                  <a:gd name="T32" fmla="*/ 6 w 280"/>
                  <a:gd name="T33" fmla="*/ 214 h 345"/>
                  <a:gd name="T34" fmla="*/ 0 w 280"/>
                  <a:gd name="T35" fmla="*/ 183 h 345"/>
                  <a:gd name="T36" fmla="*/ 7 w 280"/>
                  <a:gd name="T37" fmla="*/ 145 h 345"/>
                  <a:gd name="T38" fmla="*/ 22 w 280"/>
                  <a:gd name="T39" fmla="*/ 96 h 345"/>
                  <a:gd name="T40" fmla="*/ 50 w 280"/>
                  <a:gd name="T41" fmla="*/ 37 h 345"/>
                  <a:gd name="T42" fmla="*/ 57 w 280"/>
                  <a:gd name="T43" fmla="*/ 28 h 345"/>
                  <a:gd name="T44" fmla="*/ 66 w 280"/>
                  <a:gd name="T45" fmla="*/ 21 h 345"/>
                  <a:gd name="T46" fmla="*/ 73 w 280"/>
                  <a:gd name="T47" fmla="*/ 16 h 345"/>
                  <a:gd name="T48" fmla="*/ 80 w 280"/>
                  <a:gd name="T49" fmla="*/ 12 h 345"/>
                  <a:gd name="T50" fmla="*/ 86 w 280"/>
                  <a:gd name="T51" fmla="*/ 7 h 345"/>
                  <a:gd name="T52" fmla="*/ 95 w 280"/>
                  <a:gd name="T53" fmla="*/ 5 h 345"/>
                  <a:gd name="T54" fmla="*/ 103 w 280"/>
                  <a:gd name="T55" fmla="*/ 2 h 345"/>
                  <a:gd name="T56" fmla="*/ 116 w 280"/>
                  <a:gd name="T57" fmla="*/ 0 h 3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0" h="345">
                    <a:moveTo>
                      <a:pt x="116" y="0"/>
                    </a:moveTo>
                    <a:lnTo>
                      <a:pt x="187" y="30"/>
                    </a:lnTo>
                    <a:lnTo>
                      <a:pt x="238" y="62"/>
                    </a:lnTo>
                    <a:lnTo>
                      <a:pt x="267" y="94"/>
                    </a:lnTo>
                    <a:lnTo>
                      <a:pt x="280" y="131"/>
                    </a:lnTo>
                    <a:lnTo>
                      <a:pt x="273" y="173"/>
                    </a:lnTo>
                    <a:lnTo>
                      <a:pt x="253" y="220"/>
                    </a:lnTo>
                    <a:lnTo>
                      <a:pt x="217" y="274"/>
                    </a:lnTo>
                    <a:lnTo>
                      <a:pt x="170" y="338"/>
                    </a:lnTo>
                    <a:lnTo>
                      <a:pt x="160" y="340"/>
                    </a:lnTo>
                    <a:lnTo>
                      <a:pt x="152" y="341"/>
                    </a:lnTo>
                    <a:lnTo>
                      <a:pt x="142" y="341"/>
                    </a:lnTo>
                    <a:lnTo>
                      <a:pt x="134" y="345"/>
                    </a:lnTo>
                    <a:lnTo>
                      <a:pt x="84" y="303"/>
                    </a:lnTo>
                    <a:lnTo>
                      <a:pt x="48" y="271"/>
                    </a:lnTo>
                    <a:lnTo>
                      <a:pt x="21" y="242"/>
                    </a:lnTo>
                    <a:lnTo>
                      <a:pt x="6" y="214"/>
                    </a:lnTo>
                    <a:lnTo>
                      <a:pt x="0" y="183"/>
                    </a:lnTo>
                    <a:lnTo>
                      <a:pt x="7" y="145"/>
                    </a:lnTo>
                    <a:lnTo>
                      <a:pt x="22" y="96"/>
                    </a:lnTo>
                    <a:lnTo>
                      <a:pt x="50" y="37"/>
                    </a:lnTo>
                    <a:lnTo>
                      <a:pt x="57" y="28"/>
                    </a:lnTo>
                    <a:lnTo>
                      <a:pt x="66" y="21"/>
                    </a:lnTo>
                    <a:lnTo>
                      <a:pt x="73" y="16"/>
                    </a:lnTo>
                    <a:lnTo>
                      <a:pt x="80" y="12"/>
                    </a:lnTo>
                    <a:lnTo>
                      <a:pt x="86" y="7"/>
                    </a:lnTo>
                    <a:lnTo>
                      <a:pt x="95" y="5"/>
                    </a:lnTo>
                    <a:lnTo>
                      <a:pt x="103" y="2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2" name="Freeform 83"/>
              <p:cNvSpPr>
                <a:spLocks/>
              </p:cNvSpPr>
              <p:nvPr/>
            </p:nvSpPr>
            <p:spPr bwMode="auto">
              <a:xfrm>
                <a:off x="2391" y="2362"/>
                <a:ext cx="458" cy="548"/>
              </a:xfrm>
              <a:custGeom>
                <a:avLst/>
                <a:gdLst>
                  <a:gd name="T0" fmla="*/ 726 w 1376"/>
                  <a:gd name="T1" fmla="*/ 0 h 1644"/>
                  <a:gd name="T2" fmla="*/ 840 w 1376"/>
                  <a:gd name="T3" fmla="*/ 7 h 1644"/>
                  <a:gd name="T4" fmla="*/ 942 w 1376"/>
                  <a:gd name="T5" fmla="*/ 32 h 1644"/>
                  <a:gd name="T6" fmla="*/ 1031 w 1376"/>
                  <a:gd name="T7" fmla="*/ 69 h 1644"/>
                  <a:gd name="T8" fmla="*/ 1112 w 1376"/>
                  <a:gd name="T9" fmla="*/ 123 h 1644"/>
                  <a:gd name="T10" fmla="*/ 1180 w 1376"/>
                  <a:gd name="T11" fmla="*/ 187 h 1644"/>
                  <a:gd name="T12" fmla="*/ 1242 w 1376"/>
                  <a:gd name="T13" fmla="*/ 265 h 1644"/>
                  <a:gd name="T14" fmla="*/ 1298 w 1376"/>
                  <a:gd name="T15" fmla="*/ 354 h 1644"/>
                  <a:gd name="T16" fmla="*/ 1351 w 1376"/>
                  <a:gd name="T17" fmla="*/ 456 h 1644"/>
                  <a:gd name="T18" fmla="*/ 1368 w 1376"/>
                  <a:gd name="T19" fmla="*/ 543 h 1644"/>
                  <a:gd name="T20" fmla="*/ 1376 w 1376"/>
                  <a:gd name="T21" fmla="*/ 631 h 1644"/>
                  <a:gd name="T22" fmla="*/ 1376 w 1376"/>
                  <a:gd name="T23" fmla="*/ 717 h 1644"/>
                  <a:gd name="T24" fmla="*/ 1369 w 1376"/>
                  <a:gd name="T25" fmla="*/ 802 h 1644"/>
                  <a:gd name="T26" fmla="*/ 1355 w 1376"/>
                  <a:gd name="T27" fmla="*/ 880 h 1644"/>
                  <a:gd name="T28" fmla="*/ 1340 w 1376"/>
                  <a:gd name="T29" fmla="*/ 955 h 1644"/>
                  <a:gd name="T30" fmla="*/ 1322 w 1376"/>
                  <a:gd name="T31" fmla="*/ 1024 h 1644"/>
                  <a:gd name="T32" fmla="*/ 1305 w 1376"/>
                  <a:gd name="T33" fmla="*/ 1087 h 1644"/>
                  <a:gd name="T34" fmla="*/ 1259 w 1376"/>
                  <a:gd name="T35" fmla="*/ 1158 h 1644"/>
                  <a:gd name="T36" fmla="*/ 1205 w 1376"/>
                  <a:gd name="T37" fmla="*/ 1227 h 1644"/>
                  <a:gd name="T38" fmla="*/ 1144 w 1376"/>
                  <a:gd name="T39" fmla="*/ 1293 h 1644"/>
                  <a:gd name="T40" fmla="*/ 1078 w 1376"/>
                  <a:gd name="T41" fmla="*/ 1355 h 1644"/>
                  <a:gd name="T42" fmla="*/ 1006 w 1376"/>
                  <a:gd name="T43" fmla="*/ 1413 h 1644"/>
                  <a:gd name="T44" fmla="*/ 931 w 1376"/>
                  <a:gd name="T45" fmla="*/ 1469 h 1644"/>
                  <a:gd name="T46" fmla="*/ 853 w 1376"/>
                  <a:gd name="T47" fmla="*/ 1520 h 1644"/>
                  <a:gd name="T48" fmla="*/ 776 w 1376"/>
                  <a:gd name="T49" fmla="*/ 1568 h 1644"/>
                  <a:gd name="T50" fmla="*/ 678 w 1376"/>
                  <a:gd name="T51" fmla="*/ 1601 h 1644"/>
                  <a:gd name="T52" fmla="*/ 579 w 1376"/>
                  <a:gd name="T53" fmla="*/ 1628 h 1644"/>
                  <a:gd name="T54" fmla="*/ 480 w 1376"/>
                  <a:gd name="T55" fmla="*/ 1641 h 1644"/>
                  <a:gd name="T56" fmla="*/ 384 w 1376"/>
                  <a:gd name="T57" fmla="*/ 1644 h 1644"/>
                  <a:gd name="T58" fmla="*/ 288 w 1376"/>
                  <a:gd name="T59" fmla="*/ 1629 h 1644"/>
                  <a:gd name="T60" fmla="*/ 198 w 1376"/>
                  <a:gd name="T61" fmla="*/ 1596 h 1644"/>
                  <a:gd name="T62" fmla="*/ 112 w 1376"/>
                  <a:gd name="T63" fmla="*/ 1540 h 1644"/>
                  <a:gd name="T64" fmla="*/ 34 w 1376"/>
                  <a:gd name="T65" fmla="*/ 1461 h 1644"/>
                  <a:gd name="T66" fmla="*/ 2 w 1376"/>
                  <a:gd name="T67" fmla="*/ 1245 h 1644"/>
                  <a:gd name="T68" fmla="*/ 0 w 1376"/>
                  <a:gd name="T69" fmla="*/ 1019 h 1644"/>
                  <a:gd name="T70" fmla="*/ 31 w 1376"/>
                  <a:gd name="T71" fmla="*/ 792 h 1644"/>
                  <a:gd name="T72" fmla="*/ 96 w 1376"/>
                  <a:gd name="T73" fmla="*/ 574 h 1644"/>
                  <a:gd name="T74" fmla="*/ 196 w 1376"/>
                  <a:gd name="T75" fmla="*/ 374 h 1644"/>
                  <a:gd name="T76" fmla="*/ 334 w 1376"/>
                  <a:gd name="T77" fmla="*/ 206 h 1644"/>
                  <a:gd name="T78" fmla="*/ 509 w 1376"/>
                  <a:gd name="T79" fmla="*/ 76 h 1644"/>
                  <a:gd name="T80" fmla="*/ 726 w 1376"/>
                  <a:gd name="T81" fmla="*/ 0 h 16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76" h="1644">
                    <a:moveTo>
                      <a:pt x="726" y="0"/>
                    </a:moveTo>
                    <a:lnTo>
                      <a:pt x="840" y="7"/>
                    </a:lnTo>
                    <a:lnTo>
                      <a:pt x="942" y="32"/>
                    </a:lnTo>
                    <a:lnTo>
                      <a:pt x="1031" y="69"/>
                    </a:lnTo>
                    <a:lnTo>
                      <a:pt x="1112" y="123"/>
                    </a:lnTo>
                    <a:lnTo>
                      <a:pt x="1180" y="187"/>
                    </a:lnTo>
                    <a:lnTo>
                      <a:pt x="1242" y="265"/>
                    </a:lnTo>
                    <a:lnTo>
                      <a:pt x="1298" y="354"/>
                    </a:lnTo>
                    <a:lnTo>
                      <a:pt x="1351" y="456"/>
                    </a:lnTo>
                    <a:lnTo>
                      <a:pt x="1368" y="543"/>
                    </a:lnTo>
                    <a:lnTo>
                      <a:pt x="1376" y="631"/>
                    </a:lnTo>
                    <a:lnTo>
                      <a:pt x="1376" y="717"/>
                    </a:lnTo>
                    <a:lnTo>
                      <a:pt x="1369" y="802"/>
                    </a:lnTo>
                    <a:lnTo>
                      <a:pt x="1355" y="880"/>
                    </a:lnTo>
                    <a:lnTo>
                      <a:pt x="1340" y="955"/>
                    </a:lnTo>
                    <a:lnTo>
                      <a:pt x="1322" y="1024"/>
                    </a:lnTo>
                    <a:lnTo>
                      <a:pt x="1305" y="1087"/>
                    </a:lnTo>
                    <a:lnTo>
                      <a:pt x="1259" y="1158"/>
                    </a:lnTo>
                    <a:lnTo>
                      <a:pt x="1205" y="1227"/>
                    </a:lnTo>
                    <a:lnTo>
                      <a:pt x="1144" y="1293"/>
                    </a:lnTo>
                    <a:lnTo>
                      <a:pt x="1078" y="1355"/>
                    </a:lnTo>
                    <a:lnTo>
                      <a:pt x="1006" y="1413"/>
                    </a:lnTo>
                    <a:lnTo>
                      <a:pt x="931" y="1469"/>
                    </a:lnTo>
                    <a:lnTo>
                      <a:pt x="853" y="1520"/>
                    </a:lnTo>
                    <a:lnTo>
                      <a:pt x="776" y="1568"/>
                    </a:lnTo>
                    <a:lnTo>
                      <a:pt x="678" y="1601"/>
                    </a:lnTo>
                    <a:lnTo>
                      <a:pt x="579" y="1628"/>
                    </a:lnTo>
                    <a:lnTo>
                      <a:pt x="480" y="1641"/>
                    </a:lnTo>
                    <a:lnTo>
                      <a:pt x="384" y="1644"/>
                    </a:lnTo>
                    <a:lnTo>
                      <a:pt x="288" y="1629"/>
                    </a:lnTo>
                    <a:lnTo>
                      <a:pt x="198" y="1596"/>
                    </a:lnTo>
                    <a:lnTo>
                      <a:pt x="112" y="1540"/>
                    </a:lnTo>
                    <a:lnTo>
                      <a:pt x="34" y="1461"/>
                    </a:lnTo>
                    <a:lnTo>
                      <a:pt x="2" y="1245"/>
                    </a:lnTo>
                    <a:lnTo>
                      <a:pt x="0" y="1019"/>
                    </a:lnTo>
                    <a:lnTo>
                      <a:pt x="31" y="792"/>
                    </a:lnTo>
                    <a:lnTo>
                      <a:pt x="96" y="574"/>
                    </a:lnTo>
                    <a:lnTo>
                      <a:pt x="196" y="374"/>
                    </a:lnTo>
                    <a:lnTo>
                      <a:pt x="334" y="206"/>
                    </a:lnTo>
                    <a:lnTo>
                      <a:pt x="509" y="76"/>
                    </a:lnTo>
                    <a:lnTo>
                      <a:pt x="726" y="0"/>
                    </a:lnTo>
                    <a:close/>
                  </a:path>
                </a:pathLst>
              </a:custGeom>
              <a:solidFill>
                <a:srgbClr val="9E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3" name="Freeform 84"/>
              <p:cNvSpPr>
                <a:spLocks/>
              </p:cNvSpPr>
              <p:nvPr/>
            </p:nvSpPr>
            <p:spPr bwMode="auto">
              <a:xfrm>
                <a:off x="2402" y="2369"/>
                <a:ext cx="449" cy="541"/>
              </a:xfrm>
              <a:custGeom>
                <a:avLst/>
                <a:gdLst>
                  <a:gd name="T0" fmla="*/ 732 w 1346"/>
                  <a:gd name="T1" fmla="*/ 0 h 1623"/>
                  <a:gd name="T2" fmla="*/ 842 w 1346"/>
                  <a:gd name="T3" fmla="*/ 7 h 1623"/>
                  <a:gd name="T4" fmla="*/ 939 w 1346"/>
                  <a:gd name="T5" fmla="*/ 32 h 1623"/>
                  <a:gd name="T6" fmla="*/ 1024 w 1346"/>
                  <a:gd name="T7" fmla="*/ 69 h 1623"/>
                  <a:gd name="T8" fmla="*/ 1100 w 1346"/>
                  <a:gd name="T9" fmla="*/ 122 h 1623"/>
                  <a:gd name="T10" fmla="*/ 1164 w 1346"/>
                  <a:gd name="T11" fmla="*/ 185 h 1623"/>
                  <a:gd name="T12" fmla="*/ 1224 w 1346"/>
                  <a:gd name="T13" fmla="*/ 261 h 1623"/>
                  <a:gd name="T14" fmla="*/ 1275 w 1346"/>
                  <a:gd name="T15" fmla="*/ 347 h 1623"/>
                  <a:gd name="T16" fmla="*/ 1324 w 1346"/>
                  <a:gd name="T17" fmla="*/ 444 h 1623"/>
                  <a:gd name="T18" fmla="*/ 1341 w 1346"/>
                  <a:gd name="T19" fmla="*/ 529 h 1623"/>
                  <a:gd name="T20" fmla="*/ 1346 w 1346"/>
                  <a:gd name="T21" fmla="*/ 615 h 1623"/>
                  <a:gd name="T22" fmla="*/ 1344 w 1346"/>
                  <a:gd name="T23" fmla="*/ 700 h 1623"/>
                  <a:gd name="T24" fmla="*/ 1337 w 1346"/>
                  <a:gd name="T25" fmla="*/ 784 h 1623"/>
                  <a:gd name="T26" fmla="*/ 1321 w 1346"/>
                  <a:gd name="T27" fmla="*/ 861 h 1623"/>
                  <a:gd name="T28" fmla="*/ 1305 w 1346"/>
                  <a:gd name="T29" fmla="*/ 937 h 1623"/>
                  <a:gd name="T30" fmla="*/ 1287 w 1346"/>
                  <a:gd name="T31" fmla="*/ 1003 h 1623"/>
                  <a:gd name="T32" fmla="*/ 1270 w 1346"/>
                  <a:gd name="T33" fmla="*/ 1063 h 1623"/>
                  <a:gd name="T34" fmla="*/ 1225 w 1346"/>
                  <a:gd name="T35" fmla="*/ 1131 h 1623"/>
                  <a:gd name="T36" fmla="*/ 1174 w 1346"/>
                  <a:gd name="T37" fmla="*/ 1199 h 1623"/>
                  <a:gd name="T38" fmla="*/ 1113 w 1346"/>
                  <a:gd name="T39" fmla="*/ 1265 h 1623"/>
                  <a:gd name="T40" fmla="*/ 1047 w 1346"/>
                  <a:gd name="T41" fmla="*/ 1330 h 1623"/>
                  <a:gd name="T42" fmla="*/ 975 w 1346"/>
                  <a:gd name="T43" fmla="*/ 1388 h 1623"/>
                  <a:gd name="T44" fmla="*/ 901 w 1346"/>
                  <a:gd name="T45" fmla="*/ 1445 h 1623"/>
                  <a:gd name="T46" fmla="*/ 826 w 1346"/>
                  <a:gd name="T47" fmla="*/ 1495 h 1623"/>
                  <a:gd name="T48" fmla="*/ 753 w 1346"/>
                  <a:gd name="T49" fmla="*/ 1543 h 1623"/>
                  <a:gd name="T50" fmla="*/ 643 w 1346"/>
                  <a:gd name="T51" fmla="*/ 1582 h 1623"/>
                  <a:gd name="T52" fmla="*/ 537 w 1346"/>
                  <a:gd name="T53" fmla="*/ 1609 h 1623"/>
                  <a:gd name="T54" fmla="*/ 435 w 1346"/>
                  <a:gd name="T55" fmla="*/ 1623 h 1623"/>
                  <a:gd name="T56" fmla="*/ 340 w 1346"/>
                  <a:gd name="T57" fmla="*/ 1623 h 1623"/>
                  <a:gd name="T58" fmla="*/ 248 w 1346"/>
                  <a:gd name="T59" fmla="*/ 1602 h 1623"/>
                  <a:gd name="T60" fmla="*/ 166 w 1346"/>
                  <a:gd name="T61" fmla="*/ 1563 h 1623"/>
                  <a:gd name="T62" fmla="*/ 91 w 1346"/>
                  <a:gd name="T63" fmla="*/ 1502 h 1623"/>
                  <a:gd name="T64" fmla="*/ 24 w 1346"/>
                  <a:gd name="T65" fmla="*/ 1417 h 1623"/>
                  <a:gd name="T66" fmla="*/ 0 w 1346"/>
                  <a:gd name="T67" fmla="*/ 1206 h 1623"/>
                  <a:gd name="T68" fmla="*/ 8 w 1346"/>
                  <a:gd name="T69" fmla="*/ 985 h 1623"/>
                  <a:gd name="T70" fmla="*/ 46 w 1346"/>
                  <a:gd name="T71" fmla="*/ 763 h 1623"/>
                  <a:gd name="T72" fmla="*/ 118 w 1346"/>
                  <a:gd name="T73" fmla="*/ 551 h 1623"/>
                  <a:gd name="T74" fmla="*/ 220 w 1346"/>
                  <a:gd name="T75" fmla="*/ 358 h 1623"/>
                  <a:gd name="T76" fmla="*/ 356 w 1346"/>
                  <a:gd name="T77" fmla="*/ 194 h 1623"/>
                  <a:gd name="T78" fmla="*/ 526 w 1346"/>
                  <a:gd name="T79" fmla="*/ 72 h 1623"/>
                  <a:gd name="T80" fmla="*/ 732 w 1346"/>
                  <a:gd name="T81" fmla="*/ 0 h 16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6" h="1623">
                    <a:moveTo>
                      <a:pt x="732" y="0"/>
                    </a:moveTo>
                    <a:lnTo>
                      <a:pt x="842" y="7"/>
                    </a:lnTo>
                    <a:lnTo>
                      <a:pt x="939" y="32"/>
                    </a:lnTo>
                    <a:lnTo>
                      <a:pt x="1024" y="69"/>
                    </a:lnTo>
                    <a:lnTo>
                      <a:pt x="1100" y="122"/>
                    </a:lnTo>
                    <a:lnTo>
                      <a:pt x="1164" y="185"/>
                    </a:lnTo>
                    <a:lnTo>
                      <a:pt x="1224" y="261"/>
                    </a:lnTo>
                    <a:lnTo>
                      <a:pt x="1275" y="347"/>
                    </a:lnTo>
                    <a:lnTo>
                      <a:pt x="1324" y="444"/>
                    </a:lnTo>
                    <a:lnTo>
                      <a:pt x="1341" y="529"/>
                    </a:lnTo>
                    <a:lnTo>
                      <a:pt x="1346" y="615"/>
                    </a:lnTo>
                    <a:lnTo>
                      <a:pt x="1344" y="700"/>
                    </a:lnTo>
                    <a:lnTo>
                      <a:pt x="1337" y="784"/>
                    </a:lnTo>
                    <a:lnTo>
                      <a:pt x="1321" y="861"/>
                    </a:lnTo>
                    <a:lnTo>
                      <a:pt x="1305" y="937"/>
                    </a:lnTo>
                    <a:lnTo>
                      <a:pt x="1287" y="1003"/>
                    </a:lnTo>
                    <a:lnTo>
                      <a:pt x="1270" y="1063"/>
                    </a:lnTo>
                    <a:lnTo>
                      <a:pt x="1225" y="1131"/>
                    </a:lnTo>
                    <a:lnTo>
                      <a:pt x="1174" y="1199"/>
                    </a:lnTo>
                    <a:lnTo>
                      <a:pt x="1113" y="1265"/>
                    </a:lnTo>
                    <a:lnTo>
                      <a:pt x="1047" y="1330"/>
                    </a:lnTo>
                    <a:lnTo>
                      <a:pt x="975" y="1388"/>
                    </a:lnTo>
                    <a:lnTo>
                      <a:pt x="901" y="1445"/>
                    </a:lnTo>
                    <a:lnTo>
                      <a:pt x="826" y="1495"/>
                    </a:lnTo>
                    <a:lnTo>
                      <a:pt x="753" y="1543"/>
                    </a:lnTo>
                    <a:lnTo>
                      <a:pt x="643" y="1582"/>
                    </a:lnTo>
                    <a:lnTo>
                      <a:pt x="537" y="1609"/>
                    </a:lnTo>
                    <a:lnTo>
                      <a:pt x="435" y="1623"/>
                    </a:lnTo>
                    <a:lnTo>
                      <a:pt x="340" y="1623"/>
                    </a:lnTo>
                    <a:lnTo>
                      <a:pt x="248" y="1602"/>
                    </a:lnTo>
                    <a:lnTo>
                      <a:pt x="166" y="1563"/>
                    </a:lnTo>
                    <a:lnTo>
                      <a:pt x="91" y="1502"/>
                    </a:lnTo>
                    <a:lnTo>
                      <a:pt x="24" y="1417"/>
                    </a:lnTo>
                    <a:lnTo>
                      <a:pt x="0" y="1206"/>
                    </a:lnTo>
                    <a:lnTo>
                      <a:pt x="8" y="985"/>
                    </a:lnTo>
                    <a:lnTo>
                      <a:pt x="46" y="763"/>
                    </a:lnTo>
                    <a:lnTo>
                      <a:pt x="118" y="551"/>
                    </a:lnTo>
                    <a:lnTo>
                      <a:pt x="220" y="358"/>
                    </a:lnTo>
                    <a:lnTo>
                      <a:pt x="356" y="194"/>
                    </a:lnTo>
                    <a:lnTo>
                      <a:pt x="526" y="72"/>
                    </a:lnTo>
                    <a:lnTo>
                      <a:pt x="732" y="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4" name="Freeform 85"/>
              <p:cNvSpPr>
                <a:spLocks/>
              </p:cNvSpPr>
              <p:nvPr/>
            </p:nvSpPr>
            <p:spPr bwMode="auto">
              <a:xfrm>
                <a:off x="2413" y="2377"/>
                <a:ext cx="440" cy="534"/>
              </a:xfrm>
              <a:custGeom>
                <a:avLst/>
                <a:gdLst>
                  <a:gd name="T0" fmla="*/ 739 w 1319"/>
                  <a:gd name="T1" fmla="*/ 0 h 1603"/>
                  <a:gd name="T2" fmla="*/ 844 w 1319"/>
                  <a:gd name="T3" fmla="*/ 7 h 1603"/>
                  <a:gd name="T4" fmla="*/ 938 w 1319"/>
                  <a:gd name="T5" fmla="*/ 32 h 1603"/>
                  <a:gd name="T6" fmla="*/ 1018 w 1319"/>
                  <a:gd name="T7" fmla="*/ 69 h 1603"/>
                  <a:gd name="T8" fmla="*/ 1091 w 1319"/>
                  <a:gd name="T9" fmla="*/ 122 h 1603"/>
                  <a:gd name="T10" fmla="*/ 1152 w 1319"/>
                  <a:gd name="T11" fmla="*/ 185 h 1603"/>
                  <a:gd name="T12" fmla="*/ 1207 w 1319"/>
                  <a:gd name="T13" fmla="*/ 260 h 1603"/>
                  <a:gd name="T14" fmla="*/ 1255 w 1319"/>
                  <a:gd name="T15" fmla="*/ 343 h 1603"/>
                  <a:gd name="T16" fmla="*/ 1299 w 1319"/>
                  <a:gd name="T17" fmla="*/ 438 h 1603"/>
                  <a:gd name="T18" fmla="*/ 1313 w 1319"/>
                  <a:gd name="T19" fmla="*/ 518 h 1603"/>
                  <a:gd name="T20" fmla="*/ 1319 w 1319"/>
                  <a:gd name="T21" fmla="*/ 602 h 1603"/>
                  <a:gd name="T22" fmla="*/ 1314 w 1319"/>
                  <a:gd name="T23" fmla="*/ 685 h 1603"/>
                  <a:gd name="T24" fmla="*/ 1306 w 1319"/>
                  <a:gd name="T25" fmla="*/ 769 h 1603"/>
                  <a:gd name="T26" fmla="*/ 1291 w 1319"/>
                  <a:gd name="T27" fmla="*/ 845 h 1603"/>
                  <a:gd name="T28" fmla="*/ 1274 w 1319"/>
                  <a:gd name="T29" fmla="*/ 919 h 1603"/>
                  <a:gd name="T30" fmla="*/ 1256 w 1319"/>
                  <a:gd name="T31" fmla="*/ 984 h 1603"/>
                  <a:gd name="T32" fmla="*/ 1241 w 1319"/>
                  <a:gd name="T33" fmla="*/ 1041 h 1603"/>
                  <a:gd name="T34" fmla="*/ 1198 w 1319"/>
                  <a:gd name="T35" fmla="*/ 1105 h 1603"/>
                  <a:gd name="T36" fmla="*/ 1146 w 1319"/>
                  <a:gd name="T37" fmla="*/ 1172 h 1603"/>
                  <a:gd name="T38" fmla="*/ 1085 w 1319"/>
                  <a:gd name="T39" fmla="*/ 1237 h 1603"/>
                  <a:gd name="T40" fmla="*/ 1020 w 1319"/>
                  <a:gd name="T41" fmla="*/ 1302 h 1603"/>
                  <a:gd name="T42" fmla="*/ 949 w 1319"/>
                  <a:gd name="T43" fmla="*/ 1362 h 1603"/>
                  <a:gd name="T44" fmla="*/ 876 w 1319"/>
                  <a:gd name="T45" fmla="*/ 1419 h 1603"/>
                  <a:gd name="T46" fmla="*/ 804 w 1319"/>
                  <a:gd name="T47" fmla="*/ 1469 h 1603"/>
                  <a:gd name="T48" fmla="*/ 734 w 1319"/>
                  <a:gd name="T49" fmla="*/ 1514 h 1603"/>
                  <a:gd name="T50" fmla="*/ 612 w 1319"/>
                  <a:gd name="T51" fmla="*/ 1558 h 1603"/>
                  <a:gd name="T52" fmla="*/ 499 w 1319"/>
                  <a:gd name="T53" fmla="*/ 1589 h 1603"/>
                  <a:gd name="T54" fmla="*/ 394 w 1319"/>
                  <a:gd name="T55" fmla="*/ 1603 h 1603"/>
                  <a:gd name="T56" fmla="*/ 298 w 1319"/>
                  <a:gd name="T57" fmla="*/ 1600 h 1603"/>
                  <a:gd name="T58" fmla="*/ 210 w 1319"/>
                  <a:gd name="T59" fmla="*/ 1576 h 1603"/>
                  <a:gd name="T60" fmla="*/ 134 w 1319"/>
                  <a:gd name="T61" fmla="*/ 1532 h 1603"/>
                  <a:gd name="T62" fmla="*/ 67 w 1319"/>
                  <a:gd name="T63" fmla="*/ 1464 h 1603"/>
                  <a:gd name="T64" fmla="*/ 13 w 1319"/>
                  <a:gd name="T65" fmla="*/ 1370 h 1603"/>
                  <a:gd name="T66" fmla="*/ 0 w 1319"/>
                  <a:gd name="T67" fmla="*/ 1166 h 1603"/>
                  <a:gd name="T68" fmla="*/ 18 w 1319"/>
                  <a:gd name="T69" fmla="*/ 953 h 1603"/>
                  <a:gd name="T70" fmla="*/ 66 w 1319"/>
                  <a:gd name="T71" fmla="*/ 738 h 1603"/>
                  <a:gd name="T72" fmla="*/ 142 w 1319"/>
                  <a:gd name="T73" fmla="*/ 532 h 1603"/>
                  <a:gd name="T74" fmla="*/ 246 w 1319"/>
                  <a:gd name="T75" fmla="*/ 345 h 1603"/>
                  <a:gd name="T76" fmla="*/ 381 w 1319"/>
                  <a:gd name="T77" fmla="*/ 188 h 1603"/>
                  <a:gd name="T78" fmla="*/ 545 w 1319"/>
                  <a:gd name="T79" fmla="*/ 68 h 1603"/>
                  <a:gd name="T80" fmla="*/ 739 w 1319"/>
                  <a:gd name="T81" fmla="*/ 0 h 16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19" h="1603">
                    <a:moveTo>
                      <a:pt x="739" y="0"/>
                    </a:moveTo>
                    <a:lnTo>
                      <a:pt x="844" y="7"/>
                    </a:lnTo>
                    <a:lnTo>
                      <a:pt x="938" y="32"/>
                    </a:lnTo>
                    <a:lnTo>
                      <a:pt x="1018" y="69"/>
                    </a:lnTo>
                    <a:lnTo>
                      <a:pt x="1091" y="122"/>
                    </a:lnTo>
                    <a:lnTo>
                      <a:pt x="1152" y="185"/>
                    </a:lnTo>
                    <a:lnTo>
                      <a:pt x="1207" y="260"/>
                    </a:lnTo>
                    <a:lnTo>
                      <a:pt x="1255" y="343"/>
                    </a:lnTo>
                    <a:lnTo>
                      <a:pt x="1299" y="438"/>
                    </a:lnTo>
                    <a:lnTo>
                      <a:pt x="1313" y="518"/>
                    </a:lnTo>
                    <a:lnTo>
                      <a:pt x="1319" y="602"/>
                    </a:lnTo>
                    <a:lnTo>
                      <a:pt x="1314" y="685"/>
                    </a:lnTo>
                    <a:lnTo>
                      <a:pt x="1306" y="769"/>
                    </a:lnTo>
                    <a:lnTo>
                      <a:pt x="1291" y="845"/>
                    </a:lnTo>
                    <a:lnTo>
                      <a:pt x="1274" y="919"/>
                    </a:lnTo>
                    <a:lnTo>
                      <a:pt x="1256" y="984"/>
                    </a:lnTo>
                    <a:lnTo>
                      <a:pt x="1241" y="1041"/>
                    </a:lnTo>
                    <a:lnTo>
                      <a:pt x="1198" y="1105"/>
                    </a:lnTo>
                    <a:lnTo>
                      <a:pt x="1146" y="1172"/>
                    </a:lnTo>
                    <a:lnTo>
                      <a:pt x="1085" y="1237"/>
                    </a:lnTo>
                    <a:lnTo>
                      <a:pt x="1020" y="1302"/>
                    </a:lnTo>
                    <a:lnTo>
                      <a:pt x="949" y="1362"/>
                    </a:lnTo>
                    <a:lnTo>
                      <a:pt x="876" y="1419"/>
                    </a:lnTo>
                    <a:lnTo>
                      <a:pt x="804" y="1469"/>
                    </a:lnTo>
                    <a:lnTo>
                      <a:pt x="734" y="1514"/>
                    </a:lnTo>
                    <a:lnTo>
                      <a:pt x="612" y="1558"/>
                    </a:lnTo>
                    <a:lnTo>
                      <a:pt x="499" y="1589"/>
                    </a:lnTo>
                    <a:lnTo>
                      <a:pt x="394" y="1603"/>
                    </a:lnTo>
                    <a:lnTo>
                      <a:pt x="298" y="1600"/>
                    </a:lnTo>
                    <a:lnTo>
                      <a:pt x="210" y="1576"/>
                    </a:lnTo>
                    <a:lnTo>
                      <a:pt x="134" y="1532"/>
                    </a:lnTo>
                    <a:lnTo>
                      <a:pt x="67" y="1464"/>
                    </a:lnTo>
                    <a:lnTo>
                      <a:pt x="13" y="1370"/>
                    </a:lnTo>
                    <a:lnTo>
                      <a:pt x="0" y="1166"/>
                    </a:lnTo>
                    <a:lnTo>
                      <a:pt x="18" y="953"/>
                    </a:lnTo>
                    <a:lnTo>
                      <a:pt x="66" y="738"/>
                    </a:lnTo>
                    <a:lnTo>
                      <a:pt x="142" y="532"/>
                    </a:lnTo>
                    <a:lnTo>
                      <a:pt x="246" y="345"/>
                    </a:lnTo>
                    <a:lnTo>
                      <a:pt x="381" y="188"/>
                    </a:lnTo>
                    <a:lnTo>
                      <a:pt x="545" y="68"/>
                    </a:lnTo>
                    <a:lnTo>
                      <a:pt x="739" y="0"/>
                    </a:lnTo>
                    <a:close/>
                  </a:path>
                </a:pathLst>
              </a:custGeom>
              <a:solidFill>
                <a:srgbClr val="78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5" name="Freeform 86"/>
              <p:cNvSpPr>
                <a:spLocks/>
              </p:cNvSpPr>
              <p:nvPr/>
            </p:nvSpPr>
            <p:spPr bwMode="auto">
              <a:xfrm>
                <a:off x="2424" y="2383"/>
                <a:ext cx="430" cy="529"/>
              </a:xfrm>
              <a:custGeom>
                <a:avLst/>
                <a:gdLst>
                  <a:gd name="T0" fmla="*/ 750 w 1292"/>
                  <a:gd name="T1" fmla="*/ 0 h 1587"/>
                  <a:gd name="T2" fmla="*/ 850 w 1292"/>
                  <a:gd name="T3" fmla="*/ 8 h 1587"/>
                  <a:gd name="T4" fmla="*/ 939 w 1292"/>
                  <a:gd name="T5" fmla="*/ 35 h 1587"/>
                  <a:gd name="T6" fmla="*/ 1014 w 1292"/>
                  <a:gd name="T7" fmla="*/ 72 h 1587"/>
                  <a:gd name="T8" fmla="*/ 1082 w 1292"/>
                  <a:gd name="T9" fmla="*/ 125 h 1587"/>
                  <a:gd name="T10" fmla="*/ 1139 w 1292"/>
                  <a:gd name="T11" fmla="*/ 186 h 1587"/>
                  <a:gd name="T12" fmla="*/ 1191 w 1292"/>
                  <a:gd name="T13" fmla="*/ 260 h 1587"/>
                  <a:gd name="T14" fmla="*/ 1234 w 1292"/>
                  <a:gd name="T15" fmla="*/ 342 h 1587"/>
                  <a:gd name="T16" fmla="*/ 1274 w 1292"/>
                  <a:gd name="T17" fmla="*/ 434 h 1587"/>
                  <a:gd name="T18" fmla="*/ 1287 w 1292"/>
                  <a:gd name="T19" fmla="*/ 507 h 1587"/>
                  <a:gd name="T20" fmla="*/ 1292 w 1292"/>
                  <a:gd name="T21" fmla="*/ 588 h 1587"/>
                  <a:gd name="T22" fmla="*/ 1287 w 1292"/>
                  <a:gd name="T23" fmla="*/ 670 h 1587"/>
                  <a:gd name="T24" fmla="*/ 1277 w 1292"/>
                  <a:gd name="T25" fmla="*/ 753 h 1587"/>
                  <a:gd name="T26" fmla="*/ 1260 w 1292"/>
                  <a:gd name="T27" fmla="*/ 830 h 1587"/>
                  <a:gd name="T28" fmla="*/ 1242 w 1292"/>
                  <a:gd name="T29" fmla="*/ 903 h 1587"/>
                  <a:gd name="T30" fmla="*/ 1224 w 1292"/>
                  <a:gd name="T31" fmla="*/ 967 h 1587"/>
                  <a:gd name="T32" fmla="*/ 1209 w 1292"/>
                  <a:gd name="T33" fmla="*/ 1023 h 1587"/>
                  <a:gd name="T34" fmla="*/ 1168 w 1292"/>
                  <a:gd name="T35" fmla="*/ 1084 h 1587"/>
                  <a:gd name="T36" fmla="*/ 1117 w 1292"/>
                  <a:gd name="T37" fmla="*/ 1150 h 1587"/>
                  <a:gd name="T38" fmla="*/ 1057 w 1292"/>
                  <a:gd name="T39" fmla="*/ 1213 h 1587"/>
                  <a:gd name="T40" fmla="*/ 992 w 1292"/>
                  <a:gd name="T41" fmla="*/ 1279 h 1587"/>
                  <a:gd name="T42" fmla="*/ 921 w 1292"/>
                  <a:gd name="T43" fmla="*/ 1340 h 1587"/>
                  <a:gd name="T44" fmla="*/ 851 w 1292"/>
                  <a:gd name="T45" fmla="*/ 1397 h 1587"/>
                  <a:gd name="T46" fmla="*/ 782 w 1292"/>
                  <a:gd name="T47" fmla="*/ 1447 h 1587"/>
                  <a:gd name="T48" fmla="*/ 718 w 1292"/>
                  <a:gd name="T49" fmla="*/ 1489 h 1587"/>
                  <a:gd name="T50" fmla="*/ 581 w 1292"/>
                  <a:gd name="T51" fmla="*/ 1539 h 1587"/>
                  <a:gd name="T52" fmla="*/ 459 w 1292"/>
                  <a:gd name="T53" fmla="*/ 1573 h 1587"/>
                  <a:gd name="T54" fmla="*/ 351 w 1292"/>
                  <a:gd name="T55" fmla="*/ 1587 h 1587"/>
                  <a:gd name="T56" fmla="*/ 255 w 1292"/>
                  <a:gd name="T57" fmla="*/ 1582 h 1587"/>
                  <a:gd name="T58" fmla="*/ 171 w 1292"/>
                  <a:gd name="T59" fmla="*/ 1553 h 1587"/>
                  <a:gd name="T60" fmla="*/ 102 w 1292"/>
                  <a:gd name="T61" fmla="*/ 1504 h 1587"/>
                  <a:gd name="T62" fmla="*/ 45 w 1292"/>
                  <a:gd name="T63" fmla="*/ 1429 h 1587"/>
                  <a:gd name="T64" fmla="*/ 3 w 1292"/>
                  <a:gd name="T65" fmla="*/ 1332 h 1587"/>
                  <a:gd name="T66" fmla="*/ 0 w 1292"/>
                  <a:gd name="T67" fmla="*/ 1131 h 1587"/>
                  <a:gd name="T68" fmla="*/ 28 w 1292"/>
                  <a:gd name="T69" fmla="*/ 923 h 1587"/>
                  <a:gd name="T70" fmla="*/ 82 w 1292"/>
                  <a:gd name="T71" fmla="*/ 713 h 1587"/>
                  <a:gd name="T72" fmla="*/ 166 w 1292"/>
                  <a:gd name="T73" fmla="*/ 514 h 1587"/>
                  <a:gd name="T74" fmla="*/ 274 w 1292"/>
                  <a:gd name="T75" fmla="*/ 332 h 1587"/>
                  <a:gd name="T76" fmla="*/ 408 w 1292"/>
                  <a:gd name="T77" fmla="*/ 179 h 1587"/>
                  <a:gd name="T78" fmla="*/ 566 w 1292"/>
                  <a:gd name="T79" fmla="*/ 64 h 1587"/>
                  <a:gd name="T80" fmla="*/ 750 w 1292"/>
                  <a:gd name="T81" fmla="*/ 0 h 15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92" h="1587">
                    <a:moveTo>
                      <a:pt x="750" y="0"/>
                    </a:moveTo>
                    <a:lnTo>
                      <a:pt x="850" y="8"/>
                    </a:lnTo>
                    <a:lnTo>
                      <a:pt x="939" y="35"/>
                    </a:lnTo>
                    <a:lnTo>
                      <a:pt x="1014" y="72"/>
                    </a:lnTo>
                    <a:lnTo>
                      <a:pt x="1082" y="125"/>
                    </a:lnTo>
                    <a:lnTo>
                      <a:pt x="1139" y="186"/>
                    </a:lnTo>
                    <a:lnTo>
                      <a:pt x="1191" y="260"/>
                    </a:lnTo>
                    <a:lnTo>
                      <a:pt x="1234" y="342"/>
                    </a:lnTo>
                    <a:lnTo>
                      <a:pt x="1274" y="434"/>
                    </a:lnTo>
                    <a:lnTo>
                      <a:pt x="1287" y="507"/>
                    </a:lnTo>
                    <a:lnTo>
                      <a:pt x="1292" y="588"/>
                    </a:lnTo>
                    <a:lnTo>
                      <a:pt x="1287" y="670"/>
                    </a:lnTo>
                    <a:lnTo>
                      <a:pt x="1277" y="753"/>
                    </a:lnTo>
                    <a:lnTo>
                      <a:pt x="1260" y="830"/>
                    </a:lnTo>
                    <a:lnTo>
                      <a:pt x="1242" y="903"/>
                    </a:lnTo>
                    <a:lnTo>
                      <a:pt x="1224" y="967"/>
                    </a:lnTo>
                    <a:lnTo>
                      <a:pt x="1209" y="1023"/>
                    </a:lnTo>
                    <a:lnTo>
                      <a:pt x="1168" y="1084"/>
                    </a:lnTo>
                    <a:lnTo>
                      <a:pt x="1117" y="1150"/>
                    </a:lnTo>
                    <a:lnTo>
                      <a:pt x="1057" y="1213"/>
                    </a:lnTo>
                    <a:lnTo>
                      <a:pt x="992" y="1279"/>
                    </a:lnTo>
                    <a:lnTo>
                      <a:pt x="921" y="1340"/>
                    </a:lnTo>
                    <a:lnTo>
                      <a:pt x="851" y="1397"/>
                    </a:lnTo>
                    <a:lnTo>
                      <a:pt x="782" y="1447"/>
                    </a:lnTo>
                    <a:lnTo>
                      <a:pt x="718" y="1489"/>
                    </a:lnTo>
                    <a:lnTo>
                      <a:pt x="581" y="1539"/>
                    </a:lnTo>
                    <a:lnTo>
                      <a:pt x="459" y="1573"/>
                    </a:lnTo>
                    <a:lnTo>
                      <a:pt x="351" y="1587"/>
                    </a:lnTo>
                    <a:lnTo>
                      <a:pt x="255" y="1582"/>
                    </a:lnTo>
                    <a:lnTo>
                      <a:pt x="171" y="1553"/>
                    </a:lnTo>
                    <a:lnTo>
                      <a:pt x="102" y="1504"/>
                    </a:lnTo>
                    <a:lnTo>
                      <a:pt x="45" y="1429"/>
                    </a:lnTo>
                    <a:lnTo>
                      <a:pt x="3" y="1332"/>
                    </a:lnTo>
                    <a:lnTo>
                      <a:pt x="0" y="1131"/>
                    </a:lnTo>
                    <a:lnTo>
                      <a:pt x="28" y="923"/>
                    </a:lnTo>
                    <a:lnTo>
                      <a:pt x="82" y="713"/>
                    </a:lnTo>
                    <a:lnTo>
                      <a:pt x="166" y="514"/>
                    </a:lnTo>
                    <a:lnTo>
                      <a:pt x="274" y="332"/>
                    </a:lnTo>
                    <a:lnTo>
                      <a:pt x="408" y="179"/>
                    </a:lnTo>
                    <a:lnTo>
                      <a:pt x="566" y="64"/>
                    </a:lnTo>
                    <a:lnTo>
                      <a:pt x="750" y="0"/>
                    </a:lnTo>
                    <a:close/>
                  </a:path>
                </a:pathLst>
              </a:custGeom>
              <a:solidFill>
                <a:srgbClr val="63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6" name="Freeform 87"/>
              <p:cNvSpPr>
                <a:spLocks/>
              </p:cNvSpPr>
              <p:nvPr/>
            </p:nvSpPr>
            <p:spPr bwMode="auto">
              <a:xfrm>
                <a:off x="2433" y="2390"/>
                <a:ext cx="422" cy="523"/>
              </a:xfrm>
              <a:custGeom>
                <a:avLst/>
                <a:gdLst>
                  <a:gd name="T0" fmla="*/ 761 w 1266"/>
                  <a:gd name="T1" fmla="*/ 0 h 1569"/>
                  <a:gd name="T2" fmla="*/ 858 w 1266"/>
                  <a:gd name="T3" fmla="*/ 11 h 1569"/>
                  <a:gd name="T4" fmla="*/ 943 w 1266"/>
                  <a:gd name="T5" fmla="*/ 36 h 1569"/>
                  <a:gd name="T6" fmla="*/ 1014 w 1266"/>
                  <a:gd name="T7" fmla="*/ 73 h 1569"/>
                  <a:gd name="T8" fmla="*/ 1078 w 1266"/>
                  <a:gd name="T9" fmla="*/ 125 h 1569"/>
                  <a:gd name="T10" fmla="*/ 1131 w 1266"/>
                  <a:gd name="T11" fmla="*/ 186 h 1569"/>
                  <a:gd name="T12" fmla="*/ 1178 w 1266"/>
                  <a:gd name="T13" fmla="*/ 257 h 1569"/>
                  <a:gd name="T14" fmla="*/ 1217 w 1266"/>
                  <a:gd name="T15" fmla="*/ 338 h 1569"/>
                  <a:gd name="T16" fmla="*/ 1253 w 1266"/>
                  <a:gd name="T17" fmla="*/ 427 h 1569"/>
                  <a:gd name="T18" fmla="*/ 1264 w 1266"/>
                  <a:gd name="T19" fmla="*/ 496 h 1569"/>
                  <a:gd name="T20" fmla="*/ 1266 w 1266"/>
                  <a:gd name="T21" fmla="*/ 575 h 1569"/>
                  <a:gd name="T22" fmla="*/ 1259 w 1266"/>
                  <a:gd name="T23" fmla="*/ 656 h 1569"/>
                  <a:gd name="T24" fmla="*/ 1247 w 1266"/>
                  <a:gd name="T25" fmla="*/ 738 h 1569"/>
                  <a:gd name="T26" fmla="*/ 1231 w 1266"/>
                  <a:gd name="T27" fmla="*/ 814 h 1569"/>
                  <a:gd name="T28" fmla="*/ 1213 w 1266"/>
                  <a:gd name="T29" fmla="*/ 888 h 1569"/>
                  <a:gd name="T30" fmla="*/ 1195 w 1266"/>
                  <a:gd name="T31" fmla="*/ 951 h 1569"/>
                  <a:gd name="T32" fmla="*/ 1181 w 1266"/>
                  <a:gd name="T33" fmla="*/ 1002 h 1569"/>
                  <a:gd name="T34" fmla="*/ 1142 w 1266"/>
                  <a:gd name="T35" fmla="*/ 1059 h 1569"/>
                  <a:gd name="T36" fmla="*/ 1092 w 1266"/>
                  <a:gd name="T37" fmla="*/ 1122 h 1569"/>
                  <a:gd name="T38" fmla="*/ 1032 w 1266"/>
                  <a:gd name="T39" fmla="*/ 1187 h 1569"/>
                  <a:gd name="T40" fmla="*/ 968 w 1266"/>
                  <a:gd name="T41" fmla="*/ 1254 h 1569"/>
                  <a:gd name="T42" fmla="*/ 898 w 1266"/>
                  <a:gd name="T43" fmla="*/ 1315 h 1569"/>
                  <a:gd name="T44" fmla="*/ 829 w 1266"/>
                  <a:gd name="T45" fmla="*/ 1373 h 1569"/>
                  <a:gd name="T46" fmla="*/ 761 w 1266"/>
                  <a:gd name="T47" fmla="*/ 1423 h 1569"/>
                  <a:gd name="T48" fmla="*/ 700 w 1266"/>
                  <a:gd name="T49" fmla="*/ 1465 h 1569"/>
                  <a:gd name="T50" fmla="*/ 553 w 1266"/>
                  <a:gd name="T51" fmla="*/ 1521 h 1569"/>
                  <a:gd name="T52" fmla="*/ 424 w 1266"/>
                  <a:gd name="T53" fmla="*/ 1557 h 1569"/>
                  <a:gd name="T54" fmla="*/ 313 w 1266"/>
                  <a:gd name="T55" fmla="*/ 1569 h 1569"/>
                  <a:gd name="T56" fmla="*/ 218 w 1266"/>
                  <a:gd name="T57" fmla="*/ 1562 h 1569"/>
                  <a:gd name="T58" fmla="*/ 139 w 1266"/>
                  <a:gd name="T59" fmla="*/ 1529 h 1569"/>
                  <a:gd name="T60" fmla="*/ 76 w 1266"/>
                  <a:gd name="T61" fmla="*/ 1473 h 1569"/>
                  <a:gd name="T62" fmla="*/ 29 w 1266"/>
                  <a:gd name="T63" fmla="*/ 1393 h 1569"/>
                  <a:gd name="T64" fmla="*/ 0 w 1266"/>
                  <a:gd name="T65" fmla="*/ 1288 h 1569"/>
                  <a:gd name="T66" fmla="*/ 7 w 1266"/>
                  <a:gd name="T67" fmla="*/ 1094 h 1569"/>
                  <a:gd name="T68" fmla="*/ 43 w 1266"/>
                  <a:gd name="T69" fmla="*/ 891 h 1569"/>
                  <a:gd name="T70" fmla="*/ 106 w 1266"/>
                  <a:gd name="T71" fmla="*/ 688 h 1569"/>
                  <a:gd name="T72" fmla="*/ 195 w 1266"/>
                  <a:gd name="T73" fmla="*/ 495 h 1569"/>
                  <a:gd name="T74" fmla="*/ 305 w 1266"/>
                  <a:gd name="T75" fmla="*/ 318 h 1569"/>
                  <a:gd name="T76" fmla="*/ 437 w 1266"/>
                  <a:gd name="T77" fmla="*/ 172 h 1569"/>
                  <a:gd name="T78" fmla="*/ 590 w 1266"/>
                  <a:gd name="T79" fmla="*/ 61 h 1569"/>
                  <a:gd name="T80" fmla="*/ 761 w 1266"/>
                  <a:gd name="T81" fmla="*/ 0 h 15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66" h="1569">
                    <a:moveTo>
                      <a:pt x="761" y="0"/>
                    </a:moveTo>
                    <a:lnTo>
                      <a:pt x="858" y="11"/>
                    </a:lnTo>
                    <a:lnTo>
                      <a:pt x="943" y="36"/>
                    </a:lnTo>
                    <a:lnTo>
                      <a:pt x="1014" y="73"/>
                    </a:lnTo>
                    <a:lnTo>
                      <a:pt x="1078" y="125"/>
                    </a:lnTo>
                    <a:lnTo>
                      <a:pt x="1131" y="186"/>
                    </a:lnTo>
                    <a:lnTo>
                      <a:pt x="1178" y="257"/>
                    </a:lnTo>
                    <a:lnTo>
                      <a:pt x="1217" y="338"/>
                    </a:lnTo>
                    <a:lnTo>
                      <a:pt x="1253" y="427"/>
                    </a:lnTo>
                    <a:lnTo>
                      <a:pt x="1264" y="496"/>
                    </a:lnTo>
                    <a:lnTo>
                      <a:pt x="1266" y="575"/>
                    </a:lnTo>
                    <a:lnTo>
                      <a:pt x="1259" y="656"/>
                    </a:lnTo>
                    <a:lnTo>
                      <a:pt x="1247" y="738"/>
                    </a:lnTo>
                    <a:lnTo>
                      <a:pt x="1231" y="814"/>
                    </a:lnTo>
                    <a:lnTo>
                      <a:pt x="1213" y="888"/>
                    </a:lnTo>
                    <a:lnTo>
                      <a:pt x="1195" y="951"/>
                    </a:lnTo>
                    <a:lnTo>
                      <a:pt x="1181" y="1002"/>
                    </a:lnTo>
                    <a:lnTo>
                      <a:pt x="1142" y="1059"/>
                    </a:lnTo>
                    <a:lnTo>
                      <a:pt x="1092" y="1122"/>
                    </a:lnTo>
                    <a:lnTo>
                      <a:pt x="1032" y="1187"/>
                    </a:lnTo>
                    <a:lnTo>
                      <a:pt x="968" y="1254"/>
                    </a:lnTo>
                    <a:lnTo>
                      <a:pt x="898" y="1315"/>
                    </a:lnTo>
                    <a:lnTo>
                      <a:pt x="829" y="1373"/>
                    </a:lnTo>
                    <a:lnTo>
                      <a:pt x="761" y="1423"/>
                    </a:lnTo>
                    <a:lnTo>
                      <a:pt x="700" y="1465"/>
                    </a:lnTo>
                    <a:lnTo>
                      <a:pt x="553" y="1521"/>
                    </a:lnTo>
                    <a:lnTo>
                      <a:pt x="424" y="1557"/>
                    </a:lnTo>
                    <a:lnTo>
                      <a:pt x="313" y="1569"/>
                    </a:lnTo>
                    <a:lnTo>
                      <a:pt x="218" y="1562"/>
                    </a:lnTo>
                    <a:lnTo>
                      <a:pt x="139" y="1529"/>
                    </a:lnTo>
                    <a:lnTo>
                      <a:pt x="76" y="1473"/>
                    </a:lnTo>
                    <a:lnTo>
                      <a:pt x="29" y="1393"/>
                    </a:lnTo>
                    <a:lnTo>
                      <a:pt x="0" y="1288"/>
                    </a:lnTo>
                    <a:lnTo>
                      <a:pt x="7" y="1094"/>
                    </a:lnTo>
                    <a:lnTo>
                      <a:pt x="43" y="891"/>
                    </a:lnTo>
                    <a:lnTo>
                      <a:pt x="106" y="688"/>
                    </a:lnTo>
                    <a:lnTo>
                      <a:pt x="195" y="495"/>
                    </a:lnTo>
                    <a:lnTo>
                      <a:pt x="305" y="318"/>
                    </a:lnTo>
                    <a:lnTo>
                      <a:pt x="437" y="172"/>
                    </a:lnTo>
                    <a:lnTo>
                      <a:pt x="590" y="61"/>
                    </a:lnTo>
                    <a:lnTo>
                      <a:pt x="761" y="0"/>
                    </a:lnTo>
                    <a:close/>
                  </a:path>
                </a:pathLst>
              </a:custGeom>
              <a:solidFill>
                <a:srgbClr val="52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7" name="Freeform 88"/>
              <p:cNvSpPr>
                <a:spLocks/>
              </p:cNvSpPr>
              <p:nvPr/>
            </p:nvSpPr>
            <p:spPr bwMode="auto">
              <a:xfrm>
                <a:off x="2440" y="2396"/>
                <a:ext cx="416" cy="517"/>
              </a:xfrm>
              <a:custGeom>
                <a:avLst/>
                <a:gdLst>
                  <a:gd name="T0" fmla="*/ 780 w 1247"/>
                  <a:gd name="T1" fmla="*/ 0 h 1553"/>
                  <a:gd name="T2" fmla="*/ 872 w 1247"/>
                  <a:gd name="T3" fmla="*/ 11 h 1553"/>
                  <a:gd name="T4" fmla="*/ 952 w 1247"/>
                  <a:gd name="T5" fmla="*/ 37 h 1553"/>
                  <a:gd name="T6" fmla="*/ 1019 w 1247"/>
                  <a:gd name="T7" fmla="*/ 75 h 1553"/>
                  <a:gd name="T8" fmla="*/ 1079 w 1247"/>
                  <a:gd name="T9" fmla="*/ 126 h 1553"/>
                  <a:gd name="T10" fmla="*/ 1126 w 1247"/>
                  <a:gd name="T11" fmla="*/ 186 h 1553"/>
                  <a:gd name="T12" fmla="*/ 1169 w 1247"/>
                  <a:gd name="T13" fmla="*/ 257 h 1553"/>
                  <a:gd name="T14" fmla="*/ 1204 w 1247"/>
                  <a:gd name="T15" fmla="*/ 333 h 1553"/>
                  <a:gd name="T16" fmla="*/ 1236 w 1247"/>
                  <a:gd name="T17" fmla="*/ 420 h 1553"/>
                  <a:gd name="T18" fmla="*/ 1246 w 1247"/>
                  <a:gd name="T19" fmla="*/ 486 h 1553"/>
                  <a:gd name="T20" fmla="*/ 1247 w 1247"/>
                  <a:gd name="T21" fmla="*/ 561 h 1553"/>
                  <a:gd name="T22" fmla="*/ 1239 w 1247"/>
                  <a:gd name="T23" fmla="*/ 642 h 1553"/>
                  <a:gd name="T24" fmla="*/ 1228 w 1247"/>
                  <a:gd name="T25" fmla="*/ 724 h 1553"/>
                  <a:gd name="T26" fmla="*/ 1210 w 1247"/>
                  <a:gd name="T27" fmla="*/ 801 h 1553"/>
                  <a:gd name="T28" fmla="*/ 1193 w 1247"/>
                  <a:gd name="T29" fmla="*/ 874 h 1553"/>
                  <a:gd name="T30" fmla="*/ 1176 w 1247"/>
                  <a:gd name="T31" fmla="*/ 935 h 1553"/>
                  <a:gd name="T32" fmla="*/ 1164 w 1247"/>
                  <a:gd name="T33" fmla="*/ 984 h 1553"/>
                  <a:gd name="T34" fmla="*/ 1125 w 1247"/>
                  <a:gd name="T35" fmla="*/ 1038 h 1553"/>
                  <a:gd name="T36" fmla="*/ 1076 w 1247"/>
                  <a:gd name="T37" fmla="*/ 1101 h 1553"/>
                  <a:gd name="T38" fmla="*/ 1016 w 1247"/>
                  <a:gd name="T39" fmla="*/ 1165 h 1553"/>
                  <a:gd name="T40" fmla="*/ 952 w 1247"/>
                  <a:gd name="T41" fmla="*/ 1231 h 1553"/>
                  <a:gd name="T42" fmla="*/ 883 w 1247"/>
                  <a:gd name="T43" fmla="*/ 1293 h 1553"/>
                  <a:gd name="T44" fmla="*/ 815 w 1247"/>
                  <a:gd name="T45" fmla="*/ 1351 h 1553"/>
                  <a:gd name="T46" fmla="*/ 749 w 1247"/>
                  <a:gd name="T47" fmla="*/ 1400 h 1553"/>
                  <a:gd name="T48" fmla="*/ 694 w 1247"/>
                  <a:gd name="T49" fmla="*/ 1439 h 1553"/>
                  <a:gd name="T50" fmla="*/ 534 w 1247"/>
                  <a:gd name="T51" fmla="*/ 1501 h 1553"/>
                  <a:gd name="T52" fmla="*/ 396 w 1247"/>
                  <a:gd name="T53" fmla="*/ 1539 h 1553"/>
                  <a:gd name="T54" fmla="*/ 279 w 1247"/>
                  <a:gd name="T55" fmla="*/ 1553 h 1553"/>
                  <a:gd name="T56" fmla="*/ 185 w 1247"/>
                  <a:gd name="T57" fmla="*/ 1543 h 1553"/>
                  <a:gd name="T58" fmla="*/ 108 w 1247"/>
                  <a:gd name="T59" fmla="*/ 1505 h 1553"/>
                  <a:gd name="T60" fmla="*/ 54 w 1247"/>
                  <a:gd name="T61" fmla="*/ 1446 h 1553"/>
                  <a:gd name="T62" fmla="*/ 16 w 1247"/>
                  <a:gd name="T63" fmla="*/ 1359 h 1553"/>
                  <a:gd name="T64" fmla="*/ 0 w 1247"/>
                  <a:gd name="T65" fmla="*/ 1250 h 1553"/>
                  <a:gd name="T66" fmla="*/ 16 w 1247"/>
                  <a:gd name="T67" fmla="*/ 1059 h 1553"/>
                  <a:gd name="T68" fmla="*/ 62 w 1247"/>
                  <a:gd name="T69" fmla="*/ 862 h 1553"/>
                  <a:gd name="T70" fmla="*/ 133 w 1247"/>
                  <a:gd name="T71" fmla="*/ 663 h 1553"/>
                  <a:gd name="T72" fmla="*/ 228 w 1247"/>
                  <a:gd name="T73" fmla="*/ 477 h 1553"/>
                  <a:gd name="T74" fmla="*/ 341 w 1247"/>
                  <a:gd name="T75" fmla="*/ 306 h 1553"/>
                  <a:gd name="T76" fmla="*/ 473 w 1247"/>
                  <a:gd name="T77" fmla="*/ 164 h 1553"/>
                  <a:gd name="T78" fmla="*/ 620 w 1247"/>
                  <a:gd name="T79" fmla="*/ 58 h 1553"/>
                  <a:gd name="T80" fmla="*/ 780 w 1247"/>
                  <a:gd name="T81" fmla="*/ 0 h 1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47" h="1553">
                    <a:moveTo>
                      <a:pt x="780" y="0"/>
                    </a:moveTo>
                    <a:lnTo>
                      <a:pt x="872" y="11"/>
                    </a:lnTo>
                    <a:lnTo>
                      <a:pt x="952" y="37"/>
                    </a:lnTo>
                    <a:lnTo>
                      <a:pt x="1019" y="75"/>
                    </a:lnTo>
                    <a:lnTo>
                      <a:pt x="1079" y="126"/>
                    </a:lnTo>
                    <a:lnTo>
                      <a:pt x="1126" y="186"/>
                    </a:lnTo>
                    <a:lnTo>
                      <a:pt x="1169" y="257"/>
                    </a:lnTo>
                    <a:lnTo>
                      <a:pt x="1204" y="333"/>
                    </a:lnTo>
                    <a:lnTo>
                      <a:pt x="1236" y="420"/>
                    </a:lnTo>
                    <a:lnTo>
                      <a:pt x="1246" y="486"/>
                    </a:lnTo>
                    <a:lnTo>
                      <a:pt x="1247" y="561"/>
                    </a:lnTo>
                    <a:lnTo>
                      <a:pt x="1239" y="642"/>
                    </a:lnTo>
                    <a:lnTo>
                      <a:pt x="1228" y="724"/>
                    </a:lnTo>
                    <a:lnTo>
                      <a:pt x="1210" y="801"/>
                    </a:lnTo>
                    <a:lnTo>
                      <a:pt x="1193" y="874"/>
                    </a:lnTo>
                    <a:lnTo>
                      <a:pt x="1176" y="935"/>
                    </a:lnTo>
                    <a:lnTo>
                      <a:pt x="1164" y="984"/>
                    </a:lnTo>
                    <a:lnTo>
                      <a:pt x="1125" y="1038"/>
                    </a:lnTo>
                    <a:lnTo>
                      <a:pt x="1076" y="1101"/>
                    </a:lnTo>
                    <a:lnTo>
                      <a:pt x="1016" y="1165"/>
                    </a:lnTo>
                    <a:lnTo>
                      <a:pt x="952" y="1231"/>
                    </a:lnTo>
                    <a:lnTo>
                      <a:pt x="883" y="1293"/>
                    </a:lnTo>
                    <a:lnTo>
                      <a:pt x="815" y="1351"/>
                    </a:lnTo>
                    <a:lnTo>
                      <a:pt x="749" y="1400"/>
                    </a:lnTo>
                    <a:lnTo>
                      <a:pt x="694" y="1439"/>
                    </a:lnTo>
                    <a:lnTo>
                      <a:pt x="534" y="1501"/>
                    </a:lnTo>
                    <a:lnTo>
                      <a:pt x="396" y="1539"/>
                    </a:lnTo>
                    <a:lnTo>
                      <a:pt x="279" y="1553"/>
                    </a:lnTo>
                    <a:lnTo>
                      <a:pt x="185" y="1543"/>
                    </a:lnTo>
                    <a:lnTo>
                      <a:pt x="108" y="1505"/>
                    </a:lnTo>
                    <a:lnTo>
                      <a:pt x="54" y="1446"/>
                    </a:lnTo>
                    <a:lnTo>
                      <a:pt x="16" y="1359"/>
                    </a:lnTo>
                    <a:lnTo>
                      <a:pt x="0" y="1250"/>
                    </a:lnTo>
                    <a:lnTo>
                      <a:pt x="16" y="1059"/>
                    </a:lnTo>
                    <a:lnTo>
                      <a:pt x="62" y="862"/>
                    </a:lnTo>
                    <a:lnTo>
                      <a:pt x="133" y="663"/>
                    </a:lnTo>
                    <a:lnTo>
                      <a:pt x="228" y="477"/>
                    </a:lnTo>
                    <a:lnTo>
                      <a:pt x="341" y="306"/>
                    </a:lnTo>
                    <a:lnTo>
                      <a:pt x="473" y="164"/>
                    </a:lnTo>
                    <a:lnTo>
                      <a:pt x="620" y="58"/>
                    </a:lnTo>
                    <a:lnTo>
                      <a:pt x="780" y="0"/>
                    </a:lnTo>
                    <a:close/>
                  </a:path>
                </a:pathLst>
              </a:custGeom>
              <a:solidFill>
                <a:srgbClr val="40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8" name="Freeform 89"/>
              <p:cNvSpPr>
                <a:spLocks/>
              </p:cNvSpPr>
              <p:nvPr/>
            </p:nvSpPr>
            <p:spPr bwMode="auto">
              <a:xfrm>
                <a:off x="2670" y="2457"/>
                <a:ext cx="135" cy="166"/>
              </a:xfrm>
              <a:custGeom>
                <a:avLst/>
                <a:gdLst>
                  <a:gd name="T0" fmla="*/ 256 w 406"/>
                  <a:gd name="T1" fmla="*/ 0 h 499"/>
                  <a:gd name="T2" fmla="*/ 336 w 406"/>
                  <a:gd name="T3" fmla="*/ 18 h 499"/>
                  <a:gd name="T4" fmla="*/ 385 w 406"/>
                  <a:gd name="T5" fmla="*/ 63 h 499"/>
                  <a:gd name="T6" fmla="*/ 406 w 406"/>
                  <a:gd name="T7" fmla="*/ 125 h 499"/>
                  <a:gd name="T8" fmla="*/ 402 w 406"/>
                  <a:gd name="T9" fmla="*/ 201 h 499"/>
                  <a:gd name="T10" fmla="*/ 377 w 406"/>
                  <a:gd name="T11" fmla="*/ 278 h 499"/>
                  <a:gd name="T12" fmla="*/ 336 w 406"/>
                  <a:gd name="T13" fmla="*/ 353 h 499"/>
                  <a:gd name="T14" fmla="*/ 285 w 406"/>
                  <a:gd name="T15" fmla="*/ 417 h 499"/>
                  <a:gd name="T16" fmla="*/ 226 w 406"/>
                  <a:gd name="T17" fmla="*/ 466 h 499"/>
                  <a:gd name="T18" fmla="*/ 173 w 406"/>
                  <a:gd name="T19" fmla="*/ 484 h 499"/>
                  <a:gd name="T20" fmla="*/ 129 w 406"/>
                  <a:gd name="T21" fmla="*/ 495 h 499"/>
                  <a:gd name="T22" fmla="*/ 90 w 406"/>
                  <a:gd name="T23" fmla="*/ 499 h 499"/>
                  <a:gd name="T24" fmla="*/ 59 w 406"/>
                  <a:gd name="T25" fmla="*/ 497 h 499"/>
                  <a:gd name="T26" fmla="*/ 33 w 406"/>
                  <a:gd name="T27" fmla="*/ 484 h 499"/>
                  <a:gd name="T28" fmla="*/ 16 w 406"/>
                  <a:gd name="T29" fmla="*/ 465 h 499"/>
                  <a:gd name="T30" fmla="*/ 4 w 406"/>
                  <a:gd name="T31" fmla="*/ 437 h 499"/>
                  <a:gd name="T32" fmla="*/ 0 w 406"/>
                  <a:gd name="T33" fmla="*/ 402 h 499"/>
                  <a:gd name="T34" fmla="*/ 4 w 406"/>
                  <a:gd name="T35" fmla="*/ 341 h 499"/>
                  <a:gd name="T36" fmla="*/ 20 w 406"/>
                  <a:gd name="T37" fmla="*/ 277 h 499"/>
                  <a:gd name="T38" fmla="*/ 43 w 406"/>
                  <a:gd name="T39" fmla="*/ 213 h 499"/>
                  <a:gd name="T40" fmla="*/ 75 w 406"/>
                  <a:gd name="T41" fmla="*/ 153 h 499"/>
                  <a:gd name="T42" fmla="*/ 111 w 406"/>
                  <a:gd name="T43" fmla="*/ 98 h 499"/>
                  <a:gd name="T44" fmla="*/ 154 w 406"/>
                  <a:gd name="T45" fmla="*/ 52 h 499"/>
                  <a:gd name="T46" fmla="*/ 203 w 406"/>
                  <a:gd name="T47" fmla="*/ 18 h 499"/>
                  <a:gd name="T48" fmla="*/ 256 w 406"/>
                  <a:gd name="T49" fmla="*/ 0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6" h="499">
                    <a:moveTo>
                      <a:pt x="256" y="0"/>
                    </a:moveTo>
                    <a:lnTo>
                      <a:pt x="336" y="18"/>
                    </a:lnTo>
                    <a:lnTo>
                      <a:pt x="385" y="63"/>
                    </a:lnTo>
                    <a:lnTo>
                      <a:pt x="406" y="125"/>
                    </a:lnTo>
                    <a:lnTo>
                      <a:pt x="402" y="201"/>
                    </a:lnTo>
                    <a:lnTo>
                      <a:pt x="377" y="278"/>
                    </a:lnTo>
                    <a:lnTo>
                      <a:pt x="336" y="353"/>
                    </a:lnTo>
                    <a:lnTo>
                      <a:pt x="285" y="417"/>
                    </a:lnTo>
                    <a:lnTo>
                      <a:pt x="226" y="466"/>
                    </a:lnTo>
                    <a:lnTo>
                      <a:pt x="173" y="484"/>
                    </a:lnTo>
                    <a:lnTo>
                      <a:pt x="129" y="495"/>
                    </a:lnTo>
                    <a:lnTo>
                      <a:pt x="90" y="499"/>
                    </a:lnTo>
                    <a:lnTo>
                      <a:pt x="59" y="497"/>
                    </a:lnTo>
                    <a:lnTo>
                      <a:pt x="33" y="484"/>
                    </a:lnTo>
                    <a:lnTo>
                      <a:pt x="16" y="465"/>
                    </a:lnTo>
                    <a:lnTo>
                      <a:pt x="4" y="437"/>
                    </a:lnTo>
                    <a:lnTo>
                      <a:pt x="0" y="402"/>
                    </a:lnTo>
                    <a:lnTo>
                      <a:pt x="4" y="341"/>
                    </a:lnTo>
                    <a:lnTo>
                      <a:pt x="20" y="277"/>
                    </a:lnTo>
                    <a:lnTo>
                      <a:pt x="43" y="213"/>
                    </a:lnTo>
                    <a:lnTo>
                      <a:pt x="75" y="153"/>
                    </a:lnTo>
                    <a:lnTo>
                      <a:pt x="111" y="98"/>
                    </a:lnTo>
                    <a:lnTo>
                      <a:pt x="154" y="52"/>
                    </a:lnTo>
                    <a:lnTo>
                      <a:pt x="203" y="18"/>
                    </a:lnTo>
                    <a:lnTo>
                      <a:pt x="256" y="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9" name="Freeform 90"/>
              <p:cNvSpPr>
                <a:spLocks/>
              </p:cNvSpPr>
              <p:nvPr/>
            </p:nvSpPr>
            <p:spPr bwMode="auto">
              <a:xfrm>
                <a:off x="2882" y="2331"/>
                <a:ext cx="182" cy="171"/>
              </a:xfrm>
              <a:custGeom>
                <a:avLst/>
                <a:gdLst>
                  <a:gd name="T0" fmla="*/ 123 w 547"/>
                  <a:gd name="T1" fmla="*/ 0 h 513"/>
                  <a:gd name="T2" fmla="*/ 175 w 547"/>
                  <a:gd name="T3" fmla="*/ 0 h 513"/>
                  <a:gd name="T4" fmla="*/ 232 w 547"/>
                  <a:gd name="T5" fmla="*/ 5 h 513"/>
                  <a:gd name="T6" fmla="*/ 287 w 547"/>
                  <a:gd name="T7" fmla="*/ 15 h 513"/>
                  <a:gd name="T8" fmla="*/ 342 w 547"/>
                  <a:gd name="T9" fmla="*/ 30 h 513"/>
                  <a:gd name="T10" fmla="*/ 395 w 547"/>
                  <a:gd name="T11" fmla="*/ 48 h 513"/>
                  <a:gd name="T12" fmla="*/ 445 w 547"/>
                  <a:gd name="T13" fmla="*/ 71 h 513"/>
                  <a:gd name="T14" fmla="*/ 490 w 547"/>
                  <a:gd name="T15" fmla="*/ 96 h 513"/>
                  <a:gd name="T16" fmla="*/ 531 w 547"/>
                  <a:gd name="T17" fmla="*/ 125 h 513"/>
                  <a:gd name="T18" fmla="*/ 541 w 547"/>
                  <a:gd name="T19" fmla="*/ 157 h 513"/>
                  <a:gd name="T20" fmla="*/ 547 w 547"/>
                  <a:gd name="T21" fmla="*/ 205 h 513"/>
                  <a:gd name="T22" fmla="*/ 547 w 547"/>
                  <a:gd name="T23" fmla="*/ 264 h 513"/>
                  <a:gd name="T24" fmla="*/ 543 w 547"/>
                  <a:gd name="T25" fmla="*/ 326 h 513"/>
                  <a:gd name="T26" fmla="*/ 530 w 547"/>
                  <a:gd name="T27" fmla="*/ 386 h 513"/>
                  <a:gd name="T28" fmla="*/ 515 w 547"/>
                  <a:gd name="T29" fmla="*/ 442 h 513"/>
                  <a:gd name="T30" fmla="*/ 491 w 547"/>
                  <a:gd name="T31" fmla="*/ 485 h 513"/>
                  <a:gd name="T32" fmla="*/ 463 w 547"/>
                  <a:gd name="T33" fmla="*/ 513 h 513"/>
                  <a:gd name="T34" fmla="*/ 430 w 547"/>
                  <a:gd name="T35" fmla="*/ 483 h 513"/>
                  <a:gd name="T36" fmla="*/ 398 w 547"/>
                  <a:gd name="T37" fmla="*/ 453 h 513"/>
                  <a:gd name="T38" fmla="*/ 365 w 547"/>
                  <a:gd name="T39" fmla="*/ 421 h 513"/>
                  <a:gd name="T40" fmla="*/ 331 w 547"/>
                  <a:gd name="T41" fmla="*/ 390 h 513"/>
                  <a:gd name="T42" fmla="*/ 295 w 547"/>
                  <a:gd name="T43" fmla="*/ 360 h 513"/>
                  <a:gd name="T44" fmla="*/ 256 w 547"/>
                  <a:gd name="T45" fmla="*/ 333 h 513"/>
                  <a:gd name="T46" fmla="*/ 213 w 547"/>
                  <a:gd name="T47" fmla="*/ 311 h 513"/>
                  <a:gd name="T48" fmla="*/ 166 w 547"/>
                  <a:gd name="T49" fmla="*/ 297 h 513"/>
                  <a:gd name="T50" fmla="*/ 149 w 547"/>
                  <a:gd name="T51" fmla="*/ 279 h 513"/>
                  <a:gd name="T52" fmla="*/ 127 w 547"/>
                  <a:gd name="T53" fmla="*/ 254 h 513"/>
                  <a:gd name="T54" fmla="*/ 100 w 547"/>
                  <a:gd name="T55" fmla="*/ 222 h 513"/>
                  <a:gd name="T56" fmla="*/ 74 w 547"/>
                  <a:gd name="T57" fmla="*/ 186 h 513"/>
                  <a:gd name="T58" fmla="*/ 48 w 547"/>
                  <a:gd name="T59" fmla="*/ 147 h 513"/>
                  <a:gd name="T60" fmla="*/ 25 w 547"/>
                  <a:gd name="T61" fmla="*/ 111 h 513"/>
                  <a:gd name="T62" fmla="*/ 9 w 547"/>
                  <a:gd name="T63" fmla="*/ 79 h 513"/>
                  <a:gd name="T64" fmla="*/ 0 w 547"/>
                  <a:gd name="T65" fmla="*/ 52 h 513"/>
                  <a:gd name="T66" fmla="*/ 14 w 547"/>
                  <a:gd name="T67" fmla="*/ 36 h 513"/>
                  <a:gd name="T68" fmla="*/ 28 w 547"/>
                  <a:gd name="T69" fmla="*/ 25 h 513"/>
                  <a:gd name="T70" fmla="*/ 41 w 547"/>
                  <a:gd name="T71" fmla="*/ 16 h 513"/>
                  <a:gd name="T72" fmla="*/ 56 w 547"/>
                  <a:gd name="T73" fmla="*/ 12 h 513"/>
                  <a:gd name="T74" fmla="*/ 68 w 547"/>
                  <a:gd name="T75" fmla="*/ 7 h 513"/>
                  <a:gd name="T76" fmla="*/ 85 w 547"/>
                  <a:gd name="T77" fmla="*/ 4 h 513"/>
                  <a:gd name="T78" fmla="*/ 102 w 547"/>
                  <a:gd name="T79" fmla="*/ 1 h 513"/>
                  <a:gd name="T80" fmla="*/ 123 w 547"/>
                  <a:gd name="T81" fmla="*/ 0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547" h="513">
                    <a:moveTo>
                      <a:pt x="123" y="0"/>
                    </a:moveTo>
                    <a:lnTo>
                      <a:pt x="175" y="0"/>
                    </a:lnTo>
                    <a:lnTo>
                      <a:pt x="232" y="5"/>
                    </a:lnTo>
                    <a:lnTo>
                      <a:pt x="287" y="15"/>
                    </a:lnTo>
                    <a:lnTo>
                      <a:pt x="342" y="30"/>
                    </a:lnTo>
                    <a:lnTo>
                      <a:pt x="395" y="48"/>
                    </a:lnTo>
                    <a:lnTo>
                      <a:pt x="445" y="71"/>
                    </a:lnTo>
                    <a:lnTo>
                      <a:pt x="490" y="96"/>
                    </a:lnTo>
                    <a:lnTo>
                      <a:pt x="531" y="125"/>
                    </a:lnTo>
                    <a:lnTo>
                      <a:pt x="541" y="157"/>
                    </a:lnTo>
                    <a:lnTo>
                      <a:pt x="547" y="205"/>
                    </a:lnTo>
                    <a:lnTo>
                      <a:pt x="547" y="264"/>
                    </a:lnTo>
                    <a:lnTo>
                      <a:pt x="543" y="326"/>
                    </a:lnTo>
                    <a:lnTo>
                      <a:pt x="530" y="386"/>
                    </a:lnTo>
                    <a:lnTo>
                      <a:pt x="515" y="442"/>
                    </a:lnTo>
                    <a:lnTo>
                      <a:pt x="491" y="485"/>
                    </a:lnTo>
                    <a:lnTo>
                      <a:pt x="463" y="513"/>
                    </a:lnTo>
                    <a:lnTo>
                      <a:pt x="430" y="483"/>
                    </a:lnTo>
                    <a:lnTo>
                      <a:pt x="398" y="453"/>
                    </a:lnTo>
                    <a:lnTo>
                      <a:pt x="365" y="421"/>
                    </a:lnTo>
                    <a:lnTo>
                      <a:pt x="331" y="390"/>
                    </a:lnTo>
                    <a:lnTo>
                      <a:pt x="295" y="360"/>
                    </a:lnTo>
                    <a:lnTo>
                      <a:pt x="256" y="333"/>
                    </a:lnTo>
                    <a:lnTo>
                      <a:pt x="213" y="311"/>
                    </a:lnTo>
                    <a:lnTo>
                      <a:pt x="166" y="297"/>
                    </a:lnTo>
                    <a:lnTo>
                      <a:pt x="149" y="279"/>
                    </a:lnTo>
                    <a:lnTo>
                      <a:pt x="127" y="254"/>
                    </a:lnTo>
                    <a:lnTo>
                      <a:pt x="100" y="222"/>
                    </a:lnTo>
                    <a:lnTo>
                      <a:pt x="74" y="186"/>
                    </a:lnTo>
                    <a:lnTo>
                      <a:pt x="48" y="147"/>
                    </a:lnTo>
                    <a:lnTo>
                      <a:pt x="25" y="111"/>
                    </a:lnTo>
                    <a:lnTo>
                      <a:pt x="9" y="79"/>
                    </a:lnTo>
                    <a:lnTo>
                      <a:pt x="0" y="52"/>
                    </a:lnTo>
                    <a:lnTo>
                      <a:pt x="14" y="36"/>
                    </a:lnTo>
                    <a:lnTo>
                      <a:pt x="28" y="25"/>
                    </a:lnTo>
                    <a:lnTo>
                      <a:pt x="41" y="16"/>
                    </a:lnTo>
                    <a:lnTo>
                      <a:pt x="56" y="12"/>
                    </a:lnTo>
                    <a:lnTo>
                      <a:pt x="68" y="7"/>
                    </a:lnTo>
                    <a:lnTo>
                      <a:pt x="85" y="4"/>
                    </a:lnTo>
                    <a:lnTo>
                      <a:pt x="102" y="1"/>
                    </a:lnTo>
                    <a:lnTo>
                      <a:pt x="123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0" name="Freeform 91"/>
              <p:cNvSpPr>
                <a:spLocks/>
              </p:cNvSpPr>
              <p:nvPr/>
            </p:nvSpPr>
            <p:spPr bwMode="auto">
              <a:xfrm>
                <a:off x="2810" y="2362"/>
                <a:ext cx="103" cy="127"/>
              </a:xfrm>
              <a:custGeom>
                <a:avLst/>
                <a:gdLst>
                  <a:gd name="T0" fmla="*/ 183 w 308"/>
                  <a:gd name="T1" fmla="*/ 0 h 379"/>
                  <a:gd name="T2" fmla="*/ 205 w 308"/>
                  <a:gd name="T3" fmla="*/ 22 h 379"/>
                  <a:gd name="T4" fmla="*/ 228 w 308"/>
                  <a:gd name="T5" fmla="*/ 46 h 379"/>
                  <a:gd name="T6" fmla="*/ 247 w 308"/>
                  <a:gd name="T7" fmla="*/ 69 h 379"/>
                  <a:gd name="T8" fmla="*/ 267 w 308"/>
                  <a:gd name="T9" fmla="*/ 93 h 379"/>
                  <a:gd name="T10" fmla="*/ 281 w 308"/>
                  <a:gd name="T11" fmla="*/ 115 h 379"/>
                  <a:gd name="T12" fmla="*/ 293 w 308"/>
                  <a:gd name="T13" fmla="*/ 137 h 379"/>
                  <a:gd name="T14" fmla="*/ 303 w 308"/>
                  <a:gd name="T15" fmla="*/ 158 h 379"/>
                  <a:gd name="T16" fmla="*/ 308 w 308"/>
                  <a:gd name="T17" fmla="*/ 179 h 379"/>
                  <a:gd name="T18" fmla="*/ 297 w 308"/>
                  <a:gd name="T19" fmla="*/ 210 h 379"/>
                  <a:gd name="T20" fmla="*/ 279 w 308"/>
                  <a:gd name="T21" fmla="*/ 242 h 379"/>
                  <a:gd name="T22" fmla="*/ 254 w 308"/>
                  <a:gd name="T23" fmla="*/ 272 h 379"/>
                  <a:gd name="T24" fmla="*/ 225 w 308"/>
                  <a:gd name="T25" fmla="*/ 303 h 379"/>
                  <a:gd name="T26" fmla="*/ 193 w 308"/>
                  <a:gd name="T27" fmla="*/ 328 h 379"/>
                  <a:gd name="T28" fmla="*/ 161 w 308"/>
                  <a:gd name="T29" fmla="*/ 351 h 379"/>
                  <a:gd name="T30" fmla="*/ 132 w 308"/>
                  <a:gd name="T31" fmla="*/ 368 h 379"/>
                  <a:gd name="T32" fmla="*/ 108 w 308"/>
                  <a:gd name="T33" fmla="*/ 379 h 379"/>
                  <a:gd name="T34" fmla="*/ 82 w 308"/>
                  <a:gd name="T35" fmla="*/ 358 h 379"/>
                  <a:gd name="T36" fmla="*/ 58 w 308"/>
                  <a:gd name="T37" fmla="*/ 335 h 379"/>
                  <a:gd name="T38" fmla="*/ 36 w 308"/>
                  <a:gd name="T39" fmla="*/ 310 h 379"/>
                  <a:gd name="T40" fmla="*/ 19 w 308"/>
                  <a:gd name="T41" fmla="*/ 283 h 379"/>
                  <a:gd name="T42" fmla="*/ 7 w 308"/>
                  <a:gd name="T43" fmla="*/ 254 h 379"/>
                  <a:gd name="T44" fmla="*/ 0 w 308"/>
                  <a:gd name="T45" fmla="*/ 228 h 379"/>
                  <a:gd name="T46" fmla="*/ 1 w 308"/>
                  <a:gd name="T47" fmla="*/ 203 h 379"/>
                  <a:gd name="T48" fmla="*/ 11 w 308"/>
                  <a:gd name="T49" fmla="*/ 182 h 379"/>
                  <a:gd name="T50" fmla="*/ 22 w 308"/>
                  <a:gd name="T51" fmla="*/ 160 h 379"/>
                  <a:gd name="T52" fmla="*/ 36 w 308"/>
                  <a:gd name="T53" fmla="*/ 133 h 379"/>
                  <a:gd name="T54" fmla="*/ 52 w 308"/>
                  <a:gd name="T55" fmla="*/ 105 h 379"/>
                  <a:gd name="T56" fmla="*/ 73 w 308"/>
                  <a:gd name="T57" fmla="*/ 78 h 379"/>
                  <a:gd name="T58" fmla="*/ 94 w 308"/>
                  <a:gd name="T59" fmla="*/ 50 h 379"/>
                  <a:gd name="T60" fmla="*/ 121 w 308"/>
                  <a:gd name="T61" fmla="*/ 28 h 379"/>
                  <a:gd name="T62" fmla="*/ 150 w 308"/>
                  <a:gd name="T63" fmla="*/ 10 h 379"/>
                  <a:gd name="T64" fmla="*/ 183 w 308"/>
                  <a:gd name="T65" fmla="*/ 0 h 3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8" h="379">
                    <a:moveTo>
                      <a:pt x="183" y="0"/>
                    </a:moveTo>
                    <a:lnTo>
                      <a:pt x="205" y="22"/>
                    </a:lnTo>
                    <a:lnTo>
                      <a:pt x="228" y="46"/>
                    </a:lnTo>
                    <a:lnTo>
                      <a:pt x="247" y="69"/>
                    </a:lnTo>
                    <a:lnTo>
                      <a:pt x="267" y="93"/>
                    </a:lnTo>
                    <a:lnTo>
                      <a:pt x="281" y="115"/>
                    </a:lnTo>
                    <a:lnTo>
                      <a:pt x="293" y="137"/>
                    </a:lnTo>
                    <a:lnTo>
                      <a:pt x="303" y="158"/>
                    </a:lnTo>
                    <a:lnTo>
                      <a:pt x="308" y="179"/>
                    </a:lnTo>
                    <a:lnTo>
                      <a:pt x="297" y="210"/>
                    </a:lnTo>
                    <a:lnTo>
                      <a:pt x="279" y="242"/>
                    </a:lnTo>
                    <a:lnTo>
                      <a:pt x="254" y="272"/>
                    </a:lnTo>
                    <a:lnTo>
                      <a:pt x="225" y="303"/>
                    </a:lnTo>
                    <a:lnTo>
                      <a:pt x="193" y="328"/>
                    </a:lnTo>
                    <a:lnTo>
                      <a:pt x="161" y="351"/>
                    </a:lnTo>
                    <a:lnTo>
                      <a:pt x="132" y="368"/>
                    </a:lnTo>
                    <a:lnTo>
                      <a:pt x="108" y="379"/>
                    </a:lnTo>
                    <a:lnTo>
                      <a:pt x="82" y="358"/>
                    </a:lnTo>
                    <a:lnTo>
                      <a:pt x="58" y="335"/>
                    </a:lnTo>
                    <a:lnTo>
                      <a:pt x="36" y="310"/>
                    </a:lnTo>
                    <a:lnTo>
                      <a:pt x="19" y="283"/>
                    </a:lnTo>
                    <a:lnTo>
                      <a:pt x="7" y="254"/>
                    </a:lnTo>
                    <a:lnTo>
                      <a:pt x="0" y="228"/>
                    </a:lnTo>
                    <a:lnTo>
                      <a:pt x="1" y="203"/>
                    </a:lnTo>
                    <a:lnTo>
                      <a:pt x="11" y="182"/>
                    </a:lnTo>
                    <a:lnTo>
                      <a:pt x="22" y="160"/>
                    </a:lnTo>
                    <a:lnTo>
                      <a:pt x="36" y="133"/>
                    </a:lnTo>
                    <a:lnTo>
                      <a:pt x="52" y="105"/>
                    </a:lnTo>
                    <a:lnTo>
                      <a:pt x="73" y="78"/>
                    </a:lnTo>
                    <a:lnTo>
                      <a:pt x="94" y="50"/>
                    </a:lnTo>
                    <a:lnTo>
                      <a:pt x="121" y="28"/>
                    </a:lnTo>
                    <a:lnTo>
                      <a:pt x="150" y="10"/>
                    </a:lnTo>
                    <a:lnTo>
                      <a:pt x="183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1" name="Freeform 92"/>
              <p:cNvSpPr>
                <a:spLocks/>
              </p:cNvSpPr>
              <p:nvPr/>
            </p:nvSpPr>
            <p:spPr bwMode="auto">
              <a:xfrm>
                <a:off x="2855" y="2449"/>
                <a:ext cx="72" cy="167"/>
              </a:xfrm>
              <a:custGeom>
                <a:avLst/>
                <a:gdLst>
                  <a:gd name="T0" fmla="*/ 165 w 214"/>
                  <a:gd name="T1" fmla="*/ 0 h 499"/>
                  <a:gd name="T2" fmla="*/ 189 w 214"/>
                  <a:gd name="T3" fmla="*/ 28 h 499"/>
                  <a:gd name="T4" fmla="*/ 204 w 214"/>
                  <a:gd name="T5" fmla="*/ 63 h 499"/>
                  <a:gd name="T6" fmla="*/ 211 w 214"/>
                  <a:gd name="T7" fmla="*/ 100 h 499"/>
                  <a:gd name="T8" fmla="*/ 214 w 214"/>
                  <a:gd name="T9" fmla="*/ 142 h 499"/>
                  <a:gd name="T10" fmla="*/ 213 w 214"/>
                  <a:gd name="T11" fmla="*/ 182 h 499"/>
                  <a:gd name="T12" fmla="*/ 211 w 214"/>
                  <a:gd name="T13" fmla="*/ 223 h 499"/>
                  <a:gd name="T14" fmla="*/ 210 w 214"/>
                  <a:gd name="T15" fmla="*/ 260 h 499"/>
                  <a:gd name="T16" fmla="*/ 213 w 214"/>
                  <a:gd name="T17" fmla="*/ 295 h 499"/>
                  <a:gd name="T18" fmla="*/ 189 w 214"/>
                  <a:gd name="T19" fmla="*/ 335 h 499"/>
                  <a:gd name="T20" fmla="*/ 165 w 214"/>
                  <a:gd name="T21" fmla="*/ 371 h 499"/>
                  <a:gd name="T22" fmla="*/ 140 w 214"/>
                  <a:gd name="T23" fmla="*/ 403 h 499"/>
                  <a:gd name="T24" fmla="*/ 117 w 214"/>
                  <a:gd name="T25" fmla="*/ 431 h 499"/>
                  <a:gd name="T26" fmla="*/ 93 w 214"/>
                  <a:gd name="T27" fmla="*/ 453 h 499"/>
                  <a:gd name="T28" fmla="*/ 74 w 214"/>
                  <a:gd name="T29" fmla="*/ 473 h 499"/>
                  <a:gd name="T30" fmla="*/ 58 w 214"/>
                  <a:gd name="T31" fmla="*/ 487 h 499"/>
                  <a:gd name="T32" fmla="*/ 51 w 214"/>
                  <a:gd name="T33" fmla="*/ 496 h 499"/>
                  <a:gd name="T34" fmla="*/ 40 w 214"/>
                  <a:gd name="T35" fmla="*/ 496 h 499"/>
                  <a:gd name="T36" fmla="*/ 33 w 214"/>
                  <a:gd name="T37" fmla="*/ 499 h 499"/>
                  <a:gd name="T38" fmla="*/ 32 w 214"/>
                  <a:gd name="T39" fmla="*/ 456 h 499"/>
                  <a:gd name="T40" fmla="*/ 29 w 214"/>
                  <a:gd name="T41" fmla="*/ 414 h 499"/>
                  <a:gd name="T42" fmla="*/ 25 w 214"/>
                  <a:gd name="T43" fmla="*/ 371 h 499"/>
                  <a:gd name="T44" fmla="*/ 21 w 214"/>
                  <a:gd name="T45" fmla="*/ 330 h 499"/>
                  <a:gd name="T46" fmla="*/ 14 w 214"/>
                  <a:gd name="T47" fmla="*/ 286 h 499"/>
                  <a:gd name="T48" fmla="*/ 10 w 214"/>
                  <a:gd name="T49" fmla="*/ 245 h 499"/>
                  <a:gd name="T50" fmla="*/ 4 w 214"/>
                  <a:gd name="T51" fmla="*/ 203 h 499"/>
                  <a:gd name="T52" fmla="*/ 0 w 214"/>
                  <a:gd name="T53" fmla="*/ 161 h 499"/>
                  <a:gd name="T54" fmla="*/ 11 w 214"/>
                  <a:gd name="T55" fmla="*/ 146 h 499"/>
                  <a:gd name="T56" fmla="*/ 31 w 214"/>
                  <a:gd name="T57" fmla="*/ 124 h 499"/>
                  <a:gd name="T58" fmla="*/ 56 w 214"/>
                  <a:gd name="T59" fmla="*/ 96 h 499"/>
                  <a:gd name="T60" fmla="*/ 85 w 214"/>
                  <a:gd name="T61" fmla="*/ 70 h 499"/>
                  <a:gd name="T62" fmla="*/ 111 w 214"/>
                  <a:gd name="T63" fmla="*/ 42 h 499"/>
                  <a:gd name="T64" fmla="*/ 136 w 214"/>
                  <a:gd name="T65" fmla="*/ 20 h 499"/>
                  <a:gd name="T66" fmla="*/ 154 w 214"/>
                  <a:gd name="T67" fmla="*/ 4 h 499"/>
                  <a:gd name="T68" fmla="*/ 165 w 214"/>
                  <a:gd name="T69" fmla="*/ 0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14" h="499">
                    <a:moveTo>
                      <a:pt x="165" y="0"/>
                    </a:moveTo>
                    <a:lnTo>
                      <a:pt x="189" y="28"/>
                    </a:lnTo>
                    <a:lnTo>
                      <a:pt x="204" y="63"/>
                    </a:lnTo>
                    <a:lnTo>
                      <a:pt x="211" y="100"/>
                    </a:lnTo>
                    <a:lnTo>
                      <a:pt x="214" y="142"/>
                    </a:lnTo>
                    <a:lnTo>
                      <a:pt x="213" y="182"/>
                    </a:lnTo>
                    <a:lnTo>
                      <a:pt x="211" y="223"/>
                    </a:lnTo>
                    <a:lnTo>
                      <a:pt x="210" y="260"/>
                    </a:lnTo>
                    <a:lnTo>
                      <a:pt x="213" y="295"/>
                    </a:lnTo>
                    <a:lnTo>
                      <a:pt x="189" y="335"/>
                    </a:lnTo>
                    <a:lnTo>
                      <a:pt x="165" y="371"/>
                    </a:lnTo>
                    <a:lnTo>
                      <a:pt x="140" y="403"/>
                    </a:lnTo>
                    <a:lnTo>
                      <a:pt x="117" y="431"/>
                    </a:lnTo>
                    <a:lnTo>
                      <a:pt x="93" y="453"/>
                    </a:lnTo>
                    <a:lnTo>
                      <a:pt x="74" y="473"/>
                    </a:lnTo>
                    <a:lnTo>
                      <a:pt x="58" y="487"/>
                    </a:lnTo>
                    <a:lnTo>
                      <a:pt x="51" y="496"/>
                    </a:lnTo>
                    <a:lnTo>
                      <a:pt x="40" y="496"/>
                    </a:lnTo>
                    <a:lnTo>
                      <a:pt x="33" y="499"/>
                    </a:lnTo>
                    <a:lnTo>
                      <a:pt x="32" y="456"/>
                    </a:lnTo>
                    <a:lnTo>
                      <a:pt x="29" y="414"/>
                    </a:lnTo>
                    <a:lnTo>
                      <a:pt x="25" y="371"/>
                    </a:lnTo>
                    <a:lnTo>
                      <a:pt x="21" y="330"/>
                    </a:lnTo>
                    <a:lnTo>
                      <a:pt x="14" y="286"/>
                    </a:lnTo>
                    <a:lnTo>
                      <a:pt x="10" y="245"/>
                    </a:lnTo>
                    <a:lnTo>
                      <a:pt x="4" y="203"/>
                    </a:lnTo>
                    <a:lnTo>
                      <a:pt x="0" y="161"/>
                    </a:lnTo>
                    <a:lnTo>
                      <a:pt x="11" y="146"/>
                    </a:lnTo>
                    <a:lnTo>
                      <a:pt x="31" y="124"/>
                    </a:lnTo>
                    <a:lnTo>
                      <a:pt x="56" y="96"/>
                    </a:lnTo>
                    <a:lnTo>
                      <a:pt x="85" y="70"/>
                    </a:lnTo>
                    <a:lnTo>
                      <a:pt x="111" y="42"/>
                    </a:lnTo>
                    <a:lnTo>
                      <a:pt x="136" y="20"/>
                    </a:lnTo>
                    <a:lnTo>
                      <a:pt x="154" y="4"/>
                    </a:lnTo>
                    <a:lnTo>
                      <a:pt x="165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2" name="Freeform 93"/>
              <p:cNvSpPr>
                <a:spLocks/>
              </p:cNvSpPr>
              <p:nvPr/>
            </p:nvSpPr>
            <p:spPr bwMode="auto">
              <a:xfrm>
                <a:off x="2930" y="2441"/>
                <a:ext cx="100" cy="141"/>
              </a:xfrm>
              <a:custGeom>
                <a:avLst/>
                <a:gdLst>
                  <a:gd name="T0" fmla="*/ 300 w 300"/>
                  <a:gd name="T1" fmla="*/ 241 h 424"/>
                  <a:gd name="T2" fmla="*/ 289 w 300"/>
                  <a:gd name="T3" fmla="*/ 259 h 424"/>
                  <a:gd name="T4" fmla="*/ 275 w 300"/>
                  <a:gd name="T5" fmla="*/ 284 h 424"/>
                  <a:gd name="T6" fmla="*/ 259 w 300"/>
                  <a:gd name="T7" fmla="*/ 313 h 424"/>
                  <a:gd name="T8" fmla="*/ 242 w 300"/>
                  <a:gd name="T9" fmla="*/ 345 h 424"/>
                  <a:gd name="T10" fmla="*/ 221 w 300"/>
                  <a:gd name="T11" fmla="*/ 373 h 424"/>
                  <a:gd name="T12" fmla="*/ 202 w 300"/>
                  <a:gd name="T13" fmla="*/ 396 h 424"/>
                  <a:gd name="T14" fmla="*/ 181 w 300"/>
                  <a:gd name="T15" fmla="*/ 414 h 424"/>
                  <a:gd name="T16" fmla="*/ 164 w 300"/>
                  <a:gd name="T17" fmla="*/ 424 h 424"/>
                  <a:gd name="T18" fmla="*/ 144 w 300"/>
                  <a:gd name="T19" fmla="*/ 409 h 424"/>
                  <a:gd name="T20" fmla="*/ 128 w 300"/>
                  <a:gd name="T21" fmla="*/ 396 h 424"/>
                  <a:gd name="T22" fmla="*/ 111 w 300"/>
                  <a:gd name="T23" fmla="*/ 381 h 424"/>
                  <a:gd name="T24" fmla="*/ 94 w 300"/>
                  <a:gd name="T25" fmla="*/ 368 h 424"/>
                  <a:gd name="T26" fmla="*/ 76 w 300"/>
                  <a:gd name="T27" fmla="*/ 353 h 424"/>
                  <a:gd name="T28" fmla="*/ 58 w 300"/>
                  <a:gd name="T29" fmla="*/ 339 h 424"/>
                  <a:gd name="T30" fmla="*/ 36 w 300"/>
                  <a:gd name="T31" fmla="*/ 325 h 424"/>
                  <a:gd name="T32" fmla="*/ 14 w 300"/>
                  <a:gd name="T33" fmla="*/ 313 h 424"/>
                  <a:gd name="T34" fmla="*/ 10 w 300"/>
                  <a:gd name="T35" fmla="*/ 279 h 424"/>
                  <a:gd name="T36" fmla="*/ 8 w 300"/>
                  <a:gd name="T37" fmla="*/ 243 h 424"/>
                  <a:gd name="T38" fmla="*/ 7 w 300"/>
                  <a:gd name="T39" fmla="*/ 204 h 424"/>
                  <a:gd name="T40" fmla="*/ 7 w 300"/>
                  <a:gd name="T41" fmla="*/ 167 h 424"/>
                  <a:gd name="T42" fmla="*/ 4 w 300"/>
                  <a:gd name="T43" fmla="*/ 127 h 424"/>
                  <a:gd name="T44" fmla="*/ 3 w 300"/>
                  <a:gd name="T45" fmla="*/ 88 h 424"/>
                  <a:gd name="T46" fmla="*/ 1 w 300"/>
                  <a:gd name="T47" fmla="*/ 50 h 424"/>
                  <a:gd name="T48" fmla="*/ 0 w 300"/>
                  <a:gd name="T49" fmla="*/ 14 h 424"/>
                  <a:gd name="T50" fmla="*/ 19 w 300"/>
                  <a:gd name="T51" fmla="*/ 0 h 424"/>
                  <a:gd name="T52" fmla="*/ 55 w 300"/>
                  <a:gd name="T53" fmla="*/ 8 h 424"/>
                  <a:gd name="T54" fmla="*/ 101 w 300"/>
                  <a:gd name="T55" fmla="*/ 32 h 424"/>
                  <a:gd name="T56" fmla="*/ 154 w 300"/>
                  <a:gd name="T57" fmla="*/ 70 h 424"/>
                  <a:gd name="T58" fmla="*/ 204 w 300"/>
                  <a:gd name="T59" fmla="*/ 111 h 424"/>
                  <a:gd name="T60" fmla="*/ 250 w 300"/>
                  <a:gd name="T61" fmla="*/ 157 h 424"/>
                  <a:gd name="T62" fmla="*/ 284 w 300"/>
                  <a:gd name="T63" fmla="*/ 202 h 424"/>
                  <a:gd name="T64" fmla="*/ 300 w 300"/>
                  <a:gd name="T65" fmla="*/ 241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0" h="424">
                    <a:moveTo>
                      <a:pt x="300" y="241"/>
                    </a:moveTo>
                    <a:lnTo>
                      <a:pt x="289" y="259"/>
                    </a:lnTo>
                    <a:lnTo>
                      <a:pt x="275" y="284"/>
                    </a:lnTo>
                    <a:lnTo>
                      <a:pt x="259" y="313"/>
                    </a:lnTo>
                    <a:lnTo>
                      <a:pt x="242" y="345"/>
                    </a:lnTo>
                    <a:lnTo>
                      <a:pt x="221" y="373"/>
                    </a:lnTo>
                    <a:lnTo>
                      <a:pt x="202" y="396"/>
                    </a:lnTo>
                    <a:lnTo>
                      <a:pt x="181" y="414"/>
                    </a:lnTo>
                    <a:lnTo>
                      <a:pt x="164" y="424"/>
                    </a:lnTo>
                    <a:lnTo>
                      <a:pt x="144" y="409"/>
                    </a:lnTo>
                    <a:lnTo>
                      <a:pt x="128" y="396"/>
                    </a:lnTo>
                    <a:lnTo>
                      <a:pt x="111" y="381"/>
                    </a:lnTo>
                    <a:lnTo>
                      <a:pt x="94" y="368"/>
                    </a:lnTo>
                    <a:lnTo>
                      <a:pt x="76" y="353"/>
                    </a:lnTo>
                    <a:lnTo>
                      <a:pt x="58" y="339"/>
                    </a:lnTo>
                    <a:lnTo>
                      <a:pt x="36" y="325"/>
                    </a:lnTo>
                    <a:lnTo>
                      <a:pt x="14" y="313"/>
                    </a:lnTo>
                    <a:lnTo>
                      <a:pt x="10" y="279"/>
                    </a:lnTo>
                    <a:lnTo>
                      <a:pt x="8" y="243"/>
                    </a:lnTo>
                    <a:lnTo>
                      <a:pt x="7" y="204"/>
                    </a:lnTo>
                    <a:lnTo>
                      <a:pt x="7" y="167"/>
                    </a:lnTo>
                    <a:lnTo>
                      <a:pt x="4" y="127"/>
                    </a:lnTo>
                    <a:lnTo>
                      <a:pt x="3" y="88"/>
                    </a:lnTo>
                    <a:lnTo>
                      <a:pt x="1" y="50"/>
                    </a:lnTo>
                    <a:lnTo>
                      <a:pt x="0" y="14"/>
                    </a:lnTo>
                    <a:lnTo>
                      <a:pt x="19" y="0"/>
                    </a:lnTo>
                    <a:lnTo>
                      <a:pt x="55" y="8"/>
                    </a:lnTo>
                    <a:lnTo>
                      <a:pt x="101" y="32"/>
                    </a:lnTo>
                    <a:lnTo>
                      <a:pt x="154" y="70"/>
                    </a:lnTo>
                    <a:lnTo>
                      <a:pt x="204" y="111"/>
                    </a:lnTo>
                    <a:lnTo>
                      <a:pt x="250" y="157"/>
                    </a:lnTo>
                    <a:lnTo>
                      <a:pt x="284" y="202"/>
                    </a:lnTo>
                    <a:lnTo>
                      <a:pt x="300" y="241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3" name="Freeform 94"/>
              <p:cNvSpPr>
                <a:spLocks/>
              </p:cNvSpPr>
              <p:nvPr/>
            </p:nvSpPr>
            <p:spPr bwMode="auto">
              <a:xfrm>
                <a:off x="2919" y="2557"/>
                <a:ext cx="56" cy="104"/>
              </a:xfrm>
              <a:custGeom>
                <a:avLst/>
                <a:gdLst>
                  <a:gd name="T0" fmla="*/ 73 w 169"/>
                  <a:gd name="T1" fmla="*/ 0 h 311"/>
                  <a:gd name="T2" fmla="*/ 124 w 169"/>
                  <a:gd name="T3" fmla="*/ 35 h 311"/>
                  <a:gd name="T4" fmla="*/ 155 w 169"/>
                  <a:gd name="T5" fmla="*/ 68 h 311"/>
                  <a:gd name="T6" fmla="*/ 169 w 169"/>
                  <a:gd name="T7" fmla="*/ 99 h 311"/>
                  <a:gd name="T8" fmla="*/ 169 w 169"/>
                  <a:gd name="T9" fmla="*/ 133 h 311"/>
                  <a:gd name="T10" fmla="*/ 156 w 169"/>
                  <a:gd name="T11" fmla="*/ 168 h 311"/>
                  <a:gd name="T12" fmla="*/ 137 w 169"/>
                  <a:gd name="T13" fmla="*/ 210 h 311"/>
                  <a:gd name="T14" fmla="*/ 110 w 169"/>
                  <a:gd name="T15" fmla="*/ 256 h 311"/>
                  <a:gd name="T16" fmla="*/ 84 w 169"/>
                  <a:gd name="T17" fmla="*/ 311 h 311"/>
                  <a:gd name="T18" fmla="*/ 74 w 169"/>
                  <a:gd name="T19" fmla="*/ 310 h 311"/>
                  <a:gd name="T20" fmla="*/ 64 w 169"/>
                  <a:gd name="T21" fmla="*/ 309 h 311"/>
                  <a:gd name="T22" fmla="*/ 55 w 169"/>
                  <a:gd name="T23" fmla="*/ 304 h 311"/>
                  <a:gd name="T24" fmla="*/ 46 w 169"/>
                  <a:gd name="T25" fmla="*/ 300 h 311"/>
                  <a:gd name="T26" fmla="*/ 35 w 169"/>
                  <a:gd name="T27" fmla="*/ 293 h 311"/>
                  <a:gd name="T28" fmla="*/ 24 w 169"/>
                  <a:gd name="T29" fmla="*/ 286 h 311"/>
                  <a:gd name="T30" fmla="*/ 12 w 169"/>
                  <a:gd name="T31" fmla="*/ 279 h 311"/>
                  <a:gd name="T32" fmla="*/ 0 w 169"/>
                  <a:gd name="T33" fmla="*/ 275 h 311"/>
                  <a:gd name="T34" fmla="*/ 6 w 169"/>
                  <a:gd name="T35" fmla="*/ 246 h 311"/>
                  <a:gd name="T36" fmla="*/ 10 w 169"/>
                  <a:gd name="T37" fmla="*/ 210 h 311"/>
                  <a:gd name="T38" fmla="*/ 13 w 169"/>
                  <a:gd name="T39" fmla="*/ 165 h 311"/>
                  <a:gd name="T40" fmla="*/ 19 w 169"/>
                  <a:gd name="T41" fmla="*/ 122 h 311"/>
                  <a:gd name="T42" fmla="*/ 24 w 169"/>
                  <a:gd name="T43" fmla="*/ 78 h 311"/>
                  <a:gd name="T44" fmla="*/ 35 w 169"/>
                  <a:gd name="T45" fmla="*/ 42 h 311"/>
                  <a:gd name="T46" fmla="*/ 49 w 169"/>
                  <a:gd name="T47" fmla="*/ 14 h 311"/>
                  <a:gd name="T48" fmla="*/ 73 w 169"/>
                  <a:gd name="T49" fmla="*/ 0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69" h="311">
                    <a:moveTo>
                      <a:pt x="73" y="0"/>
                    </a:moveTo>
                    <a:lnTo>
                      <a:pt x="124" y="35"/>
                    </a:lnTo>
                    <a:lnTo>
                      <a:pt x="155" y="68"/>
                    </a:lnTo>
                    <a:lnTo>
                      <a:pt x="169" y="99"/>
                    </a:lnTo>
                    <a:lnTo>
                      <a:pt x="169" y="133"/>
                    </a:lnTo>
                    <a:lnTo>
                      <a:pt x="156" y="168"/>
                    </a:lnTo>
                    <a:lnTo>
                      <a:pt x="137" y="210"/>
                    </a:lnTo>
                    <a:lnTo>
                      <a:pt x="110" y="256"/>
                    </a:lnTo>
                    <a:lnTo>
                      <a:pt x="84" y="311"/>
                    </a:lnTo>
                    <a:lnTo>
                      <a:pt x="74" y="310"/>
                    </a:lnTo>
                    <a:lnTo>
                      <a:pt x="64" y="309"/>
                    </a:lnTo>
                    <a:lnTo>
                      <a:pt x="55" y="304"/>
                    </a:lnTo>
                    <a:lnTo>
                      <a:pt x="46" y="300"/>
                    </a:lnTo>
                    <a:lnTo>
                      <a:pt x="35" y="293"/>
                    </a:lnTo>
                    <a:lnTo>
                      <a:pt x="24" y="286"/>
                    </a:lnTo>
                    <a:lnTo>
                      <a:pt x="12" y="279"/>
                    </a:lnTo>
                    <a:lnTo>
                      <a:pt x="0" y="275"/>
                    </a:lnTo>
                    <a:lnTo>
                      <a:pt x="6" y="246"/>
                    </a:lnTo>
                    <a:lnTo>
                      <a:pt x="10" y="210"/>
                    </a:lnTo>
                    <a:lnTo>
                      <a:pt x="13" y="165"/>
                    </a:lnTo>
                    <a:lnTo>
                      <a:pt x="19" y="122"/>
                    </a:lnTo>
                    <a:lnTo>
                      <a:pt x="24" y="78"/>
                    </a:lnTo>
                    <a:lnTo>
                      <a:pt x="35" y="42"/>
                    </a:lnTo>
                    <a:lnTo>
                      <a:pt x="49" y="14"/>
                    </a:lnTo>
                    <a:lnTo>
                      <a:pt x="73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4" name="Freeform 95"/>
              <p:cNvSpPr>
                <a:spLocks/>
              </p:cNvSpPr>
              <p:nvPr/>
            </p:nvSpPr>
            <p:spPr bwMode="auto">
              <a:xfrm>
                <a:off x="2840" y="2581"/>
                <a:ext cx="79" cy="155"/>
              </a:xfrm>
              <a:custGeom>
                <a:avLst/>
                <a:gdLst>
                  <a:gd name="T0" fmla="*/ 228 w 239"/>
                  <a:gd name="T1" fmla="*/ 0 h 464"/>
                  <a:gd name="T2" fmla="*/ 239 w 239"/>
                  <a:gd name="T3" fmla="*/ 39 h 464"/>
                  <a:gd name="T4" fmla="*/ 235 w 239"/>
                  <a:gd name="T5" fmla="*/ 94 h 464"/>
                  <a:gd name="T6" fmla="*/ 218 w 239"/>
                  <a:gd name="T7" fmla="*/ 160 h 464"/>
                  <a:gd name="T8" fmla="*/ 193 w 239"/>
                  <a:gd name="T9" fmla="*/ 232 h 464"/>
                  <a:gd name="T10" fmla="*/ 161 w 239"/>
                  <a:gd name="T11" fmla="*/ 303 h 464"/>
                  <a:gd name="T12" fmla="*/ 130 w 239"/>
                  <a:gd name="T13" fmla="*/ 370 h 464"/>
                  <a:gd name="T14" fmla="*/ 101 w 239"/>
                  <a:gd name="T15" fmla="*/ 424 h 464"/>
                  <a:gd name="T16" fmla="*/ 80 w 239"/>
                  <a:gd name="T17" fmla="*/ 463 h 464"/>
                  <a:gd name="T18" fmla="*/ 66 w 239"/>
                  <a:gd name="T19" fmla="*/ 463 h 464"/>
                  <a:gd name="T20" fmla="*/ 55 w 239"/>
                  <a:gd name="T21" fmla="*/ 464 h 464"/>
                  <a:gd name="T22" fmla="*/ 44 w 239"/>
                  <a:gd name="T23" fmla="*/ 463 h 464"/>
                  <a:gd name="T24" fmla="*/ 36 w 239"/>
                  <a:gd name="T25" fmla="*/ 460 h 464"/>
                  <a:gd name="T26" fmla="*/ 27 w 239"/>
                  <a:gd name="T27" fmla="*/ 454 h 464"/>
                  <a:gd name="T28" fmla="*/ 21 w 239"/>
                  <a:gd name="T29" fmla="*/ 450 h 464"/>
                  <a:gd name="T30" fmla="*/ 15 w 239"/>
                  <a:gd name="T31" fmla="*/ 445 h 464"/>
                  <a:gd name="T32" fmla="*/ 12 w 239"/>
                  <a:gd name="T33" fmla="*/ 438 h 464"/>
                  <a:gd name="T34" fmla="*/ 0 w 239"/>
                  <a:gd name="T35" fmla="*/ 393 h 464"/>
                  <a:gd name="T36" fmla="*/ 8 w 239"/>
                  <a:gd name="T37" fmla="*/ 332 h 464"/>
                  <a:gd name="T38" fmla="*/ 29 w 239"/>
                  <a:gd name="T39" fmla="*/ 261 h 464"/>
                  <a:gd name="T40" fmla="*/ 64 w 239"/>
                  <a:gd name="T41" fmla="*/ 188 h 464"/>
                  <a:gd name="T42" fmla="*/ 103 w 239"/>
                  <a:gd name="T43" fmla="*/ 117 h 464"/>
                  <a:gd name="T44" fmla="*/ 147 w 239"/>
                  <a:gd name="T45" fmla="*/ 58 h 464"/>
                  <a:gd name="T46" fmla="*/ 189 w 239"/>
                  <a:gd name="T47" fmla="*/ 17 h 464"/>
                  <a:gd name="T48" fmla="*/ 228 w 239"/>
                  <a:gd name="T49" fmla="*/ 0 h 4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39" h="464">
                    <a:moveTo>
                      <a:pt x="228" y="0"/>
                    </a:moveTo>
                    <a:lnTo>
                      <a:pt x="239" y="39"/>
                    </a:lnTo>
                    <a:lnTo>
                      <a:pt x="235" y="94"/>
                    </a:lnTo>
                    <a:lnTo>
                      <a:pt x="218" y="160"/>
                    </a:lnTo>
                    <a:lnTo>
                      <a:pt x="193" y="232"/>
                    </a:lnTo>
                    <a:lnTo>
                      <a:pt x="161" y="303"/>
                    </a:lnTo>
                    <a:lnTo>
                      <a:pt x="130" y="370"/>
                    </a:lnTo>
                    <a:lnTo>
                      <a:pt x="101" y="424"/>
                    </a:lnTo>
                    <a:lnTo>
                      <a:pt x="80" y="463"/>
                    </a:lnTo>
                    <a:lnTo>
                      <a:pt x="66" y="463"/>
                    </a:lnTo>
                    <a:lnTo>
                      <a:pt x="55" y="464"/>
                    </a:lnTo>
                    <a:lnTo>
                      <a:pt x="44" y="463"/>
                    </a:lnTo>
                    <a:lnTo>
                      <a:pt x="36" y="460"/>
                    </a:lnTo>
                    <a:lnTo>
                      <a:pt x="27" y="454"/>
                    </a:lnTo>
                    <a:lnTo>
                      <a:pt x="21" y="450"/>
                    </a:lnTo>
                    <a:lnTo>
                      <a:pt x="15" y="445"/>
                    </a:lnTo>
                    <a:lnTo>
                      <a:pt x="12" y="438"/>
                    </a:lnTo>
                    <a:lnTo>
                      <a:pt x="0" y="393"/>
                    </a:lnTo>
                    <a:lnTo>
                      <a:pt x="8" y="332"/>
                    </a:lnTo>
                    <a:lnTo>
                      <a:pt x="29" y="261"/>
                    </a:lnTo>
                    <a:lnTo>
                      <a:pt x="64" y="188"/>
                    </a:lnTo>
                    <a:lnTo>
                      <a:pt x="103" y="117"/>
                    </a:lnTo>
                    <a:lnTo>
                      <a:pt x="147" y="58"/>
                    </a:lnTo>
                    <a:lnTo>
                      <a:pt x="189" y="17"/>
                    </a:lnTo>
                    <a:lnTo>
                      <a:pt x="228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5" name="Freeform 96"/>
              <p:cNvSpPr>
                <a:spLocks/>
              </p:cNvSpPr>
              <p:nvPr/>
            </p:nvSpPr>
            <p:spPr bwMode="auto">
              <a:xfrm>
                <a:off x="2919" y="2661"/>
                <a:ext cx="22" cy="52"/>
              </a:xfrm>
              <a:custGeom>
                <a:avLst/>
                <a:gdLst>
                  <a:gd name="T0" fmla="*/ 32 w 64"/>
                  <a:gd name="T1" fmla="*/ 0 h 155"/>
                  <a:gd name="T2" fmla="*/ 51 w 64"/>
                  <a:gd name="T3" fmla="*/ 9 h 155"/>
                  <a:gd name="T4" fmla="*/ 62 w 64"/>
                  <a:gd name="T5" fmla="*/ 24 h 155"/>
                  <a:gd name="T6" fmla="*/ 64 w 64"/>
                  <a:gd name="T7" fmla="*/ 43 h 155"/>
                  <a:gd name="T8" fmla="*/ 61 w 64"/>
                  <a:gd name="T9" fmla="*/ 66 h 155"/>
                  <a:gd name="T10" fmla="*/ 53 w 64"/>
                  <a:gd name="T11" fmla="*/ 88 h 155"/>
                  <a:gd name="T12" fmla="*/ 43 w 64"/>
                  <a:gd name="T13" fmla="*/ 112 h 155"/>
                  <a:gd name="T14" fmla="*/ 33 w 64"/>
                  <a:gd name="T15" fmla="*/ 132 h 155"/>
                  <a:gd name="T16" fmla="*/ 28 w 64"/>
                  <a:gd name="T17" fmla="*/ 152 h 155"/>
                  <a:gd name="T18" fmla="*/ 22 w 64"/>
                  <a:gd name="T19" fmla="*/ 153 h 155"/>
                  <a:gd name="T20" fmla="*/ 17 w 64"/>
                  <a:gd name="T21" fmla="*/ 155 h 155"/>
                  <a:gd name="T22" fmla="*/ 8 w 64"/>
                  <a:gd name="T23" fmla="*/ 139 h 155"/>
                  <a:gd name="T24" fmla="*/ 4 w 64"/>
                  <a:gd name="T25" fmla="*/ 120 h 155"/>
                  <a:gd name="T26" fmla="*/ 0 w 64"/>
                  <a:gd name="T27" fmla="*/ 95 h 155"/>
                  <a:gd name="T28" fmla="*/ 1 w 64"/>
                  <a:gd name="T29" fmla="*/ 70 h 155"/>
                  <a:gd name="T30" fmla="*/ 3 w 64"/>
                  <a:gd name="T31" fmla="*/ 43 h 155"/>
                  <a:gd name="T32" fmla="*/ 8 w 64"/>
                  <a:gd name="T33" fmla="*/ 23 h 155"/>
                  <a:gd name="T34" fmla="*/ 17 w 64"/>
                  <a:gd name="T35" fmla="*/ 7 h 155"/>
                  <a:gd name="T36" fmla="*/ 32 w 64"/>
                  <a:gd name="T37" fmla="*/ 0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4" h="155">
                    <a:moveTo>
                      <a:pt x="32" y="0"/>
                    </a:moveTo>
                    <a:lnTo>
                      <a:pt x="51" y="9"/>
                    </a:lnTo>
                    <a:lnTo>
                      <a:pt x="62" y="24"/>
                    </a:lnTo>
                    <a:lnTo>
                      <a:pt x="64" y="43"/>
                    </a:lnTo>
                    <a:lnTo>
                      <a:pt x="61" y="66"/>
                    </a:lnTo>
                    <a:lnTo>
                      <a:pt x="53" y="88"/>
                    </a:lnTo>
                    <a:lnTo>
                      <a:pt x="43" y="112"/>
                    </a:lnTo>
                    <a:lnTo>
                      <a:pt x="33" y="132"/>
                    </a:lnTo>
                    <a:lnTo>
                      <a:pt x="28" y="152"/>
                    </a:lnTo>
                    <a:lnTo>
                      <a:pt x="22" y="153"/>
                    </a:lnTo>
                    <a:lnTo>
                      <a:pt x="17" y="155"/>
                    </a:lnTo>
                    <a:lnTo>
                      <a:pt x="8" y="139"/>
                    </a:lnTo>
                    <a:lnTo>
                      <a:pt x="4" y="120"/>
                    </a:lnTo>
                    <a:lnTo>
                      <a:pt x="0" y="95"/>
                    </a:lnTo>
                    <a:lnTo>
                      <a:pt x="1" y="70"/>
                    </a:lnTo>
                    <a:lnTo>
                      <a:pt x="3" y="43"/>
                    </a:lnTo>
                    <a:lnTo>
                      <a:pt x="8" y="23"/>
                    </a:lnTo>
                    <a:lnTo>
                      <a:pt x="17" y="7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6" name="Freeform 97"/>
              <p:cNvSpPr>
                <a:spLocks/>
              </p:cNvSpPr>
              <p:nvPr/>
            </p:nvSpPr>
            <p:spPr bwMode="auto">
              <a:xfrm>
                <a:off x="2877" y="2692"/>
                <a:ext cx="40" cy="63"/>
              </a:xfrm>
              <a:custGeom>
                <a:avLst/>
                <a:gdLst>
                  <a:gd name="T0" fmla="*/ 76 w 120"/>
                  <a:gd name="T1" fmla="*/ 0 h 190"/>
                  <a:gd name="T2" fmla="*/ 82 w 120"/>
                  <a:gd name="T3" fmla="*/ 6 h 190"/>
                  <a:gd name="T4" fmla="*/ 88 w 120"/>
                  <a:gd name="T5" fmla="*/ 9 h 190"/>
                  <a:gd name="T6" fmla="*/ 92 w 120"/>
                  <a:gd name="T7" fmla="*/ 34 h 190"/>
                  <a:gd name="T8" fmla="*/ 97 w 120"/>
                  <a:gd name="T9" fmla="*/ 56 h 190"/>
                  <a:gd name="T10" fmla="*/ 100 w 120"/>
                  <a:gd name="T11" fmla="*/ 74 h 190"/>
                  <a:gd name="T12" fmla="*/ 104 w 120"/>
                  <a:gd name="T13" fmla="*/ 92 h 190"/>
                  <a:gd name="T14" fmla="*/ 107 w 120"/>
                  <a:gd name="T15" fmla="*/ 109 h 190"/>
                  <a:gd name="T16" fmla="*/ 110 w 120"/>
                  <a:gd name="T17" fmla="*/ 130 h 190"/>
                  <a:gd name="T18" fmla="*/ 114 w 120"/>
                  <a:gd name="T19" fmla="*/ 155 h 190"/>
                  <a:gd name="T20" fmla="*/ 120 w 120"/>
                  <a:gd name="T21" fmla="*/ 188 h 190"/>
                  <a:gd name="T22" fmla="*/ 63 w 120"/>
                  <a:gd name="T23" fmla="*/ 190 h 190"/>
                  <a:gd name="T24" fmla="*/ 26 w 120"/>
                  <a:gd name="T25" fmla="*/ 176 h 190"/>
                  <a:gd name="T26" fmla="*/ 4 w 120"/>
                  <a:gd name="T27" fmla="*/ 148 h 190"/>
                  <a:gd name="T28" fmla="*/ 0 w 120"/>
                  <a:gd name="T29" fmla="*/ 113 h 190"/>
                  <a:gd name="T30" fmla="*/ 5 w 120"/>
                  <a:gd name="T31" fmla="*/ 74 h 190"/>
                  <a:gd name="T32" fmla="*/ 21 w 120"/>
                  <a:gd name="T33" fmla="*/ 41 h 190"/>
                  <a:gd name="T34" fmla="*/ 44 w 120"/>
                  <a:gd name="T35" fmla="*/ 14 h 190"/>
                  <a:gd name="T36" fmla="*/ 76 w 120"/>
                  <a:gd name="T37" fmla="*/ 0 h 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0" h="190">
                    <a:moveTo>
                      <a:pt x="76" y="0"/>
                    </a:moveTo>
                    <a:lnTo>
                      <a:pt x="82" y="6"/>
                    </a:lnTo>
                    <a:lnTo>
                      <a:pt x="88" y="9"/>
                    </a:lnTo>
                    <a:lnTo>
                      <a:pt x="92" y="34"/>
                    </a:lnTo>
                    <a:lnTo>
                      <a:pt x="97" y="56"/>
                    </a:lnTo>
                    <a:lnTo>
                      <a:pt x="100" y="74"/>
                    </a:lnTo>
                    <a:lnTo>
                      <a:pt x="104" y="92"/>
                    </a:lnTo>
                    <a:lnTo>
                      <a:pt x="107" y="109"/>
                    </a:lnTo>
                    <a:lnTo>
                      <a:pt x="110" y="130"/>
                    </a:lnTo>
                    <a:lnTo>
                      <a:pt x="114" y="155"/>
                    </a:lnTo>
                    <a:lnTo>
                      <a:pt x="120" y="188"/>
                    </a:lnTo>
                    <a:lnTo>
                      <a:pt x="63" y="190"/>
                    </a:lnTo>
                    <a:lnTo>
                      <a:pt x="26" y="176"/>
                    </a:lnTo>
                    <a:lnTo>
                      <a:pt x="4" y="148"/>
                    </a:lnTo>
                    <a:lnTo>
                      <a:pt x="0" y="113"/>
                    </a:lnTo>
                    <a:lnTo>
                      <a:pt x="5" y="74"/>
                    </a:lnTo>
                    <a:lnTo>
                      <a:pt x="21" y="41"/>
                    </a:lnTo>
                    <a:lnTo>
                      <a:pt x="44" y="14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0" name="TextovéPole 19"/>
            <p:cNvSpPr txBox="1"/>
            <p:nvPr/>
          </p:nvSpPr>
          <p:spPr>
            <a:xfrm>
              <a:off x="2890433" y="3618914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14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698305" y="3803334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15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165" name="Skupina 2164"/>
          <p:cNvGrpSpPr/>
          <p:nvPr/>
        </p:nvGrpSpPr>
        <p:grpSpPr>
          <a:xfrm>
            <a:off x="5172906" y="5063576"/>
            <a:ext cx="2233612" cy="1655763"/>
            <a:chOff x="5094288" y="3317875"/>
            <a:chExt cx="2233612" cy="1655763"/>
          </a:xfrm>
        </p:grpSpPr>
        <p:grpSp>
          <p:nvGrpSpPr>
            <p:cNvPr id="2118" name="Group 100"/>
            <p:cNvGrpSpPr>
              <a:grpSpLocks noChangeAspect="1"/>
            </p:cNvGrpSpPr>
            <p:nvPr/>
          </p:nvGrpSpPr>
          <p:grpSpPr bwMode="auto">
            <a:xfrm>
              <a:off x="5094288" y="3317875"/>
              <a:ext cx="2233612" cy="1655763"/>
              <a:chOff x="3209" y="2090"/>
              <a:chExt cx="1407" cy="1043"/>
            </a:xfrm>
          </p:grpSpPr>
          <p:sp>
            <p:nvSpPr>
              <p:cNvPr id="2119" name="AutoShape 99"/>
              <p:cNvSpPr>
                <a:spLocks noChangeAspect="1" noChangeArrowheads="1" noTextEdit="1"/>
              </p:cNvSpPr>
              <p:nvPr/>
            </p:nvSpPr>
            <p:spPr bwMode="auto">
              <a:xfrm>
                <a:off x="3209" y="2090"/>
                <a:ext cx="1407" cy="104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0" name="Freeform 101"/>
              <p:cNvSpPr>
                <a:spLocks noEditPoints="1"/>
              </p:cNvSpPr>
              <p:nvPr/>
            </p:nvSpPr>
            <p:spPr bwMode="auto">
              <a:xfrm>
                <a:off x="3238" y="2130"/>
                <a:ext cx="1269" cy="936"/>
              </a:xfrm>
              <a:custGeom>
                <a:avLst/>
                <a:gdLst>
                  <a:gd name="T0" fmla="*/ 693 w 3808"/>
                  <a:gd name="T1" fmla="*/ 125 h 2807"/>
                  <a:gd name="T2" fmla="*/ 1228 w 3808"/>
                  <a:gd name="T3" fmla="*/ 0 h 2807"/>
                  <a:gd name="T4" fmla="*/ 1593 w 3808"/>
                  <a:gd name="T5" fmla="*/ 114 h 2807"/>
                  <a:gd name="T6" fmla="*/ 1783 w 3808"/>
                  <a:gd name="T7" fmla="*/ 358 h 2807"/>
                  <a:gd name="T8" fmla="*/ 1822 w 3808"/>
                  <a:gd name="T9" fmla="*/ 421 h 2807"/>
                  <a:gd name="T10" fmla="*/ 1812 w 3808"/>
                  <a:gd name="T11" fmla="*/ 341 h 2807"/>
                  <a:gd name="T12" fmla="*/ 1885 w 3808"/>
                  <a:gd name="T13" fmla="*/ 330 h 2807"/>
                  <a:gd name="T14" fmla="*/ 1951 w 3808"/>
                  <a:gd name="T15" fmla="*/ 371 h 2807"/>
                  <a:gd name="T16" fmla="*/ 1995 w 3808"/>
                  <a:gd name="T17" fmla="*/ 478 h 2807"/>
                  <a:gd name="T18" fmla="*/ 1882 w 3808"/>
                  <a:gd name="T19" fmla="*/ 810 h 2807"/>
                  <a:gd name="T20" fmla="*/ 1771 w 3808"/>
                  <a:gd name="T21" fmla="*/ 1031 h 2807"/>
                  <a:gd name="T22" fmla="*/ 1787 w 3808"/>
                  <a:gd name="T23" fmla="*/ 1064 h 2807"/>
                  <a:gd name="T24" fmla="*/ 1822 w 3808"/>
                  <a:gd name="T25" fmla="*/ 1117 h 2807"/>
                  <a:gd name="T26" fmla="*/ 2021 w 3808"/>
                  <a:gd name="T27" fmla="*/ 1028 h 2807"/>
                  <a:gd name="T28" fmla="*/ 2316 w 3808"/>
                  <a:gd name="T29" fmla="*/ 999 h 2807"/>
                  <a:gd name="T30" fmla="*/ 2401 w 3808"/>
                  <a:gd name="T31" fmla="*/ 1002 h 2807"/>
                  <a:gd name="T32" fmla="*/ 2433 w 3808"/>
                  <a:gd name="T33" fmla="*/ 1006 h 2807"/>
                  <a:gd name="T34" fmla="*/ 2483 w 3808"/>
                  <a:gd name="T35" fmla="*/ 948 h 2807"/>
                  <a:gd name="T36" fmla="*/ 2559 w 3808"/>
                  <a:gd name="T37" fmla="*/ 896 h 2807"/>
                  <a:gd name="T38" fmla="*/ 2538 w 3808"/>
                  <a:gd name="T39" fmla="*/ 765 h 2807"/>
                  <a:gd name="T40" fmla="*/ 2445 w 3808"/>
                  <a:gd name="T41" fmla="*/ 631 h 2807"/>
                  <a:gd name="T42" fmla="*/ 2417 w 3808"/>
                  <a:gd name="T43" fmla="*/ 540 h 2807"/>
                  <a:gd name="T44" fmla="*/ 2550 w 3808"/>
                  <a:gd name="T45" fmla="*/ 539 h 2807"/>
                  <a:gd name="T46" fmla="*/ 2626 w 3808"/>
                  <a:gd name="T47" fmla="*/ 660 h 2807"/>
                  <a:gd name="T48" fmla="*/ 2697 w 3808"/>
                  <a:gd name="T49" fmla="*/ 813 h 2807"/>
                  <a:gd name="T50" fmla="*/ 3054 w 3808"/>
                  <a:gd name="T51" fmla="*/ 651 h 2807"/>
                  <a:gd name="T52" fmla="*/ 3519 w 3808"/>
                  <a:gd name="T53" fmla="*/ 770 h 2807"/>
                  <a:gd name="T54" fmla="*/ 3800 w 3808"/>
                  <a:gd name="T55" fmla="*/ 1372 h 2807"/>
                  <a:gd name="T56" fmla="*/ 3486 w 3808"/>
                  <a:gd name="T57" fmla="*/ 1982 h 2807"/>
                  <a:gd name="T58" fmla="*/ 3399 w 3808"/>
                  <a:gd name="T59" fmla="*/ 2247 h 2807"/>
                  <a:gd name="T60" fmla="*/ 3416 w 3808"/>
                  <a:gd name="T61" fmla="*/ 2358 h 2807"/>
                  <a:gd name="T62" fmla="*/ 3398 w 3808"/>
                  <a:gd name="T63" fmla="*/ 2406 h 2807"/>
                  <a:gd name="T64" fmla="*/ 3185 w 3808"/>
                  <a:gd name="T65" fmla="*/ 2313 h 2807"/>
                  <a:gd name="T66" fmla="*/ 2953 w 3808"/>
                  <a:gd name="T67" fmla="*/ 2415 h 2807"/>
                  <a:gd name="T68" fmla="*/ 2291 w 3808"/>
                  <a:gd name="T69" fmla="*/ 2803 h 2807"/>
                  <a:gd name="T70" fmla="*/ 1680 w 3808"/>
                  <a:gd name="T71" fmla="*/ 2614 h 2807"/>
                  <a:gd name="T72" fmla="*/ 1491 w 3808"/>
                  <a:gd name="T73" fmla="*/ 2475 h 2807"/>
                  <a:gd name="T74" fmla="*/ 1230 w 3808"/>
                  <a:gd name="T75" fmla="*/ 2352 h 2807"/>
                  <a:gd name="T76" fmla="*/ 626 w 3808"/>
                  <a:gd name="T77" fmla="*/ 2367 h 2807"/>
                  <a:gd name="T78" fmla="*/ 142 w 3808"/>
                  <a:gd name="T79" fmla="*/ 2139 h 2807"/>
                  <a:gd name="T80" fmla="*/ 31 w 3808"/>
                  <a:gd name="T81" fmla="*/ 1951 h 2807"/>
                  <a:gd name="T82" fmla="*/ 0 w 3808"/>
                  <a:gd name="T83" fmla="*/ 1583 h 2807"/>
                  <a:gd name="T84" fmla="*/ 244 w 3808"/>
                  <a:gd name="T85" fmla="*/ 971 h 2807"/>
                  <a:gd name="T86" fmla="*/ 672 w 3808"/>
                  <a:gd name="T87" fmla="*/ 675 h 2807"/>
                  <a:gd name="T88" fmla="*/ 619 w 3808"/>
                  <a:gd name="T89" fmla="*/ 633 h 2807"/>
                  <a:gd name="T90" fmla="*/ 543 w 3808"/>
                  <a:gd name="T91" fmla="*/ 571 h 2807"/>
                  <a:gd name="T92" fmla="*/ 344 w 3808"/>
                  <a:gd name="T93" fmla="*/ 282 h 2807"/>
                  <a:gd name="T94" fmla="*/ 301 w 3808"/>
                  <a:gd name="T95" fmla="*/ 82 h 2807"/>
                  <a:gd name="T96" fmla="*/ 1757 w 3808"/>
                  <a:gd name="T97" fmla="*/ 646 h 2807"/>
                  <a:gd name="T98" fmla="*/ 1639 w 3808"/>
                  <a:gd name="T99" fmla="*/ 746 h 2807"/>
                  <a:gd name="T100" fmla="*/ 1552 w 3808"/>
                  <a:gd name="T101" fmla="*/ 797 h 2807"/>
                  <a:gd name="T102" fmla="*/ 1627 w 3808"/>
                  <a:gd name="T103" fmla="*/ 868 h 2807"/>
                  <a:gd name="T104" fmla="*/ 1722 w 3808"/>
                  <a:gd name="T105" fmla="*/ 856 h 2807"/>
                  <a:gd name="T106" fmla="*/ 1818 w 3808"/>
                  <a:gd name="T107" fmla="*/ 621 h 28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3808" h="2807">
                    <a:moveTo>
                      <a:pt x="309" y="77"/>
                    </a:moveTo>
                    <a:lnTo>
                      <a:pt x="431" y="127"/>
                    </a:lnTo>
                    <a:lnTo>
                      <a:pt x="561" y="140"/>
                    </a:lnTo>
                    <a:lnTo>
                      <a:pt x="693" y="125"/>
                    </a:lnTo>
                    <a:lnTo>
                      <a:pt x="829" y="93"/>
                    </a:lnTo>
                    <a:lnTo>
                      <a:pt x="964" y="54"/>
                    </a:lnTo>
                    <a:lnTo>
                      <a:pt x="1098" y="19"/>
                    </a:lnTo>
                    <a:lnTo>
                      <a:pt x="1228" y="0"/>
                    </a:lnTo>
                    <a:lnTo>
                      <a:pt x="1353" y="6"/>
                    </a:lnTo>
                    <a:lnTo>
                      <a:pt x="1444" y="37"/>
                    </a:lnTo>
                    <a:lnTo>
                      <a:pt x="1525" y="72"/>
                    </a:lnTo>
                    <a:lnTo>
                      <a:pt x="1593" y="114"/>
                    </a:lnTo>
                    <a:lnTo>
                      <a:pt x="1652" y="162"/>
                    </a:lnTo>
                    <a:lnTo>
                      <a:pt x="1703" y="218"/>
                    </a:lnTo>
                    <a:lnTo>
                      <a:pt x="1746" y="283"/>
                    </a:lnTo>
                    <a:lnTo>
                      <a:pt x="1783" y="358"/>
                    </a:lnTo>
                    <a:lnTo>
                      <a:pt x="1818" y="447"/>
                    </a:lnTo>
                    <a:lnTo>
                      <a:pt x="1822" y="446"/>
                    </a:lnTo>
                    <a:lnTo>
                      <a:pt x="1828" y="444"/>
                    </a:lnTo>
                    <a:lnTo>
                      <a:pt x="1822" y="421"/>
                    </a:lnTo>
                    <a:lnTo>
                      <a:pt x="1818" y="398"/>
                    </a:lnTo>
                    <a:lnTo>
                      <a:pt x="1814" y="376"/>
                    </a:lnTo>
                    <a:lnTo>
                      <a:pt x="1812" y="358"/>
                    </a:lnTo>
                    <a:lnTo>
                      <a:pt x="1812" y="341"/>
                    </a:lnTo>
                    <a:lnTo>
                      <a:pt x="1821" y="329"/>
                    </a:lnTo>
                    <a:lnTo>
                      <a:pt x="1837" y="322"/>
                    </a:lnTo>
                    <a:lnTo>
                      <a:pt x="1864" y="322"/>
                    </a:lnTo>
                    <a:lnTo>
                      <a:pt x="1885" y="330"/>
                    </a:lnTo>
                    <a:lnTo>
                      <a:pt x="1904" y="339"/>
                    </a:lnTo>
                    <a:lnTo>
                      <a:pt x="1921" y="348"/>
                    </a:lnTo>
                    <a:lnTo>
                      <a:pt x="1938" y="360"/>
                    </a:lnTo>
                    <a:lnTo>
                      <a:pt x="1951" y="371"/>
                    </a:lnTo>
                    <a:lnTo>
                      <a:pt x="1965" y="383"/>
                    </a:lnTo>
                    <a:lnTo>
                      <a:pt x="1979" y="396"/>
                    </a:lnTo>
                    <a:lnTo>
                      <a:pt x="1993" y="412"/>
                    </a:lnTo>
                    <a:lnTo>
                      <a:pt x="1995" y="478"/>
                    </a:lnTo>
                    <a:lnTo>
                      <a:pt x="1982" y="556"/>
                    </a:lnTo>
                    <a:lnTo>
                      <a:pt x="1956" y="639"/>
                    </a:lnTo>
                    <a:lnTo>
                      <a:pt x="1922" y="725"/>
                    </a:lnTo>
                    <a:lnTo>
                      <a:pt x="1882" y="810"/>
                    </a:lnTo>
                    <a:lnTo>
                      <a:pt x="1840" y="891"/>
                    </a:lnTo>
                    <a:lnTo>
                      <a:pt x="1801" y="963"/>
                    </a:lnTo>
                    <a:lnTo>
                      <a:pt x="1767" y="1023"/>
                    </a:lnTo>
                    <a:lnTo>
                      <a:pt x="1771" y="1031"/>
                    </a:lnTo>
                    <a:lnTo>
                      <a:pt x="1775" y="1039"/>
                    </a:lnTo>
                    <a:lnTo>
                      <a:pt x="1779" y="1046"/>
                    </a:lnTo>
                    <a:lnTo>
                      <a:pt x="1783" y="1055"/>
                    </a:lnTo>
                    <a:lnTo>
                      <a:pt x="1787" y="1064"/>
                    </a:lnTo>
                    <a:lnTo>
                      <a:pt x="1794" y="1078"/>
                    </a:lnTo>
                    <a:lnTo>
                      <a:pt x="1801" y="1095"/>
                    </a:lnTo>
                    <a:lnTo>
                      <a:pt x="1814" y="1119"/>
                    </a:lnTo>
                    <a:lnTo>
                      <a:pt x="1822" y="1117"/>
                    </a:lnTo>
                    <a:lnTo>
                      <a:pt x="1828" y="1116"/>
                    </a:lnTo>
                    <a:lnTo>
                      <a:pt x="1885" y="1078"/>
                    </a:lnTo>
                    <a:lnTo>
                      <a:pt x="1950" y="1050"/>
                    </a:lnTo>
                    <a:lnTo>
                      <a:pt x="2021" y="1028"/>
                    </a:lnTo>
                    <a:lnTo>
                      <a:pt x="2096" y="1014"/>
                    </a:lnTo>
                    <a:lnTo>
                      <a:pt x="2170" y="1003"/>
                    </a:lnTo>
                    <a:lnTo>
                      <a:pt x="2245" y="999"/>
                    </a:lnTo>
                    <a:lnTo>
                      <a:pt x="2316" y="999"/>
                    </a:lnTo>
                    <a:lnTo>
                      <a:pt x="2381" y="1005"/>
                    </a:lnTo>
                    <a:lnTo>
                      <a:pt x="2385" y="1002"/>
                    </a:lnTo>
                    <a:lnTo>
                      <a:pt x="2394" y="1002"/>
                    </a:lnTo>
                    <a:lnTo>
                      <a:pt x="2401" y="1002"/>
                    </a:lnTo>
                    <a:lnTo>
                      <a:pt x="2410" y="1003"/>
                    </a:lnTo>
                    <a:lnTo>
                      <a:pt x="2419" y="1003"/>
                    </a:lnTo>
                    <a:lnTo>
                      <a:pt x="2427" y="1005"/>
                    </a:lnTo>
                    <a:lnTo>
                      <a:pt x="2433" y="1006"/>
                    </a:lnTo>
                    <a:lnTo>
                      <a:pt x="2438" y="1007"/>
                    </a:lnTo>
                    <a:lnTo>
                      <a:pt x="2451" y="982"/>
                    </a:lnTo>
                    <a:lnTo>
                      <a:pt x="2467" y="963"/>
                    </a:lnTo>
                    <a:lnTo>
                      <a:pt x="2483" y="948"/>
                    </a:lnTo>
                    <a:lnTo>
                      <a:pt x="2501" y="935"/>
                    </a:lnTo>
                    <a:lnTo>
                      <a:pt x="2519" y="923"/>
                    </a:lnTo>
                    <a:lnTo>
                      <a:pt x="2538" y="910"/>
                    </a:lnTo>
                    <a:lnTo>
                      <a:pt x="2559" y="896"/>
                    </a:lnTo>
                    <a:lnTo>
                      <a:pt x="2582" y="882"/>
                    </a:lnTo>
                    <a:lnTo>
                      <a:pt x="2570" y="841"/>
                    </a:lnTo>
                    <a:lnTo>
                      <a:pt x="2556" y="803"/>
                    </a:lnTo>
                    <a:lnTo>
                      <a:pt x="2538" y="765"/>
                    </a:lnTo>
                    <a:lnTo>
                      <a:pt x="2519" y="732"/>
                    </a:lnTo>
                    <a:lnTo>
                      <a:pt x="2495" y="697"/>
                    </a:lnTo>
                    <a:lnTo>
                      <a:pt x="2472" y="664"/>
                    </a:lnTo>
                    <a:lnTo>
                      <a:pt x="2445" y="631"/>
                    </a:lnTo>
                    <a:lnTo>
                      <a:pt x="2420" y="599"/>
                    </a:lnTo>
                    <a:lnTo>
                      <a:pt x="2399" y="574"/>
                    </a:lnTo>
                    <a:lnTo>
                      <a:pt x="2401" y="554"/>
                    </a:lnTo>
                    <a:lnTo>
                      <a:pt x="2417" y="540"/>
                    </a:lnTo>
                    <a:lnTo>
                      <a:pt x="2445" y="532"/>
                    </a:lnTo>
                    <a:lnTo>
                      <a:pt x="2479" y="528"/>
                    </a:lnTo>
                    <a:lnTo>
                      <a:pt x="2516" y="531"/>
                    </a:lnTo>
                    <a:lnTo>
                      <a:pt x="2550" y="539"/>
                    </a:lnTo>
                    <a:lnTo>
                      <a:pt x="2579" y="556"/>
                    </a:lnTo>
                    <a:lnTo>
                      <a:pt x="2591" y="581"/>
                    </a:lnTo>
                    <a:lnTo>
                      <a:pt x="2608" y="617"/>
                    </a:lnTo>
                    <a:lnTo>
                      <a:pt x="2626" y="660"/>
                    </a:lnTo>
                    <a:lnTo>
                      <a:pt x="2647" y="704"/>
                    </a:lnTo>
                    <a:lnTo>
                      <a:pt x="2665" y="746"/>
                    </a:lnTo>
                    <a:lnTo>
                      <a:pt x="2682" y="785"/>
                    </a:lnTo>
                    <a:lnTo>
                      <a:pt x="2697" y="813"/>
                    </a:lnTo>
                    <a:lnTo>
                      <a:pt x="2708" y="828"/>
                    </a:lnTo>
                    <a:lnTo>
                      <a:pt x="2821" y="743"/>
                    </a:lnTo>
                    <a:lnTo>
                      <a:pt x="2938" y="685"/>
                    </a:lnTo>
                    <a:lnTo>
                      <a:pt x="3054" y="651"/>
                    </a:lnTo>
                    <a:lnTo>
                      <a:pt x="3171" y="646"/>
                    </a:lnTo>
                    <a:lnTo>
                      <a:pt x="3287" y="663"/>
                    </a:lnTo>
                    <a:lnTo>
                      <a:pt x="3403" y="704"/>
                    </a:lnTo>
                    <a:lnTo>
                      <a:pt x="3519" y="770"/>
                    </a:lnTo>
                    <a:lnTo>
                      <a:pt x="3634" y="860"/>
                    </a:lnTo>
                    <a:lnTo>
                      <a:pt x="3757" y="1045"/>
                    </a:lnTo>
                    <a:lnTo>
                      <a:pt x="3808" y="1214"/>
                    </a:lnTo>
                    <a:lnTo>
                      <a:pt x="3800" y="1372"/>
                    </a:lnTo>
                    <a:lnTo>
                      <a:pt x="3748" y="1523"/>
                    </a:lnTo>
                    <a:lnTo>
                      <a:pt x="3668" y="1670"/>
                    </a:lnTo>
                    <a:lnTo>
                      <a:pt x="3576" y="1823"/>
                    </a:lnTo>
                    <a:lnTo>
                      <a:pt x="3486" y="1982"/>
                    </a:lnTo>
                    <a:lnTo>
                      <a:pt x="3412" y="2156"/>
                    </a:lnTo>
                    <a:lnTo>
                      <a:pt x="3403" y="2189"/>
                    </a:lnTo>
                    <a:lnTo>
                      <a:pt x="3401" y="2219"/>
                    </a:lnTo>
                    <a:lnTo>
                      <a:pt x="3399" y="2247"/>
                    </a:lnTo>
                    <a:lnTo>
                      <a:pt x="3401" y="2275"/>
                    </a:lnTo>
                    <a:lnTo>
                      <a:pt x="3403" y="2301"/>
                    </a:lnTo>
                    <a:lnTo>
                      <a:pt x="3409" y="2329"/>
                    </a:lnTo>
                    <a:lnTo>
                      <a:pt x="3416" y="2358"/>
                    </a:lnTo>
                    <a:lnTo>
                      <a:pt x="3426" y="2393"/>
                    </a:lnTo>
                    <a:lnTo>
                      <a:pt x="3420" y="2403"/>
                    </a:lnTo>
                    <a:lnTo>
                      <a:pt x="3416" y="2414"/>
                    </a:lnTo>
                    <a:lnTo>
                      <a:pt x="3398" y="2406"/>
                    </a:lnTo>
                    <a:lnTo>
                      <a:pt x="3360" y="2389"/>
                    </a:lnTo>
                    <a:lnTo>
                      <a:pt x="3306" y="2365"/>
                    </a:lnTo>
                    <a:lnTo>
                      <a:pt x="3246" y="2339"/>
                    </a:lnTo>
                    <a:lnTo>
                      <a:pt x="3185" y="2313"/>
                    </a:lnTo>
                    <a:lnTo>
                      <a:pt x="3132" y="2290"/>
                    </a:lnTo>
                    <a:lnTo>
                      <a:pt x="3095" y="2274"/>
                    </a:lnTo>
                    <a:lnTo>
                      <a:pt x="3081" y="2271"/>
                    </a:lnTo>
                    <a:lnTo>
                      <a:pt x="2953" y="2415"/>
                    </a:lnTo>
                    <a:lnTo>
                      <a:pt x="2805" y="2552"/>
                    </a:lnTo>
                    <a:lnTo>
                      <a:pt x="2644" y="2667"/>
                    </a:lnTo>
                    <a:lnTo>
                      <a:pt x="2472" y="2755"/>
                    </a:lnTo>
                    <a:lnTo>
                      <a:pt x="2291" y="2803"/>
                    </a:lnTo>
                    <a:lnTo>
                      <a:pt x="2109" y="2807"/>
                    </a:lnTo>
                    <a:lnTo>
                      <a:pt x="1924" y="2757"/>
                    </a:lnTo>
                    <a:lnTo>
                      <a:pt x="1746" y="2645"/>
                    </a:lnTo>
                    <a:lnTo>
                      <a:pt x="1680" y="2614"/>
                    </a:lnTo>
                    <a:lnTo>
                      <a:pt x="1625" y="2585"/>
                    </a:lnTo>
                    <a:lnTo>
                      <a:pt x="1575" y="2552"/>
                    </a:lnTo>
                    <a:lnTo>
                      <a:pt x="1531" y="2517"/>
                    </a:lnTo>
                    <a:lnTo>
                      <a:pt x="1491" y="2475"/>
                    </a:lnTo>
                    <a:lnTo>
                      <a:pt x="1455" y="2429"/>
                    </a:lnTo>
                    <a:lnTo>
                      <a:pt x="1420" y="2375"/>
                    </a:lnTo>
                    <a:lnTo>
                      <a:pt x="1387" y="2314"/>
                    </a:lnTo>
                    <a:lnTo>
                      <a:pt x="1230" y="2352"/>
                    </a:lnTo>
                    <a:lnTo>
                      <a:pt x="1077" y="2378"/>
                    </a:lnTo>
                    <a:lnTo>
                      <a:pt x="924" y="2390"/>
                    </a:lnTo>
                    <a:lnTo>
                      <a:pt x="775" y="2389"/>
                    </a:lnTo>
                    <a:lnTo>
                      <a:pt x="626" y="2367"/>
                    </a:lnTo>
                    <a:lnTo>
                      <a:pt x="481" y="2328"/>
                    </a:lnTo>
                    <a:lnTo>
                      <a:pt x="335" y="2267"/>
                    </a:lnTo>
                    <a:lnTo>
                      <a:pt x="194" y="2185"/>
                    </a:lnTo>
                    <a:lnTo>
                      <a:pt x="142" y="2139"/>
                    </a:lnTo>
                    <a:lnTo>
                      <a:pt x="100" y="2094"/>
                    </a:lnTo>
                    <a:lnTo>
                      <a:pt x="68" y="2048"/>
                    </a:lnTo>
                    <a:lnTo>
                      <a:pt x="46" y="2003"/>
                    </a:lnTo>
                    <a:lnTo>
                      <a:pt x="31" y="1951"/>
                    </a:lnTo>
                    <a:lnTo>
                      <a:pt x="24" y="1896"/>
                    </a:lnTo>
                    <a:lnTo>
                      <a:pt x="22" y="1833"/>
                    </a:lnTo>
                    <a:lnTo>
                      <a:pt x="29" y="1765"/>
                    </a:lnTo>
                    <a:lnTo>
                      <a:pt x="0" y="1583"/>
                    </a:lnTo>
                    <a:lnTo>
                      <a:pt x="13" y="1410"/>
                    </a:lnTo>
                    <a:lnTo>
                      <a:pt x="59" y="1249"/>
                    </a:lnTo>
                    <a:lnTo>
                      <a:pt x="139" y="1103"/>
                    </a:lnTo>
                    <a:lnTo>
                      <a:pt x="244" y="971"/>
                    </a:lnTo>
                    <a:lnTo>
                      <a:pt x="373" y="856"/>
                    </a:lnTo>
                    <a:lnTo>
                      <a:pt x="519" y="760"/>
                    </a:lnTo>
                    <a:lnTo>
                      <a:pt x="679" y="685"/>
                    </a:lnTo>
                    <a:lnTo>
                      <a:pt x="672" y="675"/>
                    </a:lnTo>
                    <a:lnTo>
                      <a:pt x="664" y="667"/>
                    </a:lnTo>
                    <a:lnTo>
                      <a:pt x="650" y="656"/>
                    </a:lnTo>
                    <a:lnTo>
                      <a:pt x="636" y="645"/>
                    </a:lnTo>
                    <a:lnTo>
                      <a:pt x="619" y="633"/>
                    </a:lnTo>
                    <a:lnTo>
                      <a:pt x="604" y="624"/>
                    </a:lnTo>
                    <a:lnTo>
                      <a:pt x="591" y="615"/>
                    </a:lnTo>
                    <a:lnTo>
                      <a:pt x="582" y="610"/>
                    </a:lnTo>
                    <a:lnTo>
                      <a:pt x="543" y="571"/>
                    </a:lnTo>
                    <a:lnTo>
                      <a:pt x="495" y="514"/>
                    </a:lnTo>
                    <a:lnTo>
                      <a:pt x="442" y="442"/>
                    </a:lnTo>
                    <a:lnTo>
                      <a:pt x="391" y="364"/>
                    </a:lnTo>
                    <a:lnTo>
                      <a:pt x="344" y="282"/>
                    </a:lnTo>
                    <a:lnTo>
                      <a:pt x="309" y="205"/>
                    </a:lnTo>
                    <a:lnTo>
                      <a:pt x="291" y="137"/>
                    </a:lnTo>
                    <a:lnTo>
                      <a:pt x="295" y="86"/>
                    </a:lnTo>
                    <a:lnTo>
                      <a:pt x="301" y="82"/>
                    </a:lnTo>
                    <a:lnTo>
                      <a:pt x="309" y="77"/>
                    </a:lnTo>
                    <a:close/>
                    <a:moveTo>
                      <a:pt x="1814" y="563"/>
                    </a:moveTo>
                    <a:lnTo>
                      <a:pt x="1783" y="608"/>
                    </a:lnTo>
                    <a:lnTo>
                      <a:pt x="1757" y="646"/>
                    </a:lnTo>
                    <a:lnTo>
                      <a:pt x="1730" y="676"/>
                    </a:lnTo>
                    <a:lnTo>
                      <a:pt x="1705" y="704"/>
                    </a:lnTo>
                    <a:lnTo>
                      <a:pt x="1673" y="725"/>
                    </a:lnTo>
                    <a:lnTo>
                      <a:pt x="1639" y="746"/>
                    </a:lnTo>
                    <a:lnTo>
                      <a:pt x="1594" y="764"/>
                    </a:lnTo>
                    <a:lnTo>
                      <a:pt x="1541" y="785"/>
                    </a:lnTo>
                    <a:lnTo>
                      <a:pt x="1544" y="789"/>
                    </a:lnTo>
                    <a:lnTo>
                      <a:pt x="1552" y="797"/>
                    </a:lnTo>
                    <a:lnTo>
                      <a:pt x="1565" y="810"/>
                    </a:lnTo>
                    <a:lnTo>
                      <a:pt x="1584" y="828"/>
                    </a:lnTo>
                    <a:lnTo>
                      <a:pt x="1604" y="846"/>
                    </a:lnTo>
                    <a:lnTo>
                      <a:pt x="1627" y="868"/>
                    </a:lnTo>
                    <a:lnTo>
                      <a:pt x="1652" y="892"/>
                    </a:lnTo>
                    <a:lnTo>
                      <a:pt x="1678" y="918"/>
                    </a:lnTo>
                    <a:lnTo>
                      <a:pt x="1696" y="898"/>
                    </a:lnTo>
                    <a:lnTo>
                      <a:pt x="1722" y="856"/>
                    </a:lnTo>
                    <a:lnTo>
                      <a:pt x="1750" y="800"/>
                    </a:lnTo>
                    <a:lnTo>
                      <a:pt x="1779" y="738"/>
                    </a:lnTo>
                    <a:lnTo>
                      <a:pt x="1801" y="675"/>
                    </a:lnTo>
                    <a:lnTo>
                      <a:pt x="1818" y="621"/>
                    </a:lnTo>
                    <a:lnTo>
                      <a:pt x="1824" y="579"/>
                    </a:lnTo>
                    <a:lnTo>
                      <a:pt x="1814" y="56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1" name="Freeform 102"/>
              <p:cNvSpPr>
                <a:spLocks/>
              </p:cNvSpPr>
              <p:nvPr/>
            </p:nvSpPr>
            <p:spPr bwMode="auto">
              <a:xfrm>
                <a:off x="3368" y="2176"/>
                <a:ext cx="100" cy="72"/>
              </a:xfrm>
              <a:custGeom>
                <a:avLst/>
                <a:gdLst>
                  <a:gd name="T0" fmla="*/ 18 w 299"/>
                  <a:gd name="T1" fmla="*/ 0 h 215"/>
                  <a:gd name="T2" fmla="*/ 75 w 299"/>
                  <a:gd name="T3" fmla="*/ 13 h 215"/>
                  <a:gd name="T4" fmla="*/ 124 w 299"/>
                  <a:gd name="T5" fmla="*/ 23 h 215"/>
                  <a:gd name="T6" fmla="*/ 163 w 299"/>
                  <a:gd name="T7" fmla="*/ 33 h 215"/>
                  <a:gd name="T8" fmla="*/ 196 w 299"/>
                  <a:gd name="T9" fmla="*/ 48 h 215"/>
                  <a:gd name="T10" fmla="*/ 223 w 299"/>
                  <a:gd name="T11" fmla="*/ 68 h 215"/>
                  <a:gd name="T12" fmla="*/ 248 w 299"/>
                  <a:gd name="T13" fmla="*/ 101 h 215"/>
                  <a:gd name="T14" fmla="*/ 273 w 299"/>
                  <a:gd name="T15" fmla="*/ 148 h 215"/>
                  <a:gd name="T16" fmla="*/ 299 w 299"/>
                  <a:gd name="T17" fmla="*/ 215 h 215"/>
                  <a:gd name="T18" fmla="*/ 266 w 299"/>
                  <a:gd name="T19" fmla="*/ 215 h 215"/>
                  <a:gd name="T20" fmla="*/ 223 w 299"/>
                  <a:gd name="T21" fmla="*/ 202 h 215"/>
                  <a:gd name="T22" fmla="*/ 172 w 299"/>
                  <a:gd name="T23" fmla="*/ 179 h 215"/>
                  <a:gd name="T24" fmla="*/ 122 w 299"/>
                  <a:gd name="T25" fmla="*/ 150 h 215"/>
                  <a:gd name="T26" fmla="*/ 72 w 299"/>
                  <a:gd name="T27" fmla="*/ 114 h 215"/>
                  <a:gd name="T28" fmla="*/ 33 w 299"/>
                  <a:gd name="T29" fmla="*/ 76 h 215"/>
                  <a:gd name="T30" fmla="*/ 7 w 299"/>
                  <a:gd name="T31" fmla="*/ 37 h 215"/>
                  <a:gd name="T32" fmla="*/ 0 w 299"/>
                  <a:gd name="T33" fmla="*/ 4 h 215"/>
                  <a:gd name="T34" fmla="*/ 8 w 299"/>
                  <a:gd name="T35" fmla="*/ 2 h 215"/>
                  <a:gd name="T36" fmla="*/ 18 w 299"/>
                  <a:gd name="T37" fmla="*/ 0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99" h="215">
                    <a:moveTo>
                      <a:pt x="18" y="0"/>
                    </a:moveTo>
                    <a:lnTo>
                      <a:pt x="75" y="13"/>
                    </a:lnTo>
                    <a:lnTo>
                      <a:pt x="124" y="23"/>
                    </a:lnTo>
                    <a:lnTo>
                      <a:pt x="163" y="33"/>
                    </a:lnTo>
                    <a:lnTo>
                      <a:pt x="196" y="48"/>
                    </a:lnTo>
                    <a:lnTo>
                      <a:pt x="223" y="68"/>
                    </a:lnTo>
                    <a:lnTo>
                      <a:pt x="248" y="101"/>
                    </a:lnTo>
                    <a:lnTo>
                      <a:pt x="273" y="148"/>
                    </a:lnTo>
                    <a:lnTo>
                      <a:pt x="299" y="215"/>
                    </a:lnTo>
                    <a:lnTo>
                      <a:pt x="266" y="215"/>
                    </a:lnTo>
                    <a:lnTo>
                      <a:pt x="223" y="202"/>
                    </a:lnTo>
                    <a:lnTo>
                      <a:pt x="172" y="179"/>
                    </a:lnTo>
                    <a:lnTo>
                      <a:pt x="122" y="150"/>
                    </a:lnTo>
                    <a:lnTo>
                      <a:pt x="72" y="114"/>
                    </a:lnTo>
                    <a:lnTo>
                      <a:pt x="33" y="76"/>
                    </a:lnTo>
                    <a:lnTo>
                      <a:pt x="7" y="37"/>
                    </a:lnTo>
                    <a:lnTo>
                      <a:pt x="0" y="4"/>
                    </a:lnTo>
                    <a:lnTo>
                      <a:pt x="8" y="2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2" name="Freeform 103"/>
              <p:cNvSpPr>
                <a:spLocks/>
              </p:cNvSpPr>
              <p:nvPr/>
            </p:nvSpPr>
            <p:spPr bwMode="auto">
              <a:xfrm>
                <a:off x="3353" y="2187"/>
                <a:ext cx="110" cy="98"/>
              </a:xfrm>
              <a:custGeom>
                <a:avLst/>
                <a:gdLst>
                  <a:gd name="T0" fmla="*/ 14 w 330"/>
                  <a:gd name="T1" fmla="*/ 0 h 293"/>
                  <a:gd name="T2" fmla="*/ 52 w 330"/>
                  <a:gd name="T3" fmla="*/ 35 h 293"/>
                  <a:gd name="T4" fmla="*/ 89 w 330"/>
                  <a:gd name="T5" fmla="*/ 68 h 293"/>
                  <a:gd name="T6" fmla="*/ 127 w 330"/>
                  <a:gd name="T7" fmla="*/ 97 h 293"/>
                  <a:gd name="T8" fmla="*/ 166 w 330"/>
                  <a:gd name="T9" fmla="*/ 126 h 293"/>
                  <a:gd name="T10" fmla="*/ 203 w 330"/>
                  <a:gd name="T11" fmla="*/ 151 h 293"/>
                  <a:gd name="T12" fmla="*/ 244 w 330"/>
                  <a:gd name="T13" fmla="*/ 176 h 293"/>
                  <a:gd name="T14" fmla="*/ 285 w 330"/>
                  <a:gd name="T15" fmla="*/ 199 h 293"/>
                  <a:gd name="T16" fmla="*/ 330 w 330"/>
                  <a:gd name="T17" fmla="*/ 222 h 293"/>
                  <a:gd name="T18" fmla="*/ 326 w 330"/>
                  <a:gd name="T19" fmla="*/ 242 h 293"/>
                  <a:gd name="T20" fmla="*/ 317 w 330"/>
                  <a:gd name="T21" fmla="*/ 257 h 293"/>
                  <a:gd name="T22" fmla="*/ 302 w 330"/>
                  <a:gd name="T23" fmla="*/ 267 h 293"/>
                  <a:gd name="T24" fmla="*/ 284 w 330"/>
                  <a:gd name="T25" fmla="*/ 275 h 293"/>
                  <a:gd name="T26" fmla="*/ 262 w 330"/>
                  <a:gd name="T27" fmla="*/ 279 h 293"/>
                  <a:gd name="T28" fmla="*/ 239 w 330"/>
                  <a:gd name="T29" fmla="*/ 283 h 293"/>
                  <a:gd name="T30" fmla="*/ 216 w 330"/>
                  <a:gd name="T31" fmla="*/ 288 h 293"/>
                  <a:gd name="T32" fmla="*/ 193 w 330"/>
                  <a:gd name="T33" fmla="*/ 293 h 293"/>
                  <a:gd name="T34" fmla="*/ 159 w 330"/>
                  <a:gd name="T35" fmla="*/ 279 h 293"/>
                  <a:gd name="T36" fmla="*/ 121 w 330"/>
                  <a:gd name="T37" fmla="*/ 249 h 293"/>
                  <a:gd name="T38" fmla="*/ 82 w 330"/>
                  <a:gd name="T39" fmla="*/ 206 h 293"/>
                  <a:gd name="T40" fmla="*/ 49 w 330"/>
                  <a:gd name="T41" fmla="*/ 157 h 293"/>
                  <a:gd name="T42" fmla="*/ 21 w 330"/>
                  <a:gd name="T43" fmla="*/ 106 h 293"/>
                  <a:gd name="T44" fmla="*/ 4 w 330"/>
                  <a:gd name="T45" fmla="*/ 58 h 293"/>
                  <a:gd name="T46" fmla="*/ 0 w 330"/>
                  <a:gd name="T47" fmla="*/ 21 h 293"/>
                  <a:gd name="T48" fmla="*/ 14 w 330"/>
                  <a:gd name="T49" fmla="*/ 0 h 2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293">
                    <a:moveTo>
                      <a:pt x="14" y="0"/>
                    </a:moveTo>
                    <a:lnTo>
                      <a:pt x="52" y="35"/>
                    </a:lnTo>
                    <a:lnTo>
                      <a:pt x="89" y="68"/>
                    </a:lnTo>
                    <a:lnTo>
                      <a:pt x="127" y="97"/>
                    </a:lnTo>
                    <a:lnTo>
                      <a:pt x="166" y="126"/>
                    </a:lnTo>
                    <a:lnTo>
                      <a:pt x="203" y="151"/>
                    </a:lnTo>
                    <a:lnTo>
                      <a:pt x="244" y="176"/>
                    </a:lnTo>
                    <a:lnTo>
                      <a:pt x="285" y="199"/>
                    </a:lnTo>
                    <a:lnTo>
                      <a:pt x="330" y="222"/>
                    </a:lnTo>
                    <a:lnTo>
                      <a:pt x="326" y="242"/>
                    </a:lnTo>
                    <a:lnTo>
                      <a:pt x="317" y="257"/>
                    </a:lnTo>
                    <a:lnTo>
                      <a:pt x="302" y="267"/>
                    </a:lnTo>
                    <a:lnTo>
                      <a:pt x="284" y="275"/>
                    </a:lnTo>
                    <a:lnTo>
                      <a:pt x="262" y="279"/>
                    </a:lnTo>
                    <a:lnTo>
                      <a:pt x="239" y="283"/>
                    </a:lnTo>
                    <a:lnTo>
                      <a:pt x="216" y="288"/>
                    </a:lnTo>
                    <a:lnTo>
                      <a:pt x="193" y="293"/>
                    </a:lnTo>
                    <a:lnTo>
                      <a:pt x="159" y="279"/>
                    </a:lnTo>
                    <a:lnTo>
                      <a:pt x="121" y="249"/>
                    </a:lnTo>
                    <a:lnTo>
                      <a:pt x="82" y="206"/>
                    </a:lnTo>
                    <a:lnTo>
                      <a:pt x="49" y="157"/>
                    </a:lnTo>
                    <a:lnTo>
                      <a:pt x="21" y="106"/>
                    </a:lnTo>
                    <a:lnTo>
                      <a:pt x="4" y="58"/>
                    </a:lnTo>
                    <a:lnTo>
                      <a:pt x="0" y="2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3" name="Freeform 104"/>
              <p:cNvSpPr>
                <a:spLocks/>
              </p:cNvSpPr>
              <p:nvPr/>
            </p:nvSpPr>
            <p:spPr bwMode="auto">
              <a:xfrm>
                <a:off x="3578" y="2143"/>
                <a:ext cx="165" cy="127"/>
              </a:xfrm>
              <a:custGeom>
                <a:avLst/>
                <a:gdLst>
                  <a:gd name="T0" fmla="*/ 56 w 493"/>
                  <a:gd name="T1" fmla="*/ 12 h 379"/>
                  <a:gd name="T2" fmla="*/ 95 w 493"/>
                  <a:gd name="T3" fmla="*/ 4 h 379"/>
                  <a:gd name="T4" fmla="*/ 131 w 493"/>
                  <a:gd name="T5" fmla="*/ 1 h 379"/>
                  <a:gd name="T6" fmla="*/ 163 w 493"/>
                  <a:gd name="T7" fmla="*/ 0 h 379"/>
                  <a:gd name="T8" fmla="*/ 194 w 493"/>
                  <a:gd name="T9" fmla="*/ 3 h 379"/>
                  <a:gd name="T10" fmla="*/ 220 w 493"/>
                  <a:gd name="T11" fmla="*/ 8 h 379"/>
                  <a:gd name="T12" fmla="*/ 249 w 493"/>
                  <a:gd name="T13" fmla="*/ 18 h 379"/>
                  <a:gd name="T14" fmla="*/ 279 w 493"/>
                  <a:gd name="T15" fmla="*/ 33 h 379"/>
                  <a:gd name="T16" fmla="*/ 311 w 493"/>
                  <a:gd name="T17" fmla="*/ 55 h 379"/>
                  <a:gd name="T18" fmla="*/ 370 w 493"/>
                  <a:gd name="T19" fmla="*/ 128 h 379"/>
                  <a:gd name="T20" fmla="*/ 426 w 493"/>
                  <a:gd name="T21" fmla="*/ 194 h 379"/>
                  <a:gd name="T22" fmla="*/ 468 w 493"/>
                  <a:gd name="T23" fmla="*/ 251 h 379"/>
                  <a:gd name="T24" fmla="*/ 493 w 493"/>
                  <a:gd name="T25" fmla="*/ 300 h 379"/>
                  <a:gd name="T26" fmla="*/ 493 w 493"/>
                  <a:gd name="T27" fmla="*/ 338 h 379"/>
                  <a:gd name="T28" fmla="*/ 465 w 493"/>
                  <a:gd name="T29" fmla="*/ 364 h 379"/>
                  <a:gd name="T30" fmla="*/ 402 w 493"/>
                  <a:gd name="T31" fmla="*/ 378 h 379"/>
                  <a:gd name="T32" fmla="*/ 299 w 493"/>
                  <a:gd name="T33" fmla="*/ 379 h 379"/>
                  <a:gd name="T34" fmla="*/ 261 w 493"/>
                  <a:gd name="T35" fmla="*/ 349 h 379"/>
                  <a:gd name="T36" fmla="*/ 227 w 493"/>
                  <a:gd name="T37" fmla="*/ 315 h 379"/>
                  <a:gd name="T38" fmla="*/ 194 w 493"/>
                  <a:gd name="T39" fmla="*/ 275 h 379"/>
                  <a:gd name="T40" fmla="*/ 162 w 493"/>
                  <a:gd name="T41" fmla="*/ 235 h 379"/>
                  <a:gd name="T42" fmla="*/ 127 w 493"/>
                  <a:gd name="T43" fmla="*/ 190 h 379"/>
                  <a:gd name="T44" fmla="*/ 91 w 493"/>
                  <a:gd name="T45" fmla="*/ 147 h 379"/>
                  <a:gd name="T46" fmla="*/ 51 w 493"/>
                  <a:gd name="T47" fmla="*/ 105 h 379"/>
                  <a:gd name="T48" fmla="*/ 5 w 493"/>
                  <a:gd name="T49" fmla="*/ 67 h 379"/>
                  <a:gd name="T50" fmla="*/ 0 w 493"/>
                  <a:gd name="T51" fmla="*/ 49 h 379"/>
                  <a:gd name="T52" fmla="*/ 0 w 493"/>
                  <a:gd name="T53" fmla="*/ 36 h 379"/>
                  <a:gd name="T54" fmla="*/ 2 w 493"/>
                  <a:gd name="T55" fmla="*/ 28 h 379"/>
                  <a:gd name="T56" fmla="*/ 9 w 493"/>
                  <a:gd name="T57" fmla="*/ 25 h 379"/>
                  <a:gd name="T58" fmla="*/ 16 w 493"/>
                  <a:gd name="T59" fmla="*/ 21 h 379"/>
                  <a:gd name="T60" fmla="*/ 27 w 493"/>
                  <a:gd name="T61" fmla="*/ 18 h 379"/>
                  <a:gd name="T62" fmla="*/ 39 w 493"/>
                  <a:gd name="T63" fmla="*/ 15 h 379"/>
                  <a:gd name="T64" fmla="*/ 56 w 493"/>
                  <a:gd name="T65" fmla="*/ 12 h 3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93" h="379">
                    <a:moveTo>
                      <a:pt x="56" y="12"/>
                    </a:moveTo>
                    <a:lnTo>
                      <a:pt x="95" y="4"/>
                    </a:lnTo>
                    <a:lnTo>
                      <a:pt x="131" y="1"/>
                    </a:lnTo>
                    <a:lnTo>
                      <a:pt x="163" y="0"/>
                    </a:lnTo>
                    <a:lnTo>
                      <a:pt x="194" y="3"/>
                    </a:lnTo>
                    <a:lnTo>
                      <a:pt x="220" y="8"/>
                    </a:lnTo>
                    <a:lnTo>
                      <a:pt x="249" y="18"/>
                    </a:lnTo>
                    <a:lnTo>
                      <a:pt x="279" y="33"/>
                    </a:lnTo>
                    <a:lnTo>
                      <a:pt x="311" y="55"/>
                    </a:lnTo>
                    <a:lnTo>
                      <a:pt x="370" y="128"/>
                    </a:lnTo>
                    <a:lnTo>
                      <a:pt x="426" y="194"/>
                    </a:lnTo>
                    <a:lnTo>
                      <a:pt x="468" y="251"/>
                    </a:lnTo>
                    <a:lnTo>
                      <a:pt x="493" y="300"/>
                    </a:lnTo>
                    <a:lnTo>
                      <a:pt x="493" y="338"/>
                    </a:lnTo>
                    <a:lnTo>
                      <a:pt x="465" y="364"/>
                    </a:lnTo>
                    <a:lnTo>
                      <a:pt x="402" y="378"/>
                    </a:lnTo>
                    <a:lnTo>
                      <a:pt x="299" y="379"/>
                    </a:lnTo>
                    <a:lnTo>
                      <a:pt x="261" y="349"/>
                    </a:lnTo>
                    <a:lnTo>
                      <a:pt x="227" y="315"/>
                    </a:lnTo>
                    <a:lnTo>
                      <a:pt x="194" y="275"/>
                    </a:lnTo>
                    <a:lnTo>
                      <a:pt x="162" y="235"/>
                    </a:lnTo>
                    <a:lnTo>
                      <a:pt x="127" y="190"/>
                    </a:lnTo>
                    <a:lnTo>
                      <a:pt x="91" y="147"/>
                    </a:lnTo>
                    <a:lnTo>
                      <a:pt x="51" y="105"/>
                    </a:lnTo>
                    <a:lnTo>
                      <a:pt x="5" y="67"/>
                    </a:lnTo>
                    <a:lnTo>
                      <a:pt x="0" y="49"/>
                    </a:lnTo>
                    <a:lnTo>
                      <a:pt x="0" y="36"/>
                    </a:lnTo>
                    <a:lnTo>
                      <a:pt x="2" y="28"/>
                    </a:lnTo>
                    <a:lnTo>
                      <a:pt x="9" y="25"/>
                    </a:lnTo>
                    <a:lnTo>
                      <a:pt x="16" y="21"/>
                    </a:lnTo>
                    <a:lnTo>
                      <a:pt x="27" y="18"/>
                    </a:lnTo>
                    <a:lnTo>
                      <a:pt x="39" y="15"/>
                    </a:lnTo>
                    <a:lnTo>
                      <a:pt x="56" y="12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4" name="Freeform 105"/>
              <p:cNvSpPr>
                <a:spLocks/>
              </p:cNvSpPr>
              <p:nvPr/>
            </p:nvSpPr>
            <p:spPr bwMode="auto">
              <a:xfrm>
                <a:off x="3512" y="2162"/>
                <a:ext cx="139" cy="122"/>
              </a:xfrm>
              <a:custGeom>
                <a:avLst/>
                <a:gdLst>
                  <a:gd name="T0" fmla="*/ 150 w 415"/>
                  <a:gd name="T1" fmla="*/ 7 h 365"/>
                  <a:gd name="T2" fmla="*/ 186 w 415"/>
                  <a:gd name="T3" fmla="*/ 30 h 365"/>
                  <a:gd name="T4" fmla="*/ 228 w 415"/>
                  <a:gd name="T5" fmla="*/ 65 h 365"/>
                  <a:gd name="T6" fmla="*/ 271 w 415"/>
                  <a:gd name="T7" fmla="*/ 105 h 365"/>
                  <a:gd name="T8" fmla="*/ 315 w 415"/>
                  <a:gd name="T9" fmla="*/ 150 h 365"/>
                  <a:gd name="T10" fmla="*/ 354 w 415"/>
                  <a:gd name="T11" fmla="*/ 196 h 365"/>
                  <a:gd name="T12" fmla="*/ 386 w 415"/>
                  <a:gd name="T13" fmla="*/ 242 h 365"/>
                  <a:gd name="T14" fmla="*/ 407 w 415"/>
                  <a:gd name="T15" fmla="*/ 285 h 365"/>
                  <a:gd name="T16" fmla="*/ 415 w 415"/>
                  <a:gd name="T17" fmla="*/ 325 h 365"/>
                  <a:gd name="T18" fmla="*/ 397 w 415"/>
                  <a:gd name="T19" fmla="*/ 342 h 365"/>
                  <a:gd name="T20" fmla="*/ 379 w 415"/>
                  <a:gd name="T21" fmla="*/ 354 h 365"/>
                  <a:gd name="T22" fmla="*/ 360 w 415"/>
                  <a:gd name="T23" fmla="*/ 361 h 365"/>
                  <a:gd name="T24" fmla="*/ 340 w 415"/>
                  <a:gd name="T25" fmla="*/ 365 h 365"/>
                  <a:gd name="T26" fmla="*/ 318 w 415"/>
                  <a:gd name="T27" fmla="*/ 364 h 365"/>
                  <a:gd name="T28" fmla="*/ 297 w 415"/>
                  <a:gd name="T29" fmla="*/ 360 h 365"/>
                  <a:gd name="T30" fmla="*/ 276 w 415"/>
                  <a:gd name="T31" fmla="*/ 352 h 365"/>
                  <a:gd name="T32" fmla="*/ 257 w 415"/>
                  <a:gd name="T33" fmla="*/ 343 h 365"/>
                  <a:gd name="T34" fmla="*/ 219 w 415"/>
                  <a:gd name="T35" fmla="*/ 318 h 365"/>
                  <a:gd name="T36" fmla="*/ 182 w 415"/>
                  <a:gd name="T37" fmla="*/ 286 h 365"/>
                  <a:gd name="T38" fmla="*/ 146 w 415"/>
                  <a:gd name="T39" fmla="*/ 249 h 365"/>
                  <a:gd name="T40" fmla="*/ 112 w 415"/>
                  <a:gd name="T41" fmla="*/ 210 h 365"/>
                  <a:gd name="T42" fmla="*/ 79 w 415"/>
                  <a:gd name="T43" fmla="*/ 169 h 365"/>
                  <a:gd name="T44" fmla="*/ 50 w 415"/>
                  <a:gd name="T45" fmla="*/ 132 h 365"/>
                  <a:gd name="T46" fmla="*/ 23 w 415"/>
                  <a:gd name="T47" fmla="*/ 99 h 365"/>
                  <a:gd name="T48" fmla="*/ 2 w 415"/>
                  <a:gd name="T49" fmla="*/ 75 h 365"/>
                  <a:gd name="T50" fmla="*/ 0 w 415"/>
                  <a:gd name="T51" fmla="*/ 44 h 365"/>
                  <a:gd name="T52" fmla="*/ 9 w 415"/>
                  <a:gd name="T53" fmla="*/ 23 h 365"/>
                  <a:gd name="T54" fmla="*/ 25 w 415"/>
                  <a:gd name="T55" fmla="*/ 10 h 365"/>
                  <a:gd name="T56" fmla="*/ 48 w 415"/>
                  <a:gd name="T57" fmla="*/ 3 h 365"/>
                  <a:gd name="T58" fmla="*/ 72 w 415"/>
                  <a:gd name="T59" fmla="*/ 0 h 365"/>
                  <a:gd name="T60" fmla="*/ 100 w 415"/>
                  <a:gd name="T61" fmla="*/ 0 h 365"/>
                  <a:gd name="T62" fmla="*/ 126 w 415"/>
                  <a:gd name="T63" fmla="*/ 3 h 365"/>
                  <a:gd name="T64" fmla="*/ 150 w 415"/>
                  <a:gd name="T65" fmla="*/ 7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5" h="365">
                    <a:moveTo>
                      <a:pt x="150" y="7"/>
                    </a:moveTo>
                    <a:lnTo>
                      <a:pt x="186" y="30"/>
                    </a:lnTo>
                    <a:lnTo>
                      <a:pt x="228" y="65"/>
                    </a:lnTo>
                    <a:lnTo>
                      <a:pt x="271" y="105"/>
                    </a:lnTo>
                    <a:lnTo>
                      <a:pt x="315" y="150"/>
                    </a:lnTo>
                    <a:lnTo>
                      <a:pt x="354" y="196"/>
                    </a:lnTo>
                    <a:lnTo>
                      <a:pt x="386" y="242"/>
                    </a:lnTo>
                    <a:lnTo>
                      <a:pt x="407" y="285"/>
                    </a:lnTo>
                    <a:lnTo>
                      <a:pt x="415" y="325"/>
                    </a:lnTo>
                    <a:lnTo>
                      <a:pt x="397" y="342"/>
                    </a:lnTo>
                    <a:lnTo>
                      <a:pt x="379" y="354"/>
                    </a:lnTo>
                    <a:lnTo>
                      <a:pt x="360" y="361"/>
                    </a:lnTo>
                    <a:lnTo>
                      <a:pt x="340" y="365"/>
                    </a:lnTo>
                    <a:lnTo>
                      <a:pt x="318" y="364"/>
                    </a:lnTo>
                    <a:lnTo>
                      <a:pt x="297" y="360"/>
                    </a:lnTo>
                    <a:lnTo>
                      <a:pt x="276" y="352"/>
                    </a:lnTo>
                    <a:lnTo>
                      <a:pt x="257" y="343"/>
                    </a:lnTo>
                    <a:lnTo>
                      <a:pt x="219" y="318"/>
                    </a:lnTo>
                    <a:lnTo>
                      <a:pt x="182" y="286"/>
                    </a:lnTo>
                    <a:lnTo>
                      <a:pt x="146" y="249"/>
                    </a:lnTo>
                    <a:lnTo>
                      <a:pt x="112" y="210"/>
                    </a:lnTo>
                    <a:lnTo>
                      <a:pt x="79" y="169"/>
                    </a:lnTo>
                    <a:lnTo>
                      <a:pt x="50" y="132"/>
                    </a:lnTo>
                    <a:lnTo>
                      <a:pt x="23" y="99"/>
                    </a:lnTo>
                    <a:lnTo>
                      <a:pt x="2" y="75"/>
                    </a:lnTo>
                    <a:lnTo>
                      <a:pt x="0" y="44"/>
                    </a:lnTo>
                    <a:lnTo>
                      <a:pt x="9" y="23"/>
                    </a:lnTo>
                    <a:lnTo>
                      <a:pt x="25" y="10"/>
                    </a:lnTo>
                    <a:lnTo>
                      <a:pt x="48" y="3"/>
                    </a:lnTo>
                    <a:lnTo>
                      <a:pt x="72" y="0"/>
                    </a:lnTo>
                    <a:lnTo>
                      <a:pt x="100" y="0"/>
                    </a:lnTo>
                    <a:lnTo>
                      <a:pt x="126" y="3"/>
                    </a:lnTo>
                    <a:lnTo>
                      <a:pt x="150" y="7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5" name="Freeform 106"/>
              <p:cNvSpPr>
                <a:spLocks/>
              </p:cNvSpPr>
              <p:nvPr/>
            </p:nvSpPr>
            <p:spPr bwMode="auto">
              <a:xfrm>
                <a:off x="3446" y="2179"/>
                <a:ext cx="115" cy="95"/>
              </a:xfrm>
              <a:custGeom>
                <a:avLst/>
                <a:gdLst>
                  <a:gd name="T0" fmla="*/ 101 w 345"/>
                  <a:gd name="T1" fmla="*/ 0 h 285"/>
                  <a:gd name="T2" fmla="*/ 126 w 345"/>
                  <a:gd name="T3" fmla="*/ 4 h 285"/>
                  <a:gd name="T4" fmla="*/ 160 w 345"/>
                  <a:gd name="T5" fmla="*/ 22 h 285"/>
                  <a:gd name="T6" fmla="*/ 196 w 345"/>
                  <a:gd name="T7" fmla="*/ 47 h 285"/>
                  <a:gd name="T8" fmla="*/ 233 w 345"/>
                  <a:gd name="T9" fmla="*/ 83 h 285"/>
                  <a:gd name="T10" fmla="*/ 269 w 345"/>
                  <a:gd name="T11" fmla="*/ 124 h 285"/>
                  <a:gd name="T12" fmla="*/ 301 w 345"/>
                  <a:gd name="T13" fmla="*/ 169 h 285"/>
                  <a:gd name="T14" fmla="*/ 327 w 345"/>
                  <a:gd name="T15" fmla="*/ 218 h 285"/>
                  <a:gd name="T16" fmla="*/ 345 w 345"/>
                  <a:gd name="T17" fmla="*/ 272 h 285"/>
                  <a:gd name="T18" fmla="*/ 335 w 345"/>
                  <a:gd name="T19" fmla="*/ 278 h 285"/>
                  <a:gd name="T20" fmla="*/ 322 w 345"/>
                  <a:gd name="T21" fmla="*/ 282 h 285"/>
                  <a:gd name="T22" fmla="*/ 306 w 345"/>
                  <a:gd name="T23" fmla="*/ 283 h 285"/>
                  <a:gd name="T24" fmla="*/ 288 w 345"/>
                  <a:gd name="T25" fmla="*/ 285 h 285"/>
                  <a:gd name="T26" fmla="*/ 267 w 345"/>
                  <a:gd name="T27" fmla="*/ 283 h 285"/>
                  <a:gd name="T28" fmla="*/ 247 w 345"/>
                  <a:gd name="T29" fmla="*/ 282 h 285"/>
                  <a:gd name="T30" fmla="*/ 229 w 345"/>
                  <a:gd name="T31" fmla="*/ 278 h 285"/>
                  <a:gd name="T32" fmla="*/ 215 w 345"/>
                  <a:gd name="T33" fmla="*/ 275 h 285"/>
                  <a:gd name="T34" fmla="*/ 172 w 345"/>
                  <a:gd name="T35" fmla="*/ 256 h 285"/>
                  <a:gd name="T36" fmla="*/ 133 w 345"/>
                  <a:gd name="T37" fmla="*/ 229 h 285"/>
                  <a:gd name="T38" fmla="*/ 100 w 345"/>
                  <a:gd name="T39" fmla="*/ 197 h 285"/>
                  <a:gd name="T40" fmla="*/ 71 w 345"/>
                  <a:gd name="T41" fmla="*/ 161 h 285"/>
                  <a:gd name="T42" fmla="*/ 46 w 345"/>
                  <a:gd name="T43" fmla="*/ 121 h 285"/>
                  <a:gd name="T44" fmla="*/ 25 w 345"/>
                  <a:gd name="T45" fmla="*/ 82 h 285"/>
                  <a:gd name="T46" fmla="*/ 9 w 345"/>
                  <a:gd name="T47" fmla="*/ 46 h 285"/>
                  <a:gd name="T48" fmla="*/ 0 w 345"/>
                  <a:gd name="T49" fmla="*/ 14 h 285"/>
                  <a:gd name="T50" fmla="*/ 7 w 345"/>
                  <a:gd name="T51" fmla="*/ 10 h 285"/>
                  <a:gd name="T52" fmla="*/ 19 w 345"/>
                  <a:gd name="T53" fmla="*/ 8 h 285"/>
                  <a:gd name="T54" fmla="*/ 33 w 345"/>
                  <a:gd name="T55" fmla="*/ 5 h 285"/>
                  <a:gd name="T56" fmla="*/ 50 w 345"/>
                  <a:gd name="T57" fmla="*/ 4 h 285"/>
                  <a:gd name="T58" fmla="*/ 65 w 345"/>
                  <a:gd name="T59" fmla="*/ 3 h 285"/>
                  <a:gd name="T60" fmla="*/ 80 w 345"/>
                  <a:gd name="T61" fmla="*/ 1 h 285"/>
                  <a:gd name="T62" fmla="*/ 91 w 345"/>
                  <a:gd name="T63" fmla="*/ 0 h 285"/>
                  <a:gd name="T64" fmla="*/ 101 w 345"/>
                  <a:gd name="T65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45" h="285">
                    <a:moveTo>
                      <a:pt x="101" y="0"/>
                    </a:moveTo>
                    <a:lnTo>
                      <a:pt x="126" y="4"/>
                    </a:lnTo>
                    <a:lnTo>
                      <a:pt x="160" y="22"/>
                    </a:lnTo>
                    <a:lnTo>
                      <a:pt x="196" y="47"/>
                    </a:lnTo>
                    <a:lnTo>
                      <a:pt x="233" y="83"/>
                    </a:lnTo>
                    <a:lnTo>
                      <a:pt x="269" y="124"/>
                    </a:lnTo>
                    <a:lnTo>
                      <a:pt x="301" y="169"/>
                    </a:lnTo>
                    <a:lnTo>
                      <a:pt x="327" y="218"/>
                    </a:lnTo>
                    <a:lnTo>
                      <a:pt x="345" y="272"/>
                    </a:lnTo>
                    <a:lnTo>
                      <a:pt x="335" y="278"/>
                    </a:lnTo>
                    <a:lnTo>
                      <a:pt x="322" y="282"/>
                    </a:lnTo>
                    <a:lnTo>
                      <a:pt x="306" y="283"/>
                    </a:lnTo>
                    <a:lnTo>
                      <a:pt x="288" y="285"/>
                    </a:lnTo>
                    <a:lnTo>
                      <a:pt x="267" y="283"/>
                    </a:lnTo>
                    <a:lnTo>
                      <a:pt x="247" y="282"/>
                    </a:lnTo>
                    <a:lnTo>
                      <a:pt x="229" y="278"/>
                    </a:lnTo>
                    <a:lnTo>
                      <a:pt x="215" y="275"/>
                    </a:lnTo>
                    <a:lnTo>
                      <a:pt x="172" y="256"/>
                    </a:lnTo>
                    <a:lnTo>
                      <a:pt x="133" y="229"/>
                    </a:lnTo>
                    <a:lnTo>
                      <a:pt x="100" y="197"/>
                    </a:lnTo>
                    <a:lnTo>
                      <a:pt x="71" y="161"/>
                    </a:lnTo>
                    <a:lnTo>
                      <a:pt x="46" y="121"/>
                    </a:lnTo>
                    <a:lnTo>
                      <a:pt x="25" y="82"/>
                    </a:lnTo>
                    <a:lnTo>
                      <a:pt x="9" y="46"/>
                    </a:lnTo>
                    <a:lnTo>
                      <a:pt x="0" y="14"/>
                    </a:lnTo>
                    <a:lnTo>
                      <a:pt x="7" y="10"/>
                    </a:lnTo>
                    <a:lnTo>
                      <a:pt x="19" y="8"/>
                    </a:lnTo>
                    <a:lnTo>
                      <a:pt x="33" y="5"/>
                    </a:lnTo>
                    <a:lnTo>
                      <a:pt x="50" y="4"/>
                    </a:lnTo>
                    <a:lnTo>
                      <a:pt x="65" y="3"/>
                    </a:lnTo>
                    <a:lnTo>
                      <a:pt x="80" y="1"/>
                    </a:lnTo>
                    <a:lnTo>
                      <a:pt x="91" y="0"/>
                    </a:lnTo>
                    <a:lnTo>
                      <a:pt x="101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6" name="Freeform 107"/>
              <p:cNvSpPr>
                <a:spLocks/>
              </p:cNvSpPr>
              <p:nvPr/>
            </p:nvSpPr>
            <p:spPr bwMode="auto">
              <a:xfrm>
                <a:off x="3680" y="2140"/>
                <a:ext cx="138" cy="134"/>
              </a:xfrm>
              <a:custGeom>
                <a:avLst/>
                <a:gdLst>
                  <a:gd name="T0" fmla="*/ 379 w 414"/>
                  <a:gd name="T1" fmla="*/ 249 h 402"/>
                  <a:gd name="T2" fmla="*/ 386 w 414"/>
                  <a:gd name="T3" fmla="*/ 259 h 402"/>
                  <a:gd name="T4" fmla="*/ 395 w 414"/>
                  <a:gd name="T5" fmla="*/ 277 h 402"/>
                  <a:gd name="T6" fmla="*/ 400 w 414"/>
                  <a:gd name="T7" fmla="*/ 299 h 402"/>
                  <a:gd name="T8" fmla="*/ 407 w 414"/>
                  <a:gd name="T9" fmla="*/ 325 h 402"/>
                  <a:gd name="T10" fmla="*/ 410 w 414"/>
                  <a:gd name="T11" fmla="*/ 349 h 402"/>
                  <a:gd name="T12" fmla="*/ 414 w 414"/>
                  <a:gd name="T13" fmla="*/ 373 h 402"/>
                  <a:gd name="T14" fmla="*/ 413 w 414"/>
                  <a:gd name="T15" fmla="*/ 389 h 402"/>
                  <a:gd name="T16" fmla="*/ 413 w 414"/>
                  <a:gd name="T17" fmla="*/ 399 h 402"/>
                  <a:gd name="T18" fmla="*/ 397 w 414"/>
                  <a:gd name="T19" fmla="*/ 400 h 402"/>
                  <a:gd name="T20" fmla="*/ 381 w 414"/>
                  <a:gd name="T21" fmla="*/ 402 h 402"/>
                  <a:gd name="T22" fmla="*/ 360 w 414"/>
                  <a:gd name="T23" fmla="*/ 400 h 402"/>
                  <a:gd name="T24" fmla="*/ 339 w 414"/>
                  <a:gd name="T25" fmla="*/ 398 h 402"/>
                  <a:gd name="T26" fmla="*/ 315 w 414"/>
                  <a:gd name="T27" fmla="*/ 392 h 402"/>
                  <a:gd name="T28" fmla="*/ 293 w 414"/>
                  <a:gd name="T29" fmla="*/ 385 h 402"/>
                  <a:gd name="T30" fmla="*/ 271 w 414"/>
                  <a:gd name="T31" fmla="*/ 375 h 402"/>
                  <a:gd name="T32" fmla="*/ 251 w 414"/>
                  <a:gd name="T33" fmla="*/ 364 h 402"/>
                  <a:gd name="T34" fmla="*/ 219 w 414"/>
                  <a:gd name="T35" fmla="*/ 311 h 402"/>
                  <a:gd name="T36" fmla="*/ 183 w 414"/>
                  <a:gd name="T37" fmla="*/ 260 h 402"/>
                  <a:gd name="T38" fmla="*/ 141 w 414"/>
                  <a:gd name="T39" fmla="*/ 207 h 402"/>
                  <a:gd name="T40" fmla="*/ 101 w 414"/>
                  <a:gd name="T41" fmla="*/ 157 h 402"/>
                  <a:gd name="T42" fmla="*/ 62 w 414"/>
                  <a:gd name="T43" fmla="*/ 109 h 402"/>
                  <a:gd name="T44" fmla="*/ 32 w 414"/>
                  <a:gd name="T45" fmla="*/ 67 h 402"/>
                  <a:gd name="T46" fmla="*/ 8 w 414"/>
                  <a:gd name="T47" fmla="*/ 29 h 402"/>
                  <a:gd name="T48" fmla="*/ 0 w 414"/>
                  <a:gd name="T49" fmla="*/ 2 h 402"/>
                  <a:gd name="T50" fmla="*/ 44 w 414"/>
                  <a:gd name="T51" fmla="*/ 0 h 402"/>
                  <a:gd name="T52" fmla="*/ 98 w 414"/>
                  <a:gd name="T53" fmla="*/ 15 h 402"/>
                  <a:gd name="T54" fmla="*/ 157 w 414"/>
                  <a:gd name="T55" fmla="*/ 40 h 402"/>
                  <a:gd name="T56" fmla="*/ 217 w 414"/>
                  <a:gd name="T57" fmla="*/ 77 h 402"/>
                  <a:gd name="T58" fmla="*/ 271 w 414"/>
                  <a:gd name="T59" fmla="*/ 117 h 402"/>
                  <a:gd name="T60" fmla="*/ 320 w 414"/>
                  <a:gd name="T61" fmla="*/ 163 h 402"/>
                  <a:gd name="T62" fmla="*/ 356 w 414"/>
                  <a:gd name="T63" fmla="*/ 206 h 402"/>
                  <a:gd name="T64" fmla="*/ 379 w 414"/>
                  <a:gd name="T65" fmla="*/ 249 h 4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4" h="402">
                    <a:moveTo>
                      <a:pt x="379" y="249"/>
                    </a:moveTo>
                    <a:lnTo>
                      <a:pt x="386" y="259"/>
                    </a:lnTo>
                    <a:lnTo>
                      <a:pt x="395" y="277"/>
                    </a:lnTo>
                    <a:lnTo>
                      <a:pt x="400" y="299"/>
                    </a:lnTo>
                    <a:lnTo>
                      <a:pt x="407" y="325"/>
                    </a:lnTo>
                    <a:lnTo>
                      <a:pt x="410" y="349"/>
                    </a:lnTo>
                    <a:lnTo>
                      <a:pt x="414" y="373"/>
                    </a:lnTo>
                    <a:lnTo>
                      <a:pt x="413" y="389"/>
                    </a:lnTo>
                    <a:lnTo>
                      <a:pt x="413" y="399"/>
                    </a:lnTo>
                    <a:lnTo>
                      <a:pt x="397" y="400"/>
                    </a:lnTo>
                    <a:lnTo>
                      <a:pt x="381" y="402"/>
                    </a:lnTo>
                    <a:lnTo>
                      <a:pt x="360" y="400"/>
                    </a:lnTo>
                    <a:lnTo>
                      <a:pt x="339" y="398"/>
                    </a:lnTo>
                    <a:lnTo>
                      <a:pt x="315" y="392"/>
                    </a:lnTo>
                    <a:lnTo>
                      <a:pt x="293" y="385"/>
                    </a:lnTo>
                    <a:lnTo>
                      <a:pt x="271" y="375"/>
                    </a:lnTo>
                    <a:lnTo>
                      <a:pt x="251" y="364"/>
                    </a:lnTo>
                    <a:lnTo>
                      <a:pt x="219" y="311"/>
                    </a:lnTo>
                    <a:lnTo>
                      <a:pt x="183" y="260"/>
                    </a:lnTo>
                    <a:lnTo>
                      <a:pt x="141" y="207"/>
                    </a:lnTo>
                    <a:lnTo>
                      <a:pt x="101" y="157"/>
                    </a:lnTo>
                    <a:lnTo>
                      <a:pt x="62" y="109"/>
                    </a:lnTo>
                    <a:lnTo>
                      <a:pt x="32" y="67"/>
                    </a:lnTo>
                    <a:lnTo>
                      <a:pt x="8" y="29"/>
                    </a:lnTo>
                    <a:lnTo>
                      <a:pt x="0" y="2"/>
                    </a:lnTo>
                    <a:lnTo>
                      <a:pt x="44" y="0"/>
                    </a:lnTo>
                    <a:lnTo>
                      <a:pt x="98" y="15"/>
                    </a:lnTo>
                    <a:lnTo>
                      <a:pt x="157" y="40"/>
                    </a:lnTo>
                    <a:lnTo>
                      <a:pt x="217" y="77"/>
                    </a:lnTo>
                    <a:lnTo>
                      <a:pt x="271" y="117"/>
                    </a:lnTo>
                    <a:lnTo>
                      <a:pt x="320" y="163"/>
                    </a:lnTo>
                    <a:lnTo>
                      <a:pt x="356" y="206"/>
                    </a:lnTo>
                    <a:lnTo>
                      <a:pt x="379" y="249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7" name="Freeform 108"/>
              <p:cNvSpPr>
                <a:spLocks/>
              </p:cNvSpPr>
              <p:nvPr/>
            </p:nvSpPr>
            <p:spPr bwMode="auto">
              <a:xfrm>
                <a:off x="3417" y="2278"/>
                <a:ext cx="133" cy="63"/>
              </a:xfrm>
              <a:custGeom>
                <a:avLst/>
                <a:gdLst>
                  <a:gd name="T0" fmla="*/ 162 w 400"/>
                  <a:gd name="T1" fmla="*/ 7 h 188"/>
                  <a:gd name="T2" fmla="*/ 295 w 400"/>
                  <a:gd name="T3" fmla="*/ 0 h 188"/>
                  <a:gd name="T4" fmla="*/ 372 w 400"/>
                  <a:gd name="T5" fmla="*/ 18 h 188"/>
                  <a:gd name="T6" fmla="*/ 400 w 400"/>
                  <a:gd name="T7" fmla="*/ 52 h 188"/>
                  <a:gd name="T8" fmla="*/ 390 w 400"/>
                  <a:gd name="T9" fmla="*/ 93 h 188"/>
                  <a:gd name="T10" fmla="*/ 350 w 400"/>
                  <a:gd name="T11" fmla="*/ 134 h 188"/>
                  <a:gd name="T12" fmla="*/ 290 w 400"/>
                  <a:gd name="T13" fmla="*/ 169 h 188"/>
                  <a:gd name="T14" fmla="*/ 219 w 400"/>
                  <a:gd name="T15" fmla="*/ 188 h 188"/>
                  <a:gd name="T16" fmla="*/ 148 w 400"/>
                  <a:gd name="T17" fmla="*/ 184 h 188"/>
                  <a:gd name="T18" fmla="*/ 131 w 400"/>
                  <a:gd name="T19" fmla="*/ 174 h 188"/>
                  <a:gd name="T20" fmla="*/ 110 w 400"/>
                  <a:gd name="T21" fmla="*/ 164 h 188"/>
                  <a:gd name="T22" fmla="*/ 87 w 400"/>
                  <a:gd name="T23" fmla="*/ 150 h 188"/>
                  <a:gd name="T24" fmla="*/ 64 w 400"/>
                  <a:gd name="T25" fmla="*/ 137 h 188"/>
                  <a:gd name="T26" fmla="*/ 41 w 400"/>
                  <a:gd name="T27" fmla="*/ 119 h 188"/>
                  <a:gd name="T28" fmla="*/ 23 w 400"/>
                  <a:gd name="T29" fmla="*/ 102 h 188"/>
                  <a:gd name="T30" fmla="*/ 7 w 400"/>
                  <a:gd name="T31" fmla="*/ 82 h 188"/>
                  <a:gd name="T32" fmla="*/ 0 w 400"/>
                  <a:gd name="T33" fmla="*/ 64 h 188"/>
                  <a:gd name="T34" fmla="*/ 12 w 400"/>
                  <a:gd name="T35" fmla="*/ 52 h 188"/>
                  <a:gd name="T36" fmla="*/ 31 w 400"/>
                  <a:gd name="T37" fmla="*/ 42 h 188"/>
                  <a:gd name="T38" fmla="*/ 53 w 400"/>
                  <a:gd name="T39" fmla="*/ 32 h 188"/>
                  <a:gd name="T40" fmla="*/ 78 w 400"/>
                  <a:gd name="T41" fmla="*/ 25 h 188"/>
                  <a:gd name="T42" fmla="*/ 102 w 400"/>
                  <a:gd name="T43" fmla="*/ 18 h 188"/>
                  <a:gd name="T44" fmla="*/ 126 w 400"/>
                  <a:gd name="T45" fmla="*/ 14 h 188"/>
                  <a:gd name="T46" fmla="*/ 145 w 400"/>
                  <a:gd name="T47" fmla="*/ 9 h 188"/>
                  <a:gd name="T48" fmla="*/ 162 w 400"/>
                  <a:gd name="T49" fmla="*/ 7 h 1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0" h="188">
                    <a:moveTo>
                      <a:pt x="162" y="7"/>
                    </a:moveTo>
                    <a:lnTo>
                      <a:pt x="295" y="0"/>
                    </a:lnTo>
                    <a:lnTo>
                      <a:pt x="372" y="18"/>
                    </a:lnTo>
                    <a:lnTo>
                      <a:pt x="400" y="52"/>
                    </a:lnTo>
                    <a:lnTo>
                      <a:pt x="390" y="93"/>
                    </a:lnTo>
                    <a:lnTo>
                      <a:pt x="350" y="134"/>
                    </a:lnTo>
                    <a:lnTo>
                      <a:pt x="290" y="169"/>
                    </a:lnTo>
                    <a:lnTo>
                      <a:pt x="219" y="188"/>
                    </a:lnTo>
                    <a:lnTo>
                      <a:pt x="148" y="184"/>
                    </a:lnTo>
                    <a:lnTo>
                      <a:pt x="131" y="174"/>
                    </a:lnTo>
                    <a:lnTo>
                      <a:pt x="110" y="164"/>
                    </a:lnTo>
                    <a:lnTo>
                      <a:pt x="87" y="150"/>
                    </a:lnTo>
                    <a:lnTo>
                      <a:pt x="64" y="137"/>
                    </a:lnTo>
                    <a:lnTo>
                      <a:pt x="41" y="119"/>
                    </a:lnTo>
                    <a:lnTo>
                      <a:pt x="23" y="102"/>
                    </a:lnTo>
                    <a:lnTo>
                      <a:pt x="7" y="82"/>
                    </a:lnTo>
                    <a:lnTo>
                      <a:pt x="0" y="64"/>
                    </a:lnTo>
                    <a:lnTo>
                      <a:pt x="12" y="52"/>
                    </a:lnTo>
                    <a:lnTo>
                      <a:pt x="31" y="42"/>
                    </a:lnTo>
                    <a:lnTo>
                      <a:pt x="53" y="32"/>
                    </a:lnTo>
                    <a:lnTo>
                      <a:pt x="78" y="25"/>
                    </a:lnTo>
                    <a:lnTo>
                      <a:pt x="102" y="18"/>
                    </a:lnTo>
                    <a:lnTo>
                      <a:pt x="126" y="14"/>
                    </a:lnTo>
                    <a:lnTo>
                      <a:pt x="145" y="9"/>
                    </a:lnTo>
                    <a:lnTo>
                      <a:pt x="162" y="7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8" name="Freeform 109"/>
              <p:cNvSpPr>
                <a:spLocks/>
              </p:cNvSpPr>
              <p:nvPr/>
            </p:nvSpPr>
            <p:spPr bwMode="auto">
              <a:xfrm>
                <a:off x="3524" y="2289"/>
                <a:ext cx="120" cy="55"/>
              </a:xfrm>
              <a:custGeom>
                <a:avLst/>
                <a:gdLst>
                  <a:gd name="T0" fmla="*/ 223 w 362"/>
                  <a:gd name="T1" fmla="*/ 0 h 166"/>
                  <a:gd name="T2" fmla="*/ 298 w 362"/>
                  <a:gd name="T3" fmla="*/ 3 h 166"/>
                  <a:gd name="T4" fmla="*/ 344 w 362"/>
                  <a:gd name="T5" fmla="*/ 13 h 166"/>
                  <a:gd name="T6" fmla="*/ 362 w 362"/>
                  <a:gd name="T7" fmla="*/ 27 h 166"/>
                  <a:gd name="T8" fmla="*/ 361 w 362"/>
                  <a:gd name="T9" fmla="*/ 46 h 166"/>
                  <a:gd name="T10" fmla="*/ 340 w 362"/>
                  <a:gd name="T11" fmla="*/ 67 h 166"/>
                  <a:gd name="T12" fmla="*/ 308 w 362"/>
                  <a:gd name="T13" fmla="*/ 92 h 166"/>
                  <a:gd name="T14" fmla="*/ 267 w 362"/>
                  <a:gd name="T15" fmla="*/ 118 h 166"/>
                  <a:gd name="T16" fmla="*/ 223 w 362"/>
                  <a:gd name="T17" fmla="*/ 148 h 166"/>
                  <a:gd name="T18" fmla="*/ 202 w 362"/>
                  <a:gd name="T19" fmla="*/ 152 h 166"/>
                  <a:gd name="T20" fmla="*/ 173 w 362"/>
                  <a:gd name="T21" fmla="*/ 157 h 166"/>
                  <a:gd name="T22" fmla="*/ 138 w 362"/>
                  <a:gd name="T23" fmla="*/ 162 h 166"/>
                  <a:gd name="T24" fmla="*/ 103 w 362"/>
                  <a:gd name="T25" fmla="*/ 166 h 166"/>
                  <a:gd name="T26" fmla="*/ 67 w 362"/>
                  <a:gd name="T27" fmla="*/ 166 h 166"/>
                  <a:gd name="T28" fmla="*/ 36 w 362"/>
                  <a:gd name="T29" fmla="*/ 163 h 166"/>
                  <a:gd name="T30" fmla="*/ 11 w 362"/>
                  <a:gd name="T31" fmla="*/ 155 h 166"/>
                  <a:gd name="T32" fmla="*/ 0 w 362"/>
                  <a:gd name="T33" fmla="*/ 144 h 166"/>
                  <a:gd name="T34" fmla="*/ 30 w 362"/>
                  <a:gd name="T35" fmla="*/ 117 h 166"/>
                  <a:gd name="T36" fmla="*/ 56 w 362"/>
                  <a:gd name="T37" fmla="*/ 95 h 166"/>
                  <a:gd name="T38" fmla="*/ 80 w 362"/>
                  <a:gd name="T39" fmla="*/ 73 h 166"/>
                  <a:gd name="T40" fmla="*/ 105 w 362"/>
                  <a:gd name="T41" fmla="*/ 55 h 166"/>
                  <a:gd name="T42" fmla="*/ 128 w 362"/>
                  <a:gd name="T43" fmla="*/ 36 h 166"/>
                  <a:gd name="T44" fmla="*/ 155 w 362"/>
                  <a:gd name="T45" fmla="*/ 21 h 166"/>
                  <a:gd name="T46" fmla="*/ 185 w 362"/>
                  <a:gd name="T47" fmla="*/ 9 h 166"/>
                  <a:gd name="T48" fmla="*/ 223 w 362"/>
                  <a:gd name="T49" fmla="*/ 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62" h="166">
                    <a:moveTo>
                      <a:pt x="223" y="0"/>
                    </a:moveTo>
                    <a:lnTo>
                      <a:pt x="298" y="3"/>
                    </a:lnTo>
                    <a:lnTo>
                      <a:pt x="344" y="13"/>
                    </a:lnTo>
                    <a:lnTo>
                      <a:pt x="362" y="27"/>
                    </a:lnTo>
                    <a:lnTo>
                      <a:pt x="361" y="46"/>
                    </a:lnTo>
                    <a:lnTo>
                      <a:pt x="340" y="67"/>
                    </a:lnTo>
                    <a:lnTo>
                      <a:pt x="308" y="92"/>
                    </a:lnTo>
                    <a:lnTo>
                      <a:pt x="267" y="118"/>
                    </a:lnTo>
                    <a:lnTo>
                      <a:pt x="223" y="148"/>
                    </a:lnTo>
                    <a:lnTo>
                      <a:pt x="202" y="152"/>
                    </a:lnTo>
                    <a:lnTo>
                      <a:pt x="173" y="157"/>
                    </a:lnTo>
                    <a:lnTo>
                      <a:pt x="138" y="162"/>
                    </a:lnTo>
                    <a:lnTo>
                      <a:pt x="103" y="166"/>
                    </a:lnTo>
                    <a:lnTo>
                      <a:pt x="67" y="166"/>
                    </a:lnTo>
                    <a:lnTo>
                      <a:pt x="36" y="163"/>
                    </a:lnTo>
                    <a:lnTo>
                      <a:pt x="11" y="155"/>
                    </a:lnTo>
                    <a:lnTo>
                      <a:pt x="0" y="144"/>
                    </a:lnTo>
                    <a:lnTo>
                      <a:pt x="30" y="117"/>
                    </a:lnTo>
                    <a:lnTo>
                      <a:pt x="56" y="95"/>
                    </a:lnTo>
                    <a:lnTo>
                      <a:pt x="80" y="73"/>
                    </a:lnTo>
                    <a:lnTo>
                      <a:pt x="105" y="55"/>
                    </a:lnTo>
                    <a:lnTo>
                      <a:pt x="128" y="36"/>
                    </a:lnTo>
                    <a:lnTo>
                      <a:pt x="155" y="21"/>
                    </a:lnTo>
                    <a:lnTo>
                      <a:pt x="185" y="9"/>
                    </a:lnTo>
                    <a:lnTo>
                      <a:pt x="223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9" name="Freeform 110"/>
              <p:cNvSpPr>
                <a:spLocks/>
              </p:cNvSpPr>
              <p:nvPr/>
            </p:nvSpPr>
            <p:spPr bwMode="auto">
              <a:xfrm>
                <a:off x="3847" y="2245"/>
                <a:ext cx="41" cy="25"/>
              </a:xfrm>
              <a:custGeom>
                <a:avLst/>
                <a:gdLst>
                  <a:gd name="T0" fmla="*/ 36 w 122"/>
                  <a:gd name="T1" fmla="*/ 0 h 75"/>
                  <a:gd name="T2" fmla="*/ 51 w 122"/>
                  <a:gd name="T3" fmla="*/ 9 h 75"/>
                  <a:gd name="T4" fmla="*/ 66 w 122"/>
                  <a:gd name="T5" fmla="*/ 17 h 75"/>
                  <a:gd name="T6" fmla="*/ 79 w 122"/>
                  <a:gd name="T7" fmla="*/ 25 h 75"/>
                  <a:gd name="T8" fmla="*/ 91 w 122"/>
                  <a:gd name="T9" fmla="*/ 35 h 75"/>
                  <a:gd name="T10" fmla="*/ 101 w 122"/>
                  <a:gd name="T11" fmla="*/ 43 h 75"/>
                  <a:gd name="T12" fmla="*/ 110 w 122"/>
                  <a:gd name="T13" fmla="*/ 53 h 75"/>
                  <a:gd name="T14" fmla="*/ 117 w 122"/>
                  <a:gd name="T15" fmla="*/ 63 h 75"/>
                  <a:gd name="T16" fmla="*/ 122 w 122"/>
                  <a:gd name="T17" fmla="*/ 75 h 75"/>
                  <a:gd name="T18" fmla="*/ 110 w 122"/>
                  <a:gd name="T19" fmla="*/ 74 h 75"/>
                  <a:gd name="T20" fmla="*/ 94 w 122"/>
                  <a:gd name="T21" fmla="*/ 71 h 75"/>
                  <a:gd name="T22" fmla="*/ 73 w 122"/>
                  <a:gd name="T23" fmla="*/ 67 h 75"/>
                  <a:gd name="T24" fmla="*/ 54 w 122"/>
                  <a:gd name="T25" fmla="*/ 63 h 75"/>
                  <a:gd name="T26" fmla="*/ 32 w 122"/>
                  <a:gd name="T27" fmla="*/ 54 h 75"/>
                  <a:gd name="T28" fmla="*/ 15 w 122"/>
                  <a:gd name="T29" fmla="*/ 46 h 75"/>
                  <a:gd name="T30" fmla="*/ 2 w 122"/>
                  <a:gd name="T31" fmla="*/ 36 h 75"/>
                  <a:gd name="T32" fmla="*/ 0 w 122"/>
                  <a:gd name="T33" fmla="*/ 25 h 75"/>
                  <a:gd name="T34" fmla="*/ 7 w 122"/>
                  <a:gd name="T35" fmla="*/ 21 h 75"/>
                  <a:gd name="T36" fmla="*/ 19 w 122"/>
                  <a:gd name="T37" fmla="*/ 13 h 75"/>
                  <a:gd name="T38" fmla="*/ 30 w 122"/>
                  <a:gd name="T39" fmla="*/ 4 h 75"/>
                  <a:gd name="T40" fmla="*/ 36 w 122"/>
                  <a:gd name="T41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2" h="75">
                    <a:moveTo>
                      <a:pt x="36" y="0"/>
                    </a:moveTo>
                    <a:lnTo>
                      <a:pt x="51" y="9"/>
                    </a:lnTo>
                    <a:lnTo>
                      <a:pt x="66" y="17"/>
                    </a:lnTo>
                    <a:lnTo>
                      <a:pt x="79" y="25"/>
                    </a:lnTo>
                    <a:lnTo>
                      <a:pt x="91" y="35"/>
                    </a:lnTo>
                    <a:lnTo>
                      <a:pt x="101" y="43"/>
                    </a:lnTo>
                    <a:lnTo>
                      <a:pt x="110" y="53"/>
                    </a:lnTo>
                    <a:lnTo>
                      <a:pt x="117" y="63"/>
                    </a:lnTo>
                    <a:lnTo>
                      <a:pt x="122" y="75"/>
                    </a:lnTo>
                    <a:lnTo>
                      <a:pt x="110" y="74"/>
                    </a:lnTo>
                    <a:lnTo>
                      <a:pt x="94" y="71"/>
                    </a:lnTo>
                    <a:lnTo>
                      <a:pt x="73" y="67"/>
                    </a:lnTo>
                    <a:lnTo>
                      <a:pt x="54" y="63"/>
                    </a:lnTo>
                    <a:lnTo>
                      <a:pt x="32" y="54"/>
                    </a:lnTo>
                    <a:lnTo>
                      <a:pt x="15" y="46"/>
                    </a:lnTo>
                    <a:lnTo>
                      <a:pt x="2" y="36"/>
                    </a:lnTo>
                    <a:lnTo>
                      <a:pt x="0" y="25"/>
                    </a:lnTo>
                    <a:lnTo>
                      <a:pt x="7" y="21"/>
                    </a:lnTo>
                    <a:lnTo>
                      <a:pt x="19" y="13"/>
                    </a:lnTo>
                    <a:lnTo>
                      <a:pt x="30" y="4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rgbClr val="9E5E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0" name="Freeform 111"/>
              <p:cNvSpPr>
                <a:spLocks/>
              </p:cNvSpPr>
              <p:nvPr/>
            </p:nvSpPr>
            <p:spPr bwMode="auto">
              <a:xfrm>
                <a:off x="3616" y="2285"/>
                <a:ext cx="120" cy="64"/>
              </a:xfrm>
              <a:custGeom>
                <a:avLst/>
                <a:gdLst>
                  <a:gd name="T0" fmla="*/ 230 w 359"/>
                  <a:gd name="T1" fmla="*/ 1 h 192"/>
                  <a:gd name="T2" fmla="*/ 246 w 359"/>
                  <a:gd name="T3" fmla="*/ 0 h 192"/>
                  <a:gd name="T4" fmla="*/ 263 w 359"/>
                  <a:gd name="T5" fmla="*/ 0 h 192"/>
                  <a:gd name="T6" fmla="*/ 280 w 359"/>
                  <a:gd name="T7" fmla="*/ 0 h 192"/>
                  <a:gd name="T8" fmla="*/ 296 w 359"/>
                  <a:gd name="T9" fmla="*/ 0 h 192"/>
                  <a:gd name="T10" fmla="*/ 312 w 359"/>
                  <a:gd name="T11" fmla="*/ 0 h 192"/>
                  <a:gd name="T12" fmla="*/ 328 w 359"/>
                  <a:gd name="T13" fmla="*/ 3 h 192"/>
                  <a:gd name="T14" fmla="*/ 344 w 359"/>
                  <a:gd name="T15" fmla="*/ 4 h 192"/>
                  <a:gd name="T16" fmla="*/ 359 w 359"/>
                  <a:gd name="T17" fmla="*/ 8 h 192"/>
                  <a:gd name="T18" fmla="*/ 352 w 359"/>
                  <a:gd name="T19" fmla="*/ 35 h 192"/>
                  <a:gd name="T20" fmla="*/ 338 w 359"/>
                  <a:gd name="T21" fmla="*/ 61 h 192"/>
                  <a:gd name="T22" fmla="*/ 317 w 359"/>
                  <a:gd name="T23" fmla="*/ 86 h 192"/>
                  <a:gd name="T24" fmla="*/ 292 w 359"/>
                  <a:gd name="T25" fmla="*/ 112 h 192"/>
                  <a:gd name="T26" fmla="*/ 263 w 359"/>
                  <a:gd name="T27" fmla="*/ 136 h 192"/>
                  <a:gd name="T28" fmla="*/ 234 w 359"/>
                  <a:gd name="T29" fmla="*/ 157 h 192"/>
                  <a:gd name="T30" fmla="*/ 206 w 359"/>
                  <a:gd name="T31" fmla="*/ 175 h 192"/>
                  <a:gd name="T32" fmla="*/ 184 w 359"/>
                  <a:gd name="T33" fmla="*/ 192 h 192"/>
                  <a:gd name="T34" fmla="*/ 163 w 359"/>
                  <a:gd name="T35" fmla="*/ 192 h 192"/>
                  <a:gd name="T36" fmla="*/ 142 w 359"/>
                  <a:gd name="T37" fmla="*/ 192 h 192"/>
                  <a:gd name="T38" fmla="*/ 121 w 359"/>
                  <a:gd name="T39" fmla="*/ 190 h 192"/>
                  <a:gd name="T40" fmla="*/ 100 w 359"/>
                  <a:gd name="T41" fmla="*/ 189 h 192"/>
                  <a:gd name="T42" fmla="*/ 77 w 359"/>
                  <a:gd name="T43" fmla="*/ 185 h 192"/>
                  <a:gd name="T44" fmla="*/ 54 w 359"/>
                  <a:gd name="T45" fmla="*/ 182 h 192"/>
                  <a:gd name="T46" fmla="*/ 31 w 359"/>
                  <a:gd name="T47" fmla="*/ 178 h 192"/>
                  <a:gd name="T48" fmla="*/ 7 w 359"/>
                  <a:gd name="T49" fmla="*/ 174 h 192"/>
                  <a:gd name="T50" fmla="*/ 4 w 359"/>
                  <a:gd name="T51" fmla="*/ 167 h 192"/>
                  <a:gd name="T52" fmla="*/ 3 w 359"/>
                  <a:gd name="T53" fmla="*/ 162 h 192"/>
                  <a:gd name="T54" fmla="*/ 1 w 359"/>
                  <a:gd name="T55" fmla="*/ 158 h 192"/>
                  <a:gd name="T56" fmla="*/ 0 w 359"/>
                  <a:gd name="T57" fmla="*/ 153 h 192"/>
                  <a:gd name="T58" fmla="*/ 31 w 359"/>
                  <a:gd name="T59" fmla="*/ 126 h 192"/>
                  <a:gd name="T60" fmla="*/ 60 w 359"/>
                  <a:gd name="T61" fmla="*/ 103 h 192"/>
                  <a:gd name="T62" fmla="*/ 85 w 359"/>
                  <a:gd name="T63" fmla="*/ 79 h 192"/>
                  <a:gd name="T64" fmla="*/ 111 w 359"/>
                  <a:gd name="T65" fmla="*/ 60 h 192"/>
                  <a:gd name="T66" fmla="*/ 136 w 359"/>
                  <a:gd name="T67" fmla="*/ 40 h 192"/>
                  <a:gd name="T68" fmla="*/ 164 w 359"/>
                  <a:gd name="T69" fmla="*/ 23 h 192"/>
                  <a:gd name="T70" fmla="*/ 193 w 359"/>
                  <a:gd name="T71" fmla="*/ 10 h 192"/>
                  <a:gd name="T72" fmla="*/ 230 w 359"/>
                  <a:gd name="T73" fmla="*/ 1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59" h="192">
                    <a:moveTo>
                      <a:pt x="230" y="1"/>
                    </a:moveTo>
                    <a:lnTo>
                      <a:pt x="246" y="0"/>
                    </a:lnTo>
                    <a:lnTo>
                      <a:pt x="263" y="0"/>
                    </a:lnTo>
                    <a:lnTo>
                      <a:pt x="280" y="0"/>
                    </a:lnTo>
                    <a:lnTo>
                      <a:pt x="296" y="0"/>
                    </a:lnTo>
                    <a:lnTo>
                      <a:pt x="312" y="0"/>
                    </a:lnTo>
                    <a:lnTo>
                      <a:pt x="328" y="3"/>
                    </a:lnTo>
                    <a:lnTo>
                      <a:pt x="344" y="4"/>
                    </a:lnTo>
                    <a:lnTo>
                      <a:pt x="359" y="8"/>
                    </a:lnTo>
                    <a:lnTo>
                      <a:pt x="352" y="35"/>
                    </a:lnTo>
                    <a:lnTo>
                      <a:pt x="338" y="61"/>
                    </a:lnTo>
                    <a:lnTo>
                      <a:pt x="317" y="86"/>
                    </a:lnTo>
                    <a:lnTo>
                      <a:pt x="292" y="112"/>
                    </a:lnTo>
                    <a:lnTo>
                      <a:pt x="263" y="136"/>
                    </a:lnTo>
                    <a:lnTo>
                      <a:pt x="234" y="157"/>
                    </a:lnTo>
                    <a:lnTo>
                      <a:pt x="206" y="175"/>
                    </a:lnTo>
                    <a:lnTo>
                      <a:pt x="184" y="192"/>
                    </a:lnTo>
                    <a:lnTo>
                      <a:pt x="163" y="192"/>
                    </a:lnTo>
                    <a:lnTo>
                      <a:pt x="142" y="192"/>
                    </a:lnTo>
                    <a:lnTo>
                      <a:pt x="121" y="190"/>
                    </a:lnTo>
                    <a:lnTo>
                      <a:pt x="100" y="189"/>
                    </a:lnTo>
                    <a:lnTo>
                      <a:pt x="77" y="185"/>
                    </a:lnTo>
                    <a:lnTo>
                      <a:pt x="54" y="182"/>
                    </a:lnTo>
                    <a:lnTo>
                      <a:pt x="31" y="178"/>
                    </a:lnTo>
                    <a:lnTo>
                      <a:pt x="7" y="174"/>
                    </a:lnTo>
                    <a:lnTo>
                      <a:pt x="4" y="167"/>
                    </a:lnTo>
                    <a:lnTo>
                      <a:pt x="3" y="162"/>
                    </a:lnTo>
                    <a:lnTo>
                      <a:pt x="1" y="158"/>
                    </a:lnTo>
                    <a:lnTo>
                      <a:pt x="0" y="153"/>
                    </a:lnTo>
                    <a:lnTo>
                      <a:pt x="31" y="126"/>
                    </a:lnTo>
                    <a:lnTo>
                      <a:pt x="60" y="103"/>
                    </a:lnTo>
                    <a:lnTo>
                      <a:pt x="85" y="79"/>
                    </a:lnTo>
                    <a:lnTo>
                      <a:pt x="111" y="60"/>
                    </a:lnTo>
                    <a:lnTo>
                      <a:pt x="136" y="40"/>
                    </a:lnTo>
                    <a:lnTo>
                      <a:pt x="164" y="23"/>
                    </a:lnTo>
                    <a:lnTo>
                      <a:pt x="193" y="10"/>
                    </a:lnTo>
                    <a:lnTo>
                      <a:pt x="230" y="1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1" name="Freeform 112"/>
              <p:cNvSpPr>
                <a:spLocks/>
              </p:cNvSpPr>
              <p:nvPr/>
            </p:nvSpPr>
            <p:spPr bwMode="auto">
              <a:xfrm>
                <a:off x="3690" y="2279"/>
                <a:ext cx="139" cy="98"/>
              </a:xfrm>
              <a:custGeom>
                <a:avLst/>
                <a:gdLst>
                  <a:gd name="T0" fmla="*/ 229 w 417"/>
                  <a:gd name="T1" fmla="*/ 0 h 295"/>
                  <a:gd name="T2" fmla="*/ 294 w 417"/>
                  <a:gd name="T3" fmla="*/ 8 h 295"/>
                  <a:gd name="T4" fmla="*/ 347 w 417"/>
                  <a:gd name="T5" fmla="*/ 22 h 295"/>
                  <a:gd name="T6" fmla="*/ 383 w 417"/>
                  <a:gd name="T7" fmla="*/ 38 h 295"/>
                  <a:gd name="T8" fmla="*/ 409 w 417"/>
                  <a:gd name="T9" fmla="*/ 60 h 295"/>
                  <a:gd name="T10" fmla="*/ 417 w 417"/>
                  <a:gd name="T11" fmla="*/ 86 h 295"/>
                  <a:gd name="T12" fmla="*/ 411 w 417"/>
                  <a:gd name="T13" fmla="*/ 122 h 295"/>
                  <a:gd name="T14" fmla="*/ 390 w 417"/>
                  <a:gd name="T15" fmla="*/ 167 h 295"/>
                  <a:gd name="T16" fmla="*/ 356 w 417"/>
                  <a:gd name="T17" fmla="*/ 223 h 295"/>
                  <a:gd name="T18" fmla="*/ 308 w 417"/>
                  <a:gd name="T19" fmla="*/ 253 h 295"/>
                  <a:gd name="T20" fmla="*/ 267 w 417"/>
                  <a:gd name="T21" fmla="*/ 275 h 295"/>
                  <a:gd name="T22" fmla="*/ 226 w 417"/>
                  <a:gd name="T23" fmla="*/ 288 h 295"/>
                  <a:gd name="T24" fmla="*/ 187 w 417"/>
                  <a:gd name="T25" fmla="*/ 295 h 295"/>
                  <a:gd name="T26" fmla="*/ 146 w 417"/>
                  <a:gd name="T27" fmla="*/ 292 h 295"/>
                  <a:gd name="T28" fmla="*/ 104 w 417"/>
                  <a:gd name="T29" fmla="*/ 284 h 295"/>
                  <a:gd name="T30" fmla="*/ 57 w 417"/>
                  <a:gd name="T31" fmla="*/ 268 h 295"/>
                  <a:gd name="T32" fmla="*/ 7 w 417"/>
                  <a:gd name="T33" fmla="*/ 249 h 295"/>
                  <a:gd name="T34" fmla="*/ 5 w 417"/>
                  <a:gd name="T35" fmla="*/ 241 h 295"/>
                  <a:gd name="T36" fmla="*/ 4 w 417"/>
                  <a:gd name="T37" fmla="*/ 232 h 295"/>
                  <a:gd name="T38" fmla="*/ 1 w 417"/>
                  <a:gd name="T39" fmla="*/ 224 h 295"/>
                  <a:gd name="T40" fmla="*/ 0 w 417"/>
                  <a:gd name="T41" fmla="*/ 216 h 295"/>
                  <a:gd name="T42" fmla="*/ 15 w 417"/>
                  <a:gd name="T43" fmla="*/ 195 h 295"/>
                  <a:gd name="T44" fmla="*/ 40 w 417"/>
                  <a:gd name="T45" fmla="*/ 167 h 295"/>
                  <a:gd name="T46" fmla="*/ 71 w 417"/>
                  <a:gd name="T47" fmla="*/ 134 h 295"/>
                  <a:gd name="T48" fmla="*/ 105 w 417"/>
                  <a:gd name="T49" fmla="*/ 99 h 295"/>
                  <a:gd name="T50" fmla="*/ 140 w 417"/>
                  <a:gd name="T51" fmla="*/ 64 h 295"/>
                  <a:gd name="T52" fmla="*/ 175 w 417"/>
                  <a:gd name="T53" fmla="*/ 35 h 295"/>
                  <a:gd name="T54" fmla="*/ 204 w 417"/>
                  <a:gd name="T55" fmla="*/ 11 h 295"/>
                  <a:gd name="T56" fmla="*/ 229 w 417"/>
                  <a:gd name="T57" fmla="*/ 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17" h="295">
                    <a:moveTo>
                      <a:pt x="229" y="0"/>
                    </a:moveTo>
                    <a:lnTo>
                      <a:pt x="294" y="8"/>
                    </a:lnTo>
                    <a:lnTo>
                      <a:pt x="347" y="22"/>
                    </a:lnTo>
                    <a:lnTo>
                      <a:pt x="383" y="38"/>
                    </a:lnTo>
                    <a:lnTo>
                      <a:pt x="409" y="60"/>
                    </a:lnTo>
                    <a:lnTo>
                      <a:pt x="417" y="86"/>
                    </a:lnTo>
                    <a:lnTo>
                      <a:pt x="411" y="122"/>
                    </a:lnTo>
                    <a:lnTo>
                      <a:pt x="390" y="167"/>
                    </a:lnTo>
                    <a:lnTo>
                      <a:pt x="356" y="223"/>
                    </a:lnTo>
                    <a:lnTo>
                      <a:pt x="308" y="253"/>
                    </a:lnTo>
                    <a:lnTo>
                      <a:pt x="267" y="275"/>
                    </a:lnTo>
                    <a:lnTo>
                      <a:pt x="226" y="288"/>
                    </a:lnTo>
                    <a:lnTo>
                      <a:pt x="187" y="295"/>
                    </a:lnTo>
                    <a:lnTo>
                      <a:pt x="146" y="292"/>
                    </a:lnTo>
                    <a:lnTo>
                      <a:pt x="104" y="284"/>
                    </a:lnTo>
                    <a:lnTo>
                      <a:pt x="57" y="268"/>
                    </a:lnTo>
                    <a:lnTo>
                      <a:pt x="7" y="249"/>
                    </a:lnTo>
                    <a:lnTo>
                      <a:pt x="5" y="241"/>
                    </a:lnTo>
                    <a:lnTo>
                      <a:pt x="4" y="232"/>
                    </a:lnTo>
                    <a:lnTo>
                      <a:pt x="1" y="224"/>
                    </a:lnTo>
                    <a:lnTo>
                      <a:pt x="0" y="216"/>
                    </a:lnTo>
                    <a:lnTo>
                      <a:pt x="15" y="195"/>
                    </a:lnTo>
                    <a:lnTo>
                      <a:pt x="40" y="167"/>
                    </a:lnTo>
                    <a:lnTo>
                      <a:pt x="71" y="134"/>
                    </a:lnTo>
                    <a:lnTo>
                      <a:pt x="105" y="99"/>
                    </a:lnTo>
                    <a:lnTo>
                      <a:pt x="140" y="64"/>
                    </a:lnTo>
                    <a:lnTo>
                      <a:pt x="175" y="35"/>
                    </a:lnTo>
                    <a:lnTo>
                      <a:pt x="204" y="11"/>
                    </a:lnTo>
                    <a:lnTo>
                      <a:pt x="229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2" name="Freeform 113"/>
              <p:cNvSpPr>
                <a:spLocks/>
              </p:cNvSpPr>
              <p:nvPr/>
            </p:nvSpPr>
            <p:spPr bwMode="auto">
              <a:xfrm>
                <a:off x="3779" y="2272"/>
                <a:ext cx="116" cy="227"/>
              </a:xfrm>
              <a:custGeom>
                <a:avLst/>
                <a:gdLst>
                  <a:gd name="T0" fmla="*/ 246 w 347"/>
                  <a:gd name="T1" fmla="*/ 0 h 681"/>
                  <a:gd name="T2" fmla="*/ 256 w 347"/>
                  <a:gd name="T3" fmla="*/ 2 h 681"/>
                  <a:gd name="T4" fmla="*/ 268 w 347"/>
                  <a:gd name="T5" fmla="*/ 4 h 681"/>
                  <a:gd name="T6" fmla="*/ 281 w 347"/>
                  <a:gd name="T7" fmla="*/ 7 h 681"/>
                  <a:gd name="T8" fmla="*/ 296 w 347"/>
                  <a:gd name="T9" fmla="*/ 10 h 681"/>
                  <a:gd name="T10" fmla="*/ 308 w 347"/>
                  <a:gd name="T11" fmla="*/ 11 h 681"/>
                  <a:gd name="T12" fmla="*/ 322 w 347"/>
                  <a:gd name="T13" fmla="*/ 16 h 681"/>
                  <a:gd name="T14" fmla="*/ 335 w 347"/>
                  <a:gd name="T15" fmla="*/ 17 h 681"/>
                  <a:gd name="T16" fmla="*/ 347 w 347"/>
                  <a:gd name="T17" fmla="*/ 21 h 681"/>
                  <a:gd name="T18" fmla="*/ 345 w 347"/>
                  <a:gd name="T19" fmla="*/ 82 h 681"/>
                  <a:gd name="T20" fmla="*/ 322 w 347"/>
                  <a:gd name="T21" fmla="*/ 171 h 681"/>
                  <a:gd name="T22" fmla="*/ 283 w 347"/>
                  <a:gd name="T23" fmla="*/ 274 h 681"/>
                  <a:gd name="T24" fmla="*/ 237 w 347"/>
                  <a:gd name="T25" fmla="*/ 384 h 681"/>
                  <a:gd name="T26" fmla="*/ 185 w 347"/>
                  <a:gd name="T27" fmla="*/ 488 h 681"/>
                  <a:gd name="T28" fmla="*/ 130 w 347"/>
                  <a:gd name="T29" fmla="*/ 579 h 681"/>
                  <a:gd name="T30" fmla="*/ 80 w 347"/>
                  <a:gd name="T31" fmla="*/ 647 h 681"/>
                  <a:gd name="T32" fmla="*/ 41 w 347"/>
                  <a:gd name="T33" fmla="*/ 681 h 681"/>
                  <a:gd name="T34" fmla="*/ 29 w 347"/>
                  <a:gd name="T35" fmla="*/ 680 h 681"/>
                  <a:gd name="T36" fmla="*/ 19 w 347"/>
                  <a:gd name="T37" fmla="*/ 679 h 681"/>
                  <a:gd name="T38" fmla="*/ 11 w 347"/>
                  <a:gd name="T39" fmla="*/ 674 h 681"/>
                  <a:gd name="T40" fmla="*/ 5 w 347"/>
                  <a:gd name="T41" fmla="*/ 669 h 681"/>
                  <a:gd name="T42" fmla="*/ 0 w 347"/>
                  <a:gd name="T43" fmla="*/ 659 h 681"/>
                  <a:gd name="T44" fmla="*/ 0 w 347"/>
                  <a:gd name="T45" fmla="*/ 648 h 681"/>
                  <a:gd name="T46" fmla="*/ 2 w 347"/>
                  <a:gd name="T47" fmla="*/ 634 h 681"/>
                  <a:gd name="T48" fmla="*/ 9 w 347"/>
                  <a:gd name="T49" fmla="*/ 617 h 681"/>
                  <a:gd name="T50" fmla="*/ 58 w 347"/>
                  <a:gd name="T51" fmla="*/ 538 h 681"/>
                  <a:gd name="T52" fmla="*/ 101 w 347"/>
                  <a:gd name="T53" fmla="*/ 466 h 681"/>
                  <a:gd name="T54" fmla="*/ 139 w 347"/>
                  <a:gd name="T55" fmla="*/ 396 h 681"/>
                  <a:gd name="T56" fmla="*/ 172 w 347"/>
                  <a:gd name="T57" fmla="*/ 327 h 681"/>
                  <a:gd name="T58" fmla="*/ 196 w 347"/>
                  <a:gd name="T59" fmla="*/ 255 h 681"/>
                  <a:gd name="T60" fmla="*/ 215 w 347"/>
                  <a:gd name="T61" fmla="*/ 178 h 681"/>
                  <a:gd name="T62" fmla="*/ 228 w 347"/>
                  <a:gd name="T63" fmla="*/ 95 h 681"/>
                  <a:gd name="T64" fmla="*/ 235 w 347"/>
                  <a:gd name="T65" fmla="*/ 3 h 681"/>
                  <a:gd name="T66" fmla="*/ 240 w 347"/>
                  <a:gd name="T67" fmla="*/ 0 h 681"/>
                  <a:gd name="T68" fmla="*/ 246 w 347"/>
                  <a:gd name="T69" fmla="*/ 0 h 6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47" h="681">
                    <a:moveTo>
                      <a:pt x="246" y="0"/>
                    </a:moveTo>
                    <a:lnTo>
                      <a:pt x="256" y="2"/>
                    </a:lnTo>
                    <a:lnTo>
                      <a:pt x="268" y="4"/>
                    </a:lnTo>
                    <a:lnTo>
                      <a:pt x="281" y="7"/>
                    </a:lnTo>
                    <a:lnTo>
                      <a:pt x="296" y="10"/>
                    </a:lnTo>
                    <a:lnTo>
                      <a:pt x="308" y="11"/>
                    </a:lnTo>
                    <a:lnTo>
                      <a:pt x="322" y="16"/>
                    </a:lnTo>
                    <a:lnTo>
                      <a:pt x="335" y="17"/>
                    </a:lnTo>
                    <a:lnTo>
                      <a:pt x="347" y="21"/>
                    </a:lnTo>
                    <a:lnTo>
                      <a:pt x="345" y="82"/>
                    </a:lnTo>
                    <a:lnTo>
                      <a:pt x="322" y="171"/>
                    </a:lnTo>
                    <a:lnTo>
                      <a:pt x="283" y="274"/>
                    </a:lnTo>
                    <a:lnTo>
                      <a:pt x="237" y="384"/>
                    </a:lnTo>
                    <a:lnTo>
                      <a:pt x="185" y="488"/>
                    </a:lnTo>
                    <a:lnTo>
                      <a:pt x="130" y="579"/>
                    </a:lnTo>
                    <a:lnTo>
                      <a:pt x="80" y="647"/>
                    </a:lnTo>
                    <a:lnTo>
                      <a:pt x="41" y="681"/>
                    </a:lnTo>
                    <a:lnTo>
                      <a:pt x="29" y="680"/>
                    </a:lnTo>
                    <a:lnTo>
                      <a:pt x="19" y="679"/>
                    </a:lnTo>
                    <a:lnTo>
                      <a:pt x="11" y="674"/>
                    </a:lnTo>
                    <a:lnTo>
                      <a:pt x="5" y="669"/>
                    </a:lnTo>
                    <a:lnTo>
                      <a:pt x="0" y="659"/>
                    </a:lnTo>
                    <a:lnTo>
                      <a:pt x="0" y="648"/>
                    </a:lnTo>
                    <a:lnTo>
                      <a:pt x="2" y="634"/>
                    </a:lnTo>
                    <a:lnTo>
                      <a:pt x="9" y="617"/>
                    </a:lnTo>
                    <a:lnTo>
                      <a:pt x="58" y="538"/>
                    </a:lnTo>
                    <a:lnTo>
                      <a:pt x="101" y="466"/>
                    </a:lnTo>
                    <a:lnTo>
                      <a:pt x="139" y="396"/>
                    </a:lnTo>
                    <a:lnTo>
                      <a:pt x="172" y="327"/>
                    </a:lnTo>
                    <a:lnTo>
                      <a:pt x="196" y="255"/>
                    </a:lnTo>
                    <a:lnTo>
                      <a:pt x="215" y="178"/>
                    </a:lnTo>
                    <a:lnTo>
                      <a:pt x="228" y="95"/>
                    </a:lnTo>
                    <a:lnTo>
                      <a:pt x="235" y="3"/>
                    </a:lnTo>
                    <a:lnTo>
                      <a:pt x="240" y="0"/>
                    </a:lnTo>
                    <a:lnTo>
                      <a:pt x="246" y="0"/>
                    </a:lnTo>
                    <a:close/>
                  </a:path>
                </a:pathLst>
              </a:custGeom>
              <a:solidFill>
                <a:srgbClr val="808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3" name="Freeform 114"/>
              <p:cNvSpPr>
                <a:spLocks/>
              </p:cNvSpPr>
              <p:nvPr/>
            </p:nvSpPr>
            <p:spPr bwMode="auto">
              <a:xfrm>
                <a:off x="3251" y="2352"/>
                <a:ext cx="532" cy="317"/>
              </a:xfrm>
              <a:custGeom>
                <a:avLst/>
                <a:gdLst>
                  <a:gd name="T0" fmla="*/ 840 w 1596"/>
                  <a:gd name="T1" fmla="*/ 3 h 951"/>
                  <a:gd name="T2" fmla="*/ 938 w 1596"/>
                  <a:gd name="T3" fmla="*/ 0 h 951"/>
                  <a:gd name="T4" fmla="*/ 1050 w 1596"/>
                  <a:gd name="T5" fmla="*/ 5 h 951"/>
                  <a:gd name="T6" fmla="*/ 1168 w 1596"/>
                  <a:gd name="T7" fmla="*/ 22 h 951"/>
                  <a:gd name="T8" fmla="*/ 1286 w 1596"/>
                  <a:gd name="T9" fmla="*/ 53 h 951"/>
                  <a:gd name="T10" fmla="*/ 1393 w 1596"/>
                  <a:gd name="T11" fmla="*/ 96 h 951"/>
                  <a:gd name="T12" fmla="*/ 1486 w 1596"/>
                  <a:gd name="T13" fmla="*/ 155 h 951"/>
                  <a:gd name="T14" fmla="*/ 1556 w 1596"/>
                  <a:gd name="T15" fmla="*/ 233 h 951"/>
                  <a:gd name="T16" fmla="*/ 1596 w 1596"/>
                  <a:gd name="T17" fmla="*/ 333 h 951"/>
                  <a:gd name="T18" fmla="*/ 1592 w 1596"/>
                  <a:gd name="T19" fmla="*/ 340 h 951"/>
                  <a:gd name="T20" fmla="*/ 1589 w 1596"/>
                  <a:gd name="T21" fmla="*/ 347 h 951"/>
                  <a:gd name="T22" fmla="*/ 1585 w 1596"/>
                  <a:gd name="T23" fmla="*/ 351 h 951"/>
                  <a:gd name="T24" fmla="*/ 1584 w 1596"/>
                  <a:gd name="T25" fmla="*/ 357 h 951"/>
                  <a:gd name="T26" fmla="*/ 1578 w 1596"/>
                  <a:gd name="T27" fmla="*/ 360 h 951"/>
                  <a:gd name="T28" fmla="*/ 1573 w 1596"/>
                  <a:gd name="T29" fmla="*/ 364 h 951"/>
                  <a:gd name="T30" fmla="*/ 1566 w 1596"/>
                  <a:gd name="T31" fmla="*/ 368 h 951"/>
                  <a:gd name="T32" fmla="*/ 1557 w 1596"/>
                  <a:gd name="T33" fmla="*/ 372 h 951"/>
                  <a:gd name="T34" fmla="*/ 1447 w 1596"/>
                  <a:gd name="T35" fmla="*/ 315 h 951"/>
                  <a:gd name="T36" fmla="*/ 1328 w 1596"/>
                  <a:gd name="T37" fmla="*/ 281 h 951"/>
                  <a:gd name="T38" fmla="*/ 1200 w 1596"/>
                  <a:gd name="T39" fmla="*/ 264 h 951"/>
                  <a:gd name="T40" fmla="*/ 1069 w 1596"/>
                  <a:gd name="T41" fmla="*/ 267 h 951"/>
                  <a:gd name="T42" fmla="*/ 936 w 1596"/>
                  <a:gd name="T43" fmla="*/ 283 h 951"/>
                  <a:gd name="T44" fmla="*/ 806 w 1596"/>
                  <a:gd name="T45" fmla="*/ 315 h 951"/>
                  <a:gd name="T46" fmla="*/ 682 w 1596"/>
                  <a:gd name="T47" fmla="*/ 360 h 951"/>
                  <a:gd name="T48" fmla="*/ 570 w 1596"/>
                  <a:gd name="T49" fmla="*/ 415 h 951"/>
                  <a:gd name="T50" fmla="*/ 484 w 1596"/>
                  <a:gd name="T51" fmla="*/ 468 h 951"/>
                  <a:gd name="T52" fmla="*/ 401 w 1596"/>
                  <a:gd name="T53" fmla="*/ 525 h 951"/>
                  <a:gd name="T54" fmla="*/ 321 w 1596"/>
                  <a:gd name="T55" fmla="*/ 585 h 951"/>
                  <a:gd name="T56" fmla="*/ 246 w 1596"/>
                  <a:gd name="T57" fmla="*/ 650 h 951"/>
                  <a:gd name="T58" fmla="*/ 175 w 1596"/>
                  <a:gd name="T59" fmla="*/ 717 h 951"/>
                  <a:gd name="T60" fmla="*/ 112 w 1596"/>
                  <a:gd name="T61" fmla="*/ 788 h 951"/>
                  <a:gd name="T62" fmla="*/ 58 w 1596"/>
                  <a:gd name="T63" fmla="*/ 863 h 951"/>
                  <a:gd name="T64" fmla="*/ 16 w 1596"/>
                  <a:gd name="T65" fmla="*/ 944 h 951"/>
                  <a:gd name="T66" fmla="*/ 11 w 1596"/>
                  <a:gd name="T67" fmla="*/ 946 h 951"/>
                  <a:gd name="T68" fmla="*/ 7 w 1596"/>
                  <a:gd name="T69" fmla="*/ 951 h 951"/>
                  <a:gd name="T70" fmla="*/ 0 w 1596"/>
                  <a:gd name="T71" fmla="*/ 773 h 951"/>
                  <a:gd name="T72" fmla="*/ 40 w 1596"/>
                  <a:gd name="T73" fmla="*/ 607 h 951"/>
                  <a:gd name="T74" fmla="*/ 118 w 1596"/>
                  <a:gd name="T75" fmla="*/ 454 h 951"/>
                  <a:gd name="T76" fmla="*/ 229 w 1596"/>
                  <a:gd name="T77" fmla="*/ 319 h 951"/>
                  <a:gd name="T78" fmla="*/ 361 w 1596"/>
                  <a:gd name="T79" fmla="*/ 203 h 951"/>
                  <a:gd name="T80" fmla="*/ 513 w 1596"/>
                  <a:gd name="T81" fmla="*/ 110 h 951"/>
                  <a:gd name="T82" fmla="*/ 674 w 1596"/>
                  <a:gd name="T83" fmla="*/ 41 h 951"/>
                  <a:gd name="T84" fmla="*/ 840 w 1596"/>
                  <a:gd name="T85" fmla="*/ 3 h 9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596" h="951">
                    <a:moveTo>
                      <a:pt x="840" y="3"/>
                    </a:moveTo>
                    <a:lnTo>
                      <a:pt x="938" y="0"/>
                    </a:lnTo>
                    <a:lnTo>
                      <a:pt x="1050" y="5"/>
                    </a:lnTo>
                    <a:lnTo>
                      <a:pt x="1168" y="22"/>
                    </a:lnTo>
                    <a:lnTo>
                      <a:pt x="1286" y="53"/>
                    </a:lnTo>
                    <a:lnTo>
                      <a:pt x="1393" y="96"/>
                    </a:lnTo>
                    <a:lnTo>
                      <a:pt x="1486" y="155"/>
                    </a:lnTo>
                    <a:lnTo>
                      <a:pt x="1556" y="233"/>
                    </a:lnTo>
                    <a:lnTo>
                      <a:pt x="1596" y="333"/>
                    </a:lnTo>
                    <a:lnTo>
                      <a:pt x="1592" y="340"/>
                    </a:lnTo>
                    <a:lnTo>
                      <a:pt x="1589" y="347"/>
                    </a:lnTo>
                    <a:lnTo>
                      <a:pt x="1585" y="351"/>
                    </a:lnTo>
                    <a:lnTo>
                      <a:pt x="1584" y="357"/>
                    </a:lnTo>
                    <a:lnTo>
                      <a:pt x="1578" y="360"/>
                    </a:lnTo>
                    <a:lnTo>
                      <a:pt x="1573" y="364"/>
                    </a:lnTo>
                    <a:lnTo>
                      <a:pt x="1566" y="368"/>
                    </a:lnTo>
                    <a:lnTo>
                      <a:pt x="1557" y="372"/>
                    </a:lnTo>
                    <a:lnTo>
                      <a:pt x="1447" y="315"/>
                    </a:lnTo>
                    <a:lnTo>
                      <a:pt x="1328" y="281"/>
                    </a:lnTo>
                    <a:lnTo>
                      <a:pt x="1200" y="264"/>
                    </a:lnTo>
                    <a:lnTo>
                      <a:pt x="1069" y="267"/>
                    </a:lnTo>
                    <a:lnTo>
                      <a:pt x="936" y="283"/>
                    </a:lnTo>
                    <a:lnTo>
                      <a:pt x="806" y="315"/>
                    </a:lnTo>
                    <a:lnTo>
                      <a:pt x="682" y="360"/>
                    </a:lnTo>
                    <a:lnTo>
                      <a:pt x="570" y="415"/>
                    </a:lnTo>
                    <a:lnTo>
                      <a:pt x="484" y="468"/>
                    </a:lnTo>
                    <a:lnTo>
                      <a:pt x="401" y="525"/>
                    </a:lnTo>
                    <a:lnTo>
                      <a:pt x="321" y="585"/>
                    </a:lnTo>
                    <a:lnTo>
                      <a:pt x="246" y="650"/>
                    </a:lnTo>
                    <a:lnTo>
                      <a:pt x="175" y="717"/>
                    </a:lnTo>
                    <a:lnTo>
                      <a:pt x="112" y="788"/>
                    </a:lnTo>
                    <a:lnTo>
                      <a:pt x="58" y="863"/>
                    </a:lnTo>
                    <a:lnTo>
                      <a:pt x="16" y="944"/>
                    </a:lnTo>
                    <a:lnTo>
                      <a:pt x="11" y="946"/>
                    </a:lnTo>
                    <a:lnTo>
                      <a:pt x="7" y="951"/>
                    </a:lnTo>
                    <a:lnTo>
                      <a:pt x="0" y="773"/>
                    </a:lnTo>
                    <a:lnTo>
                      <a:pt x="40" y="607"/>
                    </a:lnTo>
                    <a:lnTo>
                      <a:pt x="118" y="454"/>
                    </a:lnTo>
                    <a:lnTo>
                      <a:pt x="229" y="319"/>
                    </a:lnTo>
                    <a:lnTo>
                      <a:pt x="361" y="203"/>
                    </a:lnTo>
                    <a:lnTo>
                      <a:pt x="513" y="110"/>
                    </a:lnTo>
                    <a:lnTo>
                      <a:pt x="674" y="41"/>
                    </a:lnTo>
                    <a:lnTo>
                      <a:pt x="840" y="3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4" name="Freeform 115"/>
              <p:cNvSpPr>
                <a:spLocks/>
              </p:cNvSpPr>
              <p:nvPr/>
            </p:nvSpPr>
            <p:spPr bwMode="auto">
              <a:xfrm>
                <a:off x="4043" y="2311"/>
                <a:ext cx="40" cy="10"/>
              </a:xfrm>
              <a:custGeom>
                <a:avLst/>
                <a:gdLst>
                  <a:gd name="T0" fmla="*/ 119 w 119"/>
                  <a:gd name="T1" fmla="*/ 8 h 31"/>
                  <a:gd name="T2" fmla="*/ 117 w 119"/>
                  <a:gd name="T3" fmla="*/ 15 h 31"/>
                  <a:gd name="T4" fmla="*/ 112 w 119"/>
                  <a:gd name="T5" fmla="*/ 21 h 31"/>
                  <a:gd name="T6" fmla="*/ 99 w 119"/>
                  <a:gd name="T7" fmla="*/ 24 h 31"/>
                  <a:gd name="T8" fmla="*/ 84 w 119"/>
                  <a:gd name="T9" fmla="*/ 28 h 31"/>
                  <a:gd name="T10" fmla="*/ 67 w 119"/>
                  <a:gd name="T11" fmla="*/ 28 h 31"/>
                  <a:gd name="T12" fmla="*/ 52 w 119"/>
                  <a:gd name="T13" fmla="*/ 29 h 31"/>
                  <a:gd name="T14" fmla="*/ 39 w 119"/>
                  <a:gd name="T15" fmla="*/ 29 h 31"/>
                  <a:gd name="T16" fmla="*/ 32 w 119"/>
                  <a:gd name="T17" fmla="*/ 31 h 31"/>
                  <a:gd name="T18" fmla="*/ 20 w 119"/>
                  <a:gd name="T19" fmla="*/ 26 h 31"/>
                  <a:gd name="T20" fmla="*/ 12 w 119"/>
                  <a:gd name="T21" fmla="*/ 24 h 31"/>
                  <a:gd name="T22" fmla="*/ 5 w 119"/>
                  <a:gd name="T23" fmla="*/ 20 h 31"/>
                  <a:gd name="T24" fmla="*/ 2 w 119"/>
                  <a:gd name="T25" fmla="*/ 15 h 31"/>
                  <a:gd name="T26" fmla="*/ 0 w 119"/>
                  <a:gd name="T27" fmla="*/ 10 h 31"/>
                  <a:gd name="T28" fmla="*/ 3 w 119"/>
                  <a:gd name="T29" fmla="*/ 6 h 31"/>
                  <a:gd name="T30" fmla="*/ 9 w 119"/>
                  <a:gd name="T31" fmla="*/ 3 h 31"/>
                  <a:gd name="T32" fmla="*/ 18 w 119"/>
                  <a:gd name="T33" fmla="*/ 1 h 31"/>
                  <a:gd name="T34" fmla="*/ 30 w 119"/>
                  <a:gd name="T35" fmla="*/ 0 h 31"/>
                  <a:gd name="T36" fmla="*/ 42 w 119"/>
                  <a:gd name="T37" fmla="*/ 0 h 31"/>
                  <a:gd name="T38" fmla="*/ 55 w 119"/>
                  <a:gd name="T39" fmla="*/ 0 h 31"/>
                  <a:gd name="T40" fmla="*/ 69 w 119"/>
                  <a:gd name="T41" fmla="*/ 3 h 31"/>
                  <a:gd name="T42" fmla="*/ 81 w 119"/>
                  <a:gd name="T43" fmla="*/ 3 h 31"/>
                  <a:gd name="T44" fmla="*/ 94 w 119"/>
                  <a:gd name="T45" fmla="*/ 6 h 31"/>
                  <a:gd name="T46" fmla="*/ 106 w 119"/>
                  <a:gd name="T47" fmla="*/ 6 h 31"/>
                  <a:gd name="T48" fmla="*/ 119 w 119"/>
                  <a:gd name="T49" fmla="*/ 8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19" h="31">
                    <a:moveTo>
                      <a:pt x="119" y="8"/>
                    </a:moveTo>
                    <a:lnTo>
                      <a:pt x="117" y="15"/>
                    </a:lnTo>
                    <a:lnTo>
                      <a:pt x="112" y="21"/>
                    </a:lnTo>
                    <a:lnTo>
                      <a:pt x="99" y="24"/>
                    </a:lnTo>
                    <a:lnTo>
                      <a:pt x="84" y="28"/>
                    </a:lnTo>
                    <a:lnTo>
                      <a:pt x="67" y="28"/>
                    </a:lnTo>
                    <a:lnTo>
                      <a:pt x="52" y="29"/>
                    </a:lnTo>
                    <a:lnTo>
                      <a:pt x="39" y="29"/>
                    </a:lnTo>
                    <a:lnTo>
                      <a:pt x="32" y="31"/>
                    </a:lnTo>
                    <a:lnTo>
                      <a:pt x="20" y="26"/>
                    </a:lnTo>
                    <a:lnTo>
                      <a:pt x="12" y="24"/>
                    </a:lnTo>
                    <a:lnTo>
                      <a:pt x="5" y="20"/>
                    </a:lnTo>
                    <a:lnTo>
                      <a:pt x="2" y="15"/>
                    </a:lnTo>
                    <a:lnTo>
                      <a:pt x="0" y="10"/>
                    </a:lnTo>
                    <a:lnTo>
                      <a:pt x="3" y="6"/>
                    </a:lnTo>
                    <a:lnTo>
                      <a:pt x="9" y="3"/>
                    </a:lnTo>
                    <a:lnTo>
                      <a:pt x="18" y="1"/>
                    </a:lnTo>
                    <a:lnTo>
                      <a:pt x="30" y="0"/>
                    </a:lnTo>
                    <a:lnTo>
                      <a:pt x="42" y="0"/>
                    </a:lnTo>
                    <a:lnTo>
                      <a:pt x="55" y="0"/>
                    </a:lnTo>
                    <a:lnTo>
                      <a:pt x="69" y="3"/>
                    </a:lnTo>
                    <a:lnTo>
                      <a:pt x="81" y="3"/>
                    </a:lnTo>
                    <a:lnTo>
                      <a:pt x="94" y="6"/>
                    </a:lnTo>
                    <a:lnTo>
                      <a:pt x="106" y="6"/>
                    </a:lnTo>
                    <a:lnTo>
                      <a:pt x="119" y="8"/>
                    </a:lnTo>
                    <a:close/>
                  </a:path>
                </a:pathLst>
              </a:custGeom>
              <a:solidFill>
                <a:srgbClr val="9E5E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5" name="Freeform 116"/>
              <p:cNvSpPr>
                <a:spLocks/>
              </p:cNvSpPr>
              <p:nvPr/>
            </p:nvSpPr>
            <p:spPr bwMode="auto">
              <a:xfrm>
                <a:off x="4052" y="2325"/>
                <a:ext cx="90" cy="182"/>
              </a:xfrm>
              <a:custGeom>
                <a:avLst/>
                <a:gdLst>
                  <a:gd name="T0" fmla="*/ 108 w 272"/>
                  <a:gd name="T1" fmla="*/ 3 h 545"/>
                  <a:gd name="T2" fmla="*/ 148 w 272"/>
                  <a:gd name="T3" fmla="*/ 58 h 545"/>
                  <a:gd name="T4" fmla="*/ 185 w 272"/>
                  <a:gd name="T5" fmla="*/ 121 h 545"/>
                  <a:gd name="T6" fmla="*/ 217 w 272"/>
                  <a:gd name="T7" fmla="*/ 186 h 545"/>
                  <a:gd name="T8" fmla="*/ 244 w 272"/>
                  <a:gd name="T9" fmla="*/ 257 h 545"/>
                  <a:gd name="T10" fmla="*/ 261 w 272"/>
                  <a:gd name="T11" fmla="*/ 328 h 545"/>
                  <a:gd name="T12" fmla="*/ 272 w 272"/>
                  <a:gd name="T13" fmla="*/ 399 h 545"/>
                  <a:gd name="T14" fmla="*/ 270 w 272"/>
                  <a:gd name="T15" fmla="*/ 468 h 545"/>
                  <a:gd name="T16" fmla="*/ 262 w 272"/>
                  <a:gd name="T17" fmla="*/ 538 h 545"/>
                  <a:gd name="T18" fmla="*/ 252 w 272"/>
                  <a:gd name="T19" fmla="*/ 542 h 545"/>
                  <a:gd name="T20" fmla="*/ 244 w 272"/>
                  <a:gd name="T21" fmla="*/ 545 h 545"/>
                  <a:gd name="T22" fmla="*/ 237 w 272"/>
                  <a:gd name="T23" fmla="*/ 545 h 545"/>
                  <a:gd name="T24" fmla="*/ 231 w 272"/>
                  <a:gd name="T25" fmla="*/ 545 h 545"/>
                  <a:gd name="T26" fmla="*/ 223 w 272"/>
                  <a:gd name="T27" fmla="*/ 540 h 545"/>
                  <a:gd name="T28" fmla="*/ 216 w 272"/>
                  <a:gd name="T29" fmla="*/ 538 h 545"/>
                  <a:gd name="T30" fmla="*/ 206 w 272"/>
                  <a:gd name="T31" fmla="*/ 532 h 545"/>
                  <a:gd name="T32" fmla="*/ 194 w 272"/>
                  <a:gd name="T33" fmla="*/ 527 h 545"/>
                  <a:gd name="T34" fmla="*/ 185 w 272"/>
                  <a:gd name="T35" fmla="*/ 474 h 545"/>
                  <a:gd name="T36" fmla="*/ 181 w 272"/>
                  <a:gd name="T37" fmla="*/ 431 h 545"/>
                  <a:gd name="T38" fmla="*/ 177 w 272"/>
                  <a:gd name="T39" fmla="*/ 395 h 545"/>
                  <a:gd name="T40" fmla="*/ 173 w 272"/>
                  <a:gd name="T41" fmla="*/ 365 h 545"/>
                  <a:gd name="T42" fmla="*/ 169 w 272"/>
                  <a:gd name="T43" fmla="*/ 339 h 545"/>
                  <a:gd name="T44" fmla="*/ 165 w 272"/>
                  <a:gd name="T45" fmla="*/ 318 h 545"/>
                  <a:gd name="T46" fmla="*/ 160 w 272"/>
                  <a:gd name="T47" fmla="*/ 299 h 545"/>
                  <a:gd name="T48" fmla="*/ 158 w 272"/>
                  <a:gd name="T49" fmla="*/ 282 h 545"/>
                  <a:gd name="T50" fmla="*/ 151 w 272"/>
                  <a:gd name="T51" fmla="*/ 260 h 545"/>
                  <a:gd name="T52" fmla="*/ 145 w 272"/>
                  <a:gd name="T53" fmla="*/ 239 h 545"/>
                  <a:gd name="T54" fmla="*/ 135 w 272"/>
                  <a:gd name="T55" fmla="*/ 212 h 545"/>
                  <a:gd name="T56" fmla="*/ 121 w 272"/>
                  <a:gd name="T57" fmla="*/ 183 h 545"/>
                  <a:gd name="T58" fmla="*/ 102 w 272"/>
                  <a:gd name="T59" fmla="*/ 147 h 545"/>
                  <a:gd name="T60" fmla="*/ 77 w 272"/>
                  <a:gd name="T61" fmla="*/ 105 h 545"/>
                  <a:gd name="T62" fmla="*/ 42 w 272"/>
                  <a:gd name="T63" fmla="*/ 57 h 545"/>
                  <a:gd name="T64" fmla="*/ 0 w 272"/>
                  <a:gd name="T65" fmla="*/ 0 h 545"/>
                  <a:gd name="T66" fmla="*/ 17 w 272"/>
                  <a:gd name="T67" fmla="*/ 1 h 545"/>
                  <a:gd name="T68" fmla="*/ 34 w 272"/>
                  <a:gd name="T69" fmla="*/ 4 h 545"/>
                  <a:gd name="T70" fmla="*/ 49 w 272"/>
                  <a:gd name="T71" fmla="*/ 4 h 545"/>
                  <a:gd name="T72" fmla="*/ 66 w 272"/>
                  <a:gd name="T73" fmla="*/ 4 h 545"/>
                  <a:gd name="T74" fmla="*/ 78 w 272"/>
                  <a:gd name="T75" fmla="*/ 3 h 545"/>
                  <a:gd name="T76" fmla="*/ 91 w 272"/>
                  <a:gd name="T77" fmla="*/ 3 h 545"/>
                  <a:gd name="T78" fmla="*/ 99 w 272"/>
                  <a:gd name="T79" fmla="*/ 3 h 545"/>
                  <a:gd name="T80" fmla="*/ 108 w 272"/>
                  <a:gd name="T81" fmla="*/ 3 h 5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2" h="545">
                    <a:moveTo>
                      <a:pt x="108" y="3"/>
                    </a:moveTo>
                    <a:lnTo>
                      <a:pt x="148" y="58"/>
                    </a:lnTo>
                    <a:lnTo>
                      <a:pt x="185" y="121"/>
                    </a:lnTo>
                    <a:lnTo>
                      <a:pt x="217" y="186"/>
                    </a:lnTo>
                    <a:lnTo>
                      <a:pt x="244" y="257"/>
                    </a:lnTo>
                    <a:lnTo>
                      <a:pt x="261" y="328"/>
                    </a:lnTo>
                    <a:lnTo>
                      <a:pt x="272" y="399"/>
                    </a:lnTo>
                    <a:lnTo>
                      <a:pt x="270" y="468"/>
                    </a:lnTo>
                    <a:lnTo>
                      <a:pt x="262" y="538"/>
                    </a:lnTo>
                    <a:lnTo>
                      <a:pt x="252" y="542"/>
                    </a:lnTo>
                    <a:lnTo>
                      <a:pt x="244" y="545"/>
                    </a:lnTo>
                    <a:lnTo>
                      <a:pt x="237" y="545"/>
                    </a:lnTo>
                    <a:lnTo>
                      <a:pt x="231" y="545"/>
                    </a:lnTo>
                    <a:lnTo>
                      <a:pt x="223" y="540"/>
                    </a:lnTo>
                    <a:lnTo>
                      <a:pt x="216" y="538"/>
                    </a:lnTo>
                    <a:lnTo>
                      <a:pt x="206" y="532"/>
                    </a:lnTo>
                    <a:lnTo>
                      <a:pt x="194" y="527"/>
                    </a:lnTo>
                    <a:lnTo>
                      <a:pt x="185" y="474"/>
                    </a:lnTo>
                    <a:lnTo>
                      <a:pt x="181" y="431"/>
                    </a:lnTo>
                    <a:lnTo>
                      <a:pt x="177" y="395"/>
                    </a:lnTo>
                    <a:lnTo>
                      <a:pt x="173" y="365"/>
                    </a:lnTo>
                    <a:lnTo>
                      <a:pt x="169" y="339"/>
                    </a:lnTo>
                    <a:lnTo>
                      <a:pt x="165" y="318"/>
                    </a:lnTo>
                    <a:lnTo>
                      <a:pt x="160" y="299"/>
                    </a:lnTo>
                    <a:lnTo>
                      <a:pt x="158" y="282"/>
                    </a:lnTo>
                    <a:lnTo>
                      <a:pt x="151" y="260"/>
                    </a:lnTo>
                    <a:lnTo>
                      <a:pt x="145" y="239"/>
                    </a:lnTo>
                    <a:lnTo>
                      <a:pt x="135" y="212"/>
                    </a:lnTo>
                    <a:lnTo>
                      <a:pt x="121" y="183"/>
                    </a:lnTo>
                    <a:lnTo>
                      <a:pt x="102" y="147"/>
                    </a:lnTo>
                    <a:lnTo>
                      <a:pt x="77" y="105"/>
                    </a:lnTo>
                    <a:lnTo>
                      <a:pt x="42" y="57"/>
                    </a:lnTo>
                    <a:lnTo>
                      <a:pt x="0" y="0"/>
                    </a:lnTo>
                    <a:lnTo>
                      <a:pt x="17" y="1"/>
                    </a:lnTo>
                    <a:lnTo>
                      <a:pt x="34" y="4"/>
                    </a:lnTo>
                    <a:lnTo>
                      <a:pt x="49" y="4"/>
                    </a:lnTo>
                    <a:lnTo>
                      <a:pt x="66" y="4"/>
                    </a:lnTo>
                    <a:lnTo>
                      <a:pt x="78" y="3"/>
                    </a:lnTo>
                    <a:lnTo>
                      <a:pt x="91" y="3"/>
                    </a:lnTo>
                    <a:lnTo>
                      <a:pt x="99" y="3"/>
                    </a:lnTo>
                    <a:lnTo>
                      <a:pt x="108" y="3"/>
                    </a:lnTo>
                    <a:close/>
                  </a:path>
                </a:pathLst>
              </a:custGeom>
              <a:solidFill>
                <a:srgbClr val="808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6" name="Freeform 117"/>
              <p:cNvSpPr>
                <a:spLocks/>
              </p:cNvSpPr>
              <p:nvPr/>
            </p:nvSpPr>
            <p:spPr bwMode="auto">
              <a:xfrm>
                <a:off x="3264" y="2450"/>
                <a:ext cx="542" cy="464"/>
              </a:xfrm>
              <a:custGeom>
                <a:avLst/>
                <a:gdLst>
                  <a:gd name="T0" fmla="*/ 901 w 1625"/>
                  <a:gd name="T1" fmla="*/ 23 h 1393"/>
                  <a:gd name="T2" fmla="*/ 990 w 1625"/>
                  <a:gd name="T3" fmla="*/ 7 h 1393"/>
                  <a:gd name="T4" fmla="*/ 1070 w 1625"/>
                  <a:gd name="T5" fmla="*/ 0 h 1393"/>
                  <a:gd name="T6" fmla="*/ 1146 w 1625"/>
                  <a:gd name="T7" fmla="*/ 0 h 1393"/>
                  <a:gd name="T8" fmla="*/ 1216 w 1625"/>
                  <a:gd name="T9" fmla="*/ 8 h 1393"/>
                  <a:gd name="T10" fmla="*/ 1283 w 1625"/>
                  <a:gd name="T11" fmla="*/ 22 h 1393"/>
                  <a:gd name="T12" fmla="*/ 1350 w 1625"/>
                  <a:gd name="T13" fmla="*/ 44 h 1393"/>
                  <a:gd name="T14" fmla="*/ 1417 w 1625"/>
                  <a:gd name="T15" fmla="*/ 75 h 1393"/>
                  <a:gd name="T16" fmla="*/ 1489 w 1625"/>
                  <a:gd name="T17" fmla="*/ 114 h 1393"/>
                  <a:gd name="T18" fmla="*/ 1507 w 1625"/>
                  <a:gd name="T19" fmla="*/ 125 h 1393"/>
                  <a:gd name="T20" fmla="*/ 1531 w 1625"/>
                  <a:gd name="T21" fmla="*/ 143 h 1393"/>
                  <a:gd name="T22" fmla="*/ 1554 w 1625"/>
                  <a:gd name="T23" fmla="*/ 164 h 1393"/>
                  <a:gd name="T24" fmla="*/ 1578 w 1625"/>
                  <a:gd name="T25" fmla="*/ 189 h 1393"/>
                  <a:gd name="T26" fmla="*/ 1598 w 1625"/>
                  <a:gd name="T27" fmla="*/ 212 h 1393"/>
                  <a:gd name="T28" fmla="*/ 1614 w 1625"/>
                  <a:gd name="T29" fmla="*/ 236 h 1393"/>
                  <a:gd name="T30" fmla="*/ 1623 w 1625"/>
                  <a:gd name="T31" fmla="*/ 258 h 1393"/>
                  <a:gd name="T32" fmla="*/ 1625 w 1625"/>
                  <a:gd name="T33" fmla="*/ 278 h 1393"/>
                  <a:gd name="T34" fmla="*/ 1535 w 1625"/>
                  <a:gd name="T35" fmla="*/ 383 h 1393"/>
                  <a:gd name="T36" fmla="*/ 1461 w 1625"/>
                  <a:gd name="T37" fmla="*/ 496 h 1393"/>
                  <a:gd name="T38" fmla="*/ 1401 w 1625"/>
                  <a:gd name="T39" fmla="*/ 613 h 1393"/>
                  <a:gd name="T40" fmla="*/ 1357 w 1625"/>
                  <a:gd name="T41" fmla="*/ 736 h 1393"/>
                  <a:gd name="T42" fmla="*/ 1322 w 1625"/>
                  <a:gd name="T43" fmla="*/ 862 h 1393"/>
                  <a:gd name="T44" fmla="*/ 1301 w 1625"/>
                  <a:gd name="T45" fmla="*/ 992 h 1393"/>
                  <a:gd name="T46" fmla="*/ 1290 w 1625"/>
                  <a:gd name="T47" fmla="*/ 1124 h 1393"/>
                  <a:gd name="T48" fmla="*/ 1289 w 1625"/>
                  <a:gd name="T49" fmla="*/ 1262 h 1393"/>
                  <a:gd name="T50" fmla="*/ 1223 w 1625"/>
                  <a:gd name="T51" fmla="*/ 1312 h 1393"/>
                  <a:gd name="T52" fmla="*/ 1143 w 1625"/>
                  <a:gd name="T53" fmla="*/ 1349 h 1393"/>
                  <a:gd name="T54" fmla="*/ 1044 w 1625"/>
                  <a:gd name="T55" fmla="*/ 1376 h 1393"/>
                  <a:gd name="T56" fmla="*/ 934 w 1625"/>
                  <a:gd name="T57" fmla="*/ 1391 h 1393"/>
                  <a:gd name="T58" fmla="*/ 812 w 1625"/>
                  <a:gd name="T59" fmla="*/ 1393 h 1393"/>
                  <a:gd name="T60" fmla="*/ 681 w 1625"/>
                  <a:gd name="T61" fmla="*/ 1383 h 1393"/>
                  <a:gd name="T62" fmla="*/ 546 w 1625"/>
                  <a:gd name="T63" fmla="*/ 1361 h 1393"/>
                  <a:gd name="T64" fmla="*/ 408 w 1625"/>
                  <a:gd name="T65" fmla="*/ 1326 h 1393"/>
                  <a:gd name="T66" fmla="*/ 357 w 1625"/>
                  <a:gd name="T67" fmla="*/ 1306 h 1393"/>
                  <a:gd name="T68" fmla="*/ 307 w 1625"/>
                  <a:gd name="T69" fmla="*/ 1283 h 1393"/>
                  <a:gd name="T70" fmla="*/ 254 w 1625"/>
                  <a:gd name="T71" fmla="*/ 1255 h 1393"/>
                  <a:gd name="T72" fmla="*/ 204 w 1625"/>
                  <a:gd name="T73" fmla="*/ 1224 h 1393"/>
                  <a:gd name="T74" fmla="*/ 154 w 1625"/>
                  <a:gd name="T75" fmla="*/ 1188 h 1393"/>
                  <a:gd name="T76" fmla="*/ 108 w 1625"/>
                  <a:gd name="T77" fmla="*/ 1151 h 1393"/>
                  <a:gd name="T78" fmla="*/ 65 w 1625"/>
                  <a:gd name="T79" fmla="*/ 1109 h 1393"/>
                  <a:gd name="T80" fmla="*/ 27 w 1625"/>
                  <a:gd name="T81" fmla="*/ 1067 h 1393"/>
                  <a:gd name="T82" fmla="*/ 0 w 1625"/>
                  <a:gd name="T83" fmla="*/ 874 h 1393"/>
                  <a:gd name="T84" fmla="*/ 31 w 1625"/>
                  <a:gd name="T85" fmla="*/ 693 h 1393"/>
                  <a:gd name="T86" fmla="*/ 112 w 1625"/>
                  <a:gd name="T87" fmla="*/ 528 h 1393"/>
                  <a:gd name="T88" fmla="*/ 233 w 1625"/>
                  <a:gd name="T89" fmla="*/ 382 h 1393"/>
                  <a:gd name="T90" fmla="*/ 381 w 1625"/>
                  <a:gd name="T91" fmla="*/ 254 h 1393"/>
                  <a:gd name="T92" fmla="*/ 549 w 1625"/>
                  <a:gd name="T93" fmla="*/ 150 h 1393"/>
                  <a:gd name="T94" fmla="*/ 724 w 1625"/>
                  <a:gd name="T95" fmla="*/ 72 h 1393"/>
                  <a:gd name="T96" fmla="*/ 901 w 1625"/>
                  <a:gd name="T97" fmla="*/ 23 h 13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25" h="1393">
                    <a:moveTo>
                      <a:pt x="901" y="23"/>
                    </a:moveTo>
                    <a:lnTo>
                      <a:pt x="990" y="7"/>
                    </a:lnTo>
                    <a:lnTo>
                      <a:pt x="1070" y="0"/>
                    </a:lnTo>
                    <a:lnTo>
                      <a:pt x="1146" y="0"/>
                    </a:lnTo>
                    <a:lnTo>
                      <a:pt x="1216" y="8"/>
                    </a:lnTo>
                    <a:lnTo>
                      <a:pt x="1283" y="22"/>
                    </a:lnTo>
                    <a:lnTo>
                      <a:pt x="1350" y="44"/>
                    </a:lnTo>
                    <a:lnTo>
                      <a:pt x="1417" y="75"/>
                    </a:lnTo>
                    <a:lnTo>
                      <a:pt x="1489" y="114"/>
                    </a:lnTo>
                    <a:lnTo>
                      <a:pt x="1507" y="125"/>
                    </a:lnTo>
                    <a:lnTo>
                      <a:pt x="1531" y="143"/>
                    </a:lnTo>
                    <a:lnTo>
                      <a:pt x="1554" y="164"/>
                    </a:lnTo>
                    <a:lnTo>
                      <a:pt x="1578" y="189"/>
                    </a:lnTo>
                    <a:lnTo>
                      <a:pt x="1598" y="212"/>
                    </a:lnTo>
                    <a:lnTo>
                      <a:pt x="1614" y="236"/>
                    </a:lnTo>
                    <a:lnTo>
                      <a:pt x="1623" y="258"/>
                    </a:lnTo>
                    <a:lnTo>
                      <a:pt x="1625" y="278"/>
                    </a:lnTo>
                    <a:lnTo>
                      <a:pt x="1535" y="383"/>
                    </a:lnTo>
                    <a:lnTo>
                      <a:pt x="1461" y="496"/>
                    </a:lnTo>
                    <a:lnTo>
                      <a:pt x="1401" y="613"/>
                    </a:lnTo>
                    <a:lnTo>
                      <a:pt x="1357" y="736"/>
                    </a:lnTo>
                    <a:lnTo>
                      <a:pt x="1322" y="862"/>
                    </a:lnTo>
                    <a:lnTo>
                      <a:pt x="1301" y="992"/>
                    </a:lnTo>
                    <a:lnTo>
                      <a:pt x="1290" y="1124"/>
                    </a:lnTo>
                    <a:lnTo>
                      <a:pt x="1289" y="1262"/>
                    </a:lnTo>
                    <a:lnTo>
                      <a:pt x="1223" y="1312"/>
                    </a:lnTo>
                    <a:lnTo>
                      <a:pt x="1143" y="1349"/>
                    </a:lnTo>
                    <a:lnTo>
                      <a:pt x="1044" y="1376"/>
                    </a:lnTo>
                    <a:lnTo>
                      <a:pt x="934" y="1391"/>
                    </a:lnTo>
                    <a:lnTo>
                      <a:pt x="812" y="1393"/>
                    </a:lnTo>
                    <a:lnTo>
                      <a:pt x="681" y="1383"/>
                    </a:lnTo>
                    <a:lnTo>
                      <a:pt x="546" y="1361"/>
                    </a:lnTo>
                    <a:lnTo>
                      <a:pt x="408" y="1326"/>
                    </a:lnTo>
                    <a:lnTo>
                      <a:pt x="357" y="1306"/>
                    </a:lnTo>
                    <a:lnTo>
                      <a:pt x="307" y="1283"/>
                    </a:lnTo>
                    <a:lnTo>
                      <a:pt x="254" y="1255"/>
                    </a:lnTo>
                    <a:lnTo>
                      <a:pt x="204" y="1224"/>
                    </a:lnTo>
                    <a:lnTo>
                      <a:pt x="154" y="1188"/>
                    </a:lnTo>
                    <a:lnTo>
                      <a:pt x="108" y="1151"/>
                    </a:lnTo>
                    <a:lnTo>
                      <a:pt x="65" y="1109"/>
                    </a:lnTo>
                    <a:lnTo>
                      <a:pt x="27" y="1067"/>
                    </a:lnTo>
                    <a:lnTo>
                      <a:pt x="0" y="874"/>
                    </a:lnTo>
                    <a:lnTo>
                      <a:pt x="31" y="693"/>
                    </a:lnTo>
                    <a:lnTo>
                      <a:pt x="112" y="528"/>
                    </a:lnTo>
                    <a:lnTo>
                      <a:pt x="233" y="382"/>
                    </a:lnTo>
                    <a:lnTo>
                      <a:pt x="381" y="254"/>
                    </a:lnTo>
                    <a:lnTo>
                      <a:pt x="549" y="150"/>
                    </a:lnTo>
                    <a:lnTo>
                      <a:pt x="724" y="72"/>
                    </a:lnTo>
                    <a:lnTo>
                      <a:pt x="901" y="23"/>
                    </a:lnTo>
                    <a:close/>
                  </a:path>
                </a:pathLst>
              </a:custGeom>
              <a:solidFill>
                <a:srgbClr val="9E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7" name="Freeform 118"/>
              <p:cNvSpPr>
                <a:spLocks/>
              </p:cNvSpPr>
              <p:nvPr/>
            </p:nvSpPr>
            <p:spPr bwMode="auto">
              <a:xfrm>
                <a:off x="3268" y="2468"/>
                <a:ext cx="533" cy="446"/>
              </a:xfrm>
              <a:custGeom>
                <a:avLst/>
                <a:gdLst>
                  <a:gd name="T0" fmla="*/ 865 w 1600"/>
                  <a:gd name="T1" fmla="*/ 30 h 1339"/>
                  <a:gd name="T2" fmla="*/ 952 w 1600"/>
                  <a:gd name="T3" fmla="*/ 12 h 1339"/>
                  <a:gd name="T4" fmla="*/ 1032 w 1600"/>
                  <a:gd name="T5" fmla="*/ 3 h 1339"/>
                  <a:gd name="T6" fmla="*/ 1105 w 1600"/>
                  <a:gd name="T7" fmla="*/ 0 h 1339"/>
                  <a:gd name="T8" fmla="*/ 1175 w 1600"/>
                  <a:gd name="T9" fmla="*/ 5 h 1339"/>
                  <a:gd name="T10" fmla="*/ 1242 w 1600"/>
                  <a:gd name="T11" fmla="*/ 15 h 1339"/>
                  <a:gd name="T12" fmla="*/ 1311 w 1600"/>
                  <a:gd name="T13" fmla="*/ 33 h 1339"/>
                  <a:gd name="T14" fmla="*/ 1383 w 1600"/>
                  <a:gd name="T15" fmla="*/ 58 h 1339"/>
                  <a:gd name="T16" fmla="*/ 1464 w 1600"/>
                  <a:gd name="T17" fmla="*/ 92 h 1339"/>
                  <a:gd name="T18" fmla="*/ 1485 w 1600"/>
                  <a:gd name="T19" fmla="*/ 103 h 1339"/>
                  <a:gd name="T20" fmla="*/ 1510 w 1600"/>
                  <a:gd name="T21" fmla="*/ 119 h 1339"/>
                  <a:gd name="T22" fmla="*/ 1532 w 1600"/>
                  <a:gd name="T23" fmla="*/ 139 h 1339"/>
                  <a:gd name="T24" fmla="*/ 1556 w 1600"/>
                  <a:gd name="T25" fmla="*/ 161 h 1339"/>
                  <a:gd name="T26" fmla="*/ 1574 w 1600"/>
                  <a:gd name="T27" fmla="*/ 182 h 1339"/>
                  <a:gd name="T28" fmla="*/ 1589 w 1600"/>
                  <a:gd name="T29" fmla="*/ 203 h 1339"/>
                  <a:gd name="T30" fmla="*/ 1598 w 1600"/>
                  <a:gd name="T31" fmla="*/ 222 h 1339"/>
                  <a:gd name="T32" fmla="*/ 1600 w 1600"/>
                  <a:gd name="T33" fmla="*/ 242 h 1339"/>
                  <a:gd name="T34" fmla="*/ 1513 w 1600"/>
                  <a:gd name="T35" fmla="*/ 346 h 1339"/>
                  <a:gd name="T36" fmla="*/ 1442 w 1600"/>
                  <a:gd name="T37" fmla="*/ 457 h 1339"/>
                  <a:gd name="T38" fmla="*/ 1386 w 1600"/>
                  <a:gd name="T39" fmla="*/ 573 h 1339"/>
                  <a:gd name="T40" fmla="*/ 1345 w 1600"/>
                  <a:gd name="T41" fmla="*/ 694 h 1339"/>
                  <a:gd name="T42" fmla="*/ 1313 w 1600"/>
                  <a:gd name="T43" fmla="*/ 816 h 1339"/>
                  <a:gd name="T44" fmla="*/ 1293 w 1600"/>
                  <a:gd name="T45" fmla="*/ 944 h 1339"/>
                  <a:gd name="T46" fmla="*/ 1282 w 1600"/>
                  <a:gd name="T47" fmla="*/ 1073 h 1339"/>
                  <a:gd name="T48" fmla="*/ 1281 w 1600"/>
                  <a:gd name="T49" fmla="*/ 1208 h 1339"/>
                  <a:gd name="T50" fmla="*/ 1217 w 1600"/>
                  <a:gd name="T51" fmla="*/ 1258 h 1339"/>
                  <a:gd name="T52" fmla="*/ 1132 w 1600"/>
                  <a:gd name="T53" fmla="*/ 1298 h 1339"/>
                  <a:gd name="T54" fmla="*/ 1029 w 1600"/>
                  <a:gd name="T55" fmla="*/ 1323 h 1339"/>
                  <a:gd name="T56" fmla="*/ 915 w 1600"/>
                  <a:gd name="T57" fmla="*/ 1339 h 1339"/>
                  <a:gd name="T58" fmla="*/ 787 w 1600"/>
                  <a:gd name="T59" fmla="*/ 1339 h 1339"/>
                  <a:gd name="T60" fmla="*/ 652 w 1600"/>
                  <a:gd name="T61" fmla="*/ 1326 h 1339"/>
                  <a:gd name="T62" fmla="*/ 511 w 1600"/>
                  <a:gd name="T63" fmla="*/ 1301 h 1339"/>
                  <a:gd name="T64" fmla="*/ 372 w 1600"/>
                  <a:gd name="T65" fmla="*/ 1265 h 1339"/>
                  <a:gd name="T66" fmla="*/ 318 w 1600"/>
                  <a:gd name="T67" fmla="*/ 1241 h 1339"/>
                  <a:gd name="T68" fmla="*/ 267 w 1600"/>
                  <a:gd name="T69" fmla="*/ 1216 h 1339"/>
                  <a:gd name="T70" fmla="*/ 217 w 1600"/>
                  <a:gd name="T71" fmla="*/ 1188 h 1339"/>
                  <a:gd name="T72" fmla="*/ 169 w 1600"/>
                  <a:gd name="T73" fmla="*/ 1158 h 1339"/>
                  <a:gd name="T74" fmla="*/ 122 w 1600"/>
                  <a:gd name="T75" fmla="*/ 1123 h 1339"/>
                  <a:gd name="T76" fmla="*/ 80 w 1600"/>
                  <a:gd name="T77" fmla="*/ 1086 h 1339"/>
                  <a:gd name="T78" fmla="*/ 43 w 1600"/>
                  <a:gd name="T79" fmla="*/ 1042 h 1339"/>
                  <a:gd name="T80" fmla="*/ 9 w 1600"/>
                  <a:gd name="T81" fmla="*/ 997 h 1339"/>
                  <a:gd name="T82" fmla="*/ 0 w 1600"/>
                  <a:gd name="T83" fmla="*/ 812 h 1339"/>
                  <a:gd name="T84" fmla="*/ 44 w 1600"/>
                  <a:gd name="T85" fmla="*/ 643 h 1339"/>
                  <a:gd name="T86" fmla="*/ 128 w 1600"/>
                  <a:gd name="T87" fmla="*/ 491 h 1339"/>
                  <a:gd name="T88" fmla="*/ 246 w 1600"/>
                  <a:gd name="T89" fmla="*/ 359 h 1339"/>
                  <a:gd name="T90" fmla="*/ 385 w 1600"/>
                  <a:gd name="T91" fmla="*/ 245 h 1339"/>
                  <a:gd name="T92" fmla="*/ 542 w 1600"/>
                  <a:gd name="T93" fmla="*/ 151 h 1339"/>
                  <a:gd name="T94" fmla="*/ 703 w 1600"/>
                  <a:gd name="T95" fmla="*/ 79 h 1339"/>
                  <a:gd name="T96" fmla="*/ 865 w 1600"/>
                  <a:gd name="T97" fmla="*/ 30 h 13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00" h="1339">
                    <a:moveTo>
                      <a:pt x="865" y="30"/>
                    </a:moveTo>
                    <a:lnTo>
                      <a:pt x="952" y="12"/>
                    </a:lnTo>
                    <a:lnTo>
                      <a:pt x="1032" y="3"/>
                    </a:lnTo>
                    <a:lnTo>
                      <a:pt x="1105" y="0"/>
                    </a:lnTo>
                    <a:lnTo>
                      <a:pt x="1175" y="5"/>
                    </a:lnTo>
                    <a:lnTo>
                      <a:pt x="1242" y="15"/>
                    </a:lnTo>
                    <a:lnTo>
                      <a:pt x="1311" y="33"/>
                    </a:lnTo>
                    <a:lnTo>
                      <a:pt x="1383" y="58"/>
                    </a:lnTo>
                    <a:lnTo>
                      <a:pt x="1464" y="92"/>
                    </a:lnTo>
                    <a:lnTo>
                      <a:pt x="1485" y="103"/>
                    </a:lnTo>
                    <a:lnTo>
                      <a:pt x="1510" y="119"/>
                    </a:lnTo>
                    <a:lnTo>
                      <a:pt x="1532" y="139"/>
                    </a:lnTo>
                    <a:lnTo>
                      <a:pt x="1556" y="161"/>
                    </a:lnTo>
                    <a:lnTo>
                      <a:pt x="1574" y="182"/>
                    </a:lnTo>
                    <a:lnTo>
                      <a:pt x="1589" y="203"/>
                    </a:lnTo>
                    <a:lnTo>
                      <a:pt x="1598" y="222"/>
                    </a:lnTo>
                    <a:lnTo>
                      <a:pt x="1600" y="242"/>
                    </a:lnTo>
                    <a:lnTo>
                      <a:pt x="1513" y="346"/>
                    </a:lnTo>
                    <a:lnTo>
                      <a:pt x="1442" y="457"/>
                    </a:lnTo>
                    <a:lnTo>
                      <a:pt x="1386" y="573"/>
                    </a:lnTo>
                    <a:lnTo>
                      <a:pt x="1345" y="694"/>
                    </a:lnTo>
                    <a:lnTo>
                      <a:pt x="1313" y="816"/>
                    </a:lnTo>
                    <a:lnTo>
                      <a:pt x="1293" y="944"/>
                    </a:lnTo>
                    <a:lnTo>
                      <a:pt x="1282" y="1073"/>
                    </a:lnTo>
                    <a:lnTo>
                      <a:pt x="1281" y="1208"/>
                    </a:lnTo>
                    <a:lnTo>
                      <a:pt x="1217" y="1258"/>
                    </a:lnTo>
                    <a:lnTo>
                      <a:pt x="1132" y="1298"/>
                    </a:lnTo>
                    <a:lnTo>
                      <a:pt x="1029" y="1323"/>
                    </a:lnTo>
                    <a:lnTo>
                      <a:pt x="915" y="1339"/>
                    </a:lnTo>
                    <a:lnTo>
                      <a:pt x="787" y="1339"/>
                    </a:lnTo>
                    <a:lnTo>
                      <a:pt x="652" y="1326"/>
                    </a:lnTo>
                    <a:lnTo>
                      <a:pt x="511" y="1301"/>
                    </a:lnTo>
                    <a:lnTo>
                      <a:pt x="372" y="1265"/>
                    </a:lnTo>
                    <a:lnTo>
                      <a:pt x="318" y="1241"/>
                    </a:lnTo>
                    <a:lnTo>
                      <a:pt x="267" y="1216"/>
                    </a:lnTo>
                    <a:lnTo>
                      <a:pt x="217" y="1188"/>
                    </a:lnTo>
                    <a:lnTo>
                      <a:pt x="169" y="1158"/>
                    </a:lnTo>
                    <a:lnTo>
                      <a:pt x="122" y="1123"/>
                    </a:lnTo>
                    <a:lnTo>
                      <a:pt x="80" y="1086"/>
                    </a:lnTo>
                    <a:lnTo>
                      <a:pt x="43" y="1042"/>
                    </a:lnTo>
                    <a:lnTo>
                      <a:pt x="9" y="997"/>
                    </a:lnTo>
                    <a:lnTo>
                      <a:pt x="0" y="812"/>
                    </a:lnTo>
                    <a:lnTo>
                      <a:pt x="44" y="643"/>
                    </a:lnTo>
                    <a:lnTo>
                      <a:pt x="128" y="491"/>
                    </a:lnTo>
                    <a:lnTo>
                      <a:pt x="246" y="359"/>
                    </a:lnTo>
                    <a:lnTo>
                      <a:pt x="385" y="245"/>
                    </a:lnTo>
                    <a:lnTo>
                      <a:pt x="542" y="151"/>
                    </a:lnTo>
                    <a:lnTo>
                      <a:pt x="703" y="79"/>
                    </a:lnTo>
                    <a:lnTo>
                      <a:pt x="865" y="3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8" name="Freeform 119"/>
              <p:cNvSpPr>
                <a:spLocks/>
              </p:cNvSpPr>
              <p:nvPr/>
            </p:nvSpPr>
            <p:spPr bwMode="auto">
              <a:xfrm>
                <a:off x="3269" y="2486"/>
                <a:ext cx="529" cy="428"/>
              </a:xfrm>
              <a:custGeom>
                <a:avLst/>
                <a:gdLst>
                  <a:gd name="T0" fmla="*/ 838 w 1587"/>
                  <a:gd name="T1" fmla="*/ 37 h 1284"/>
                  <a:gd name="T2" fmla="*/ 924 w 1587"/>
                  <a:gd name="T3" fmla="*/ 17 h 1284"/>
                  <a:gd name="T4" fmla="*/ 1003 w 1587"/>
                  <a:gd name="T5" fmla="*/ 6 h 1284"/>
                  <a:gd name="T6" fmla="*/ 1074 w 1587"/>
                  <a:gd name="T7" fmla="*/ 0 h 1284"/>
                  <a:gd name="T8" fmla="*/ 1142 w 1587"/>
                  <a:gd name="T9" fmla="*/ 2 h 1284"/>
                  <a:gd name="T10" fmla="*/ 1209 w 1587"/>
                  <a:gd name="T11" fmla="*/ 9 h 1284"/>
                  <a:gd name="T12" fmla="*/ 1280 w 1587"/>
                  <a:gd name="T13" fmla="*/ 21 h 1284"/>
                  <a:gd name="T14" fmla="*/ 1358 w 1587"/>
                  <a:gd name="T15" fmla="*/ 41 h 1284"/>
                  <a:gd name="T16" fmla="*/ 1444 w 1587"/>
                  <a:gd name="T17" fmla="*/ 66 h 1284"/>
                  <a:gd name="T18" fmla="*/ 1470 w 1587"/>
                  <a:gd name="T19" fmla="*/ 77 h 1284"/>
                  <a:gd name="T20" fmla="*/ 1497 w 1587"/>
                  <a:gd name="T21" fmla="*/ 94 h 1284"/>
                  <a:gd name="T22" fmla="*/ 1521 w 1587"/>
                  <a:gd name="T23" fmla="*/ 110 h 1284"/>
                  <a:gd name="T24" fmla="*/ 1544 w 1587"/>
                  <a:gd name="T25" fmla="*/ 130 h 1284"/>
                  <a:gd name="T26" fmla="*/ 1561 w 1587"/>
                  <a:gd name="T27" fmla="*/ 146 h 1284"/>
                  <a:gd name="T28" fmla="*/ 1576 w 1587"/>
                  <a:gd name="T29" fmla="*/ 166 h 1284"/>
                  <a:gd name="T30" fmla="*/ 1583 w 1587"/>
                  <a:gd name="T31" fmla="*/ 184 h 1284"/>
                  <a:gd name="T32" fmla="*/ 1587 w 1587"/>
                  <a:gd name="T33" fmla="*/ 202 h 1284"/>
                  <a:gd name="T34" fmla="*/ 1502 w 1587"/>
                  <a:gd name="T35" fmla="*/ 309 h 1284"/>
                  <a:gd name="T36" fmla="*/ 1434 w 1587"/>
                  <a:gd name="T37" fmla="*/ 419 h 1284"/>
                  <a:gd name="T38" fmla="*/ 1380 w 1587"/>
                  <a:gd name="T39" fmla="*/ 531 h 1284"/>
                  <a:gd name="T40" fmla="*/ 1341 w 1587"/>
                  <a:gd name="T41" fmla="*/ 650 h 1284"/>
                  <a:gd name="T42" fmla="*/ 1312 w 1587"/>
                  <a:gd name="T43" fmla="*/ 769 h 1284"/>
                  <a:gd name="T44" fmla="*/ 1294 w 1587"/>
                  <a:gd name="T45" fmla="*/ 893 h 1284"/>
                  <a:gd name="T46" fmla="*/ 1283 w 1587"/>
                  <a:gd name="T47" fmla="*/ 1021 h 1284"/>
                  <a:gd name="T48" fmla="*/ 1279 w 1587"/>
                  <a:gd name="T49" fmla="*/ 1153 h 1284"/>
                  <a:gd name="T50" fmla="*/ 1213 w 1587"/>
                  <a:gd name="T51" fmla="*/ 1206 h 1284"/>
                  <a:gd name="T52" fmla="*/ 1128 w 1587"/>
                  <a:gd name="T53" fmla="*/ 1245 h 1284"/>
                  <a:gd name="T54" fmla="*/ 1023 w 1587"/>
                  <a:gd name="T55" fmla="*/ 1270 h 1284"/>
                  <a:gd name="T56" fmla="*/ 903 w 1587"/>
                  <a:gd name="T57" fmla="*/ 1284 h 1284"/>
                  <a:gd name="T58" fmla="*/ 771 w 1587"/>
                  <a:gd name="T59" fmla="*/ 1282 h 1284"/>
                  <a:gd name="T60" fmla="*/ 630 w 1587"/>
                  <a:gd name="T61" fmla="*/ 1268 h 1284"/>
                  <a:gd name="T62" fmla="*/ 486 w 1587"/>
                  <a:gd name="T63" fmla="*/ 1239 h 1284"/>
                  <a:gd name="T64" fmla="*/ 341 w 1587"/>
                  <a:gd name="T65" fmla="*/ 1199 h 1284"/>
                  <a:gd name="T66" fmla="*/ 286 w 1587"/>
                  <a:gd name="T67" fmla="*/ 1171 h 1284"/>
                  <a:gd name="T68" fmla="*/ 234 w 1587"/>
                  <a:gd name="T69" fmla="*/ 1146 h 1284"/>
                  <a:gd name="T70" fmla="*/ 185 w 1587"/>
                  <a:gd name="T71" fmla="*/ 1118 h 1284"/>
                  <a:gd name="T72" fmla="*/ 142 w 1587"/>
                  <a:gd name="T73" fmla="*/ 1089 h 1284"/>
                  <a:gd name="T74" fmla="*/ 101 w 1587"/>
                  <a:gd name="T75" fmla="*/ 1056 h 1284"/>
                  <a:gd name="T76" fmla="*/ 63 w 1587"/>
                  <a:gd name="T77" fmla="*/ 1018 h 1284"/>
                  <a:gd name="T78" fmla="*/ 30 w 1587"/>
                  <a:gd name="T79" fmla="*/ 974 h 1284"/>
                  <a:gd name="T80" fmla="*/ 0 w 1587"/>
                  <a:gd name="T81" fmla="*/ 923 h 1284"/>
                  <a:gd name="T82" fmla="*/ 9 w 1587"/>
                  <a:gd name="T83" fmla="*/ 748 h 1284"/>
                  <a:gd name="T84" fmla="*/ 62 w 1587"/>
                  <a:gd name="T85" fmla="*/ 594 h 1284"/>
                  <a:gd name="T86" fmla="*/ 149 w 1587"/>
                  <a:gd name="T87" fmla="*/ 456 h 1284"/>
                  <a:gd name="T88" fmla="*/ 265 w 1587"/>
                  <a:gd name="T89" fmla="*/ 338 h 1284"/>
                  <a:gd name="T90" fmla="*/ 398 w 1587"/>
                  <a:gd name="T91" fmla="*/ 234 h 1284"/>
                  <a:gd name="T92" fmla="*/ 544 w 1587"/>
                  <a:gd name="T93" fmla="*/ 151 h 1284"/>
                  <a:gd name="T94" fmla="*/ 693 w 1587"/>
                  <a:gd name="T95" fmla="*/ 84 h 1284"/>
                  <a:gd name="T96" fmla="*/ 838 w 1587"/>
                  <a:gd name="T97" fmla="*/ 37 h 12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87" h="1284">
                    <a:moveTo>
                      <a:pt x="838" y="37"/>
                    </a:moveTo>
                    <a:lnTo>
                      <a:pt x="924" y="17"/>
                    </a:lnTo>
                    <a:lnTo>
                      <a:pt x="1003" y="6"/>
                    </a:lnTo>
                    <a:lnTo>
                      <a:pt x="1074" y="0"/>
                    </a:lnTo>
                    <a:lnTo>
                      <a:pt x="1142" y="2"/>
                    </a:lnTo>
                    <a:lnTo>
                      <a:pt x="1209" y="9"/>
                    </a:lnTo>
                    <a:lnTo>
                      <a:pt x="1280" y="21"/>
                    </a:lnTo>
                    <a:lnTo>
                      <a:pt x="1358" y="41"/>
                    </a:lnTo>
                    <a:lnTo>
                      <a:pt x="1444" y="66"/>
                    </a:lnTo>
                    <a:lnTo>
                      <a:pt x="1470" y="77"/>
                    </a:lnTo>
                    <a:lnTo>
                      <a:pt x="1497" y="94"/>
                    </a:lnTo>
                    <a:lnTo>
                      <a:pt x="1521" y="110"/>
                    </a:lnTo>
                    <a:lnTo>
                      <a:pt x="1544" y="130"/>
                    </a:lnTo>
                    <a:lnTo>
                      <a:pt x="1561" y="146"/>
                    </a:lnTo>
                    <a:lnTo>
                      <a:pt x="1576" y="166"/>
                    </a:lnTo>
                    <a:lnTo>
                      <a:pt x="1583" y="184"/>
                    </a:lnTo>
                    <a:lnTo>
                      <a:pt x="1587" y="202"/>
                    </a:lnTo>
                    <a:lnTo>
                      <a:pt x="1502" y="309"/>
                    </a:lnTo>
                    <a:lnTo>
                      <a:pt x="1434" y="419"/>
                    </a:lnTo>
                    <a:lnTo>
                      <a:pt x="1380" y="531"/>
                    </a:lnTo>
                    <a:lnTo>
                      <a:pt x="1341" y="650"/>
                    </a:lnTo>
                    <a:lnTo>
                      <a:pt x="1312" y="769"/>
                    </a:lnTo>
                    <a:lnTo>
                      <a:pt x="1294" y="893"/>
                    </a:lnTo>
                    <a:lnTo>
                      <a:pt x="1283" y="1021"/>
                    </a:lnTo>
                    <a:lnTo>
                      <a:pt x="1279" y="1153"/>
                    </a:lnTo>
                    <a:lnTo>
                      <a:pt x="1213" y="1206"/>
                    </a:lnTo>
                    <a:lnTo>
                      <a:pt x="1128" y="1245"/>
                    </a:lnTo>
                    <a:lnTo>
                      <a:pt x="1023" y="1270"/>
                    </a:lnTo>
                    <a:lnTo>
                      <a:pt x="903" y="1284"/>
                    </a:lnTo>
                    <a:lnTo>
                      <a:pt x="771" y="1282"/>
                    </a:lnTo>
                    <a:lnTo>
                      <a:pt x="630" y="1268"/>
                    </a:lnTo>
                    <a:lnTo>
                      <a:pt x="486" y="1239"/>
                    </a:lnTo>
                    <a:lnTo>
                      <a:pt x="341" y="1199"/>
                    </a:lnTo>
                    <a:lnTo>
                      <a:pt x="286" y="1171"/>
                    </a:lnTo>
                    <a:lnTo>
                      <a:pt x="234" y="1146"/>
                    </a:lnTo>
                    <a:lnTo>
                      <a:pt x="185" y="1118"/>
                    </a:lnTo>
                    <a:lnTo>
                      <a:pt x="142" y="1089"/>
                    </a:lnTo>
                    <a:lnTo>
                      <a:pt x="101" y="1056"/>
                    </a:lnTo>
                    <a:lnTo>
                      <a:pt x="63" y="1018"/>
                    </a:lnTo>
                    <a:lnTo>
                      <a:pt x="30" y="974"/>
                    </a:lnTo>
                    <a:lnTo>
                      <a:pt x="0" y="923"/>
                    </a:lnTo>
                    <a:lnTo>
                      <a:pt x="9" y="748"/>
                    </a:lnTo>
                    <a:lnTo>
                      <a:pt x="62" y="594"/>
                    </a:lnTo>
                    <a:lnTo>
                      <a:pt x="149" y="456"/>
                    </a:lnTo>
                    <a:lnTo>
                      <a:pt x="265" y="338"/>
                    </a:lnTo>
                    <a:lnTo>
                      <a:pt x="398" y="234"/>
                    </a:lnTo>
                    <a:lnTo>
                      <a:pt x="544" y="151"/>
                    </a:lnTo>
                    <a:lnTo>
                      <a:pt x="693" y="84"/>
                    </a:lnTo>
                    <a:lnTo>
                      <a:pt x="838" y="37"/>
                    </a:lnTo>
                    <a:close/>
                  </a:path>
                </a:pathLst>
              </a:custGeom>
              <a:solidFill>
                <a:srgbClr val="78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9" name="Freeform 120"/>
              <p:cNvSpPr>
                <a:spLocks/>
              </p:cNvSpPr>
              <p:nvPr/>
            </p:nvSpPr>
            <p:spPr bwMode="auto">
              <a:xfrm>
                <a:off x="3268" y="2503"/>
                <a:ext cx="525" cy="411"/>
              </a:xfrm>
              <a:custGeom>
                <a:avLst/>
                <a:gdLst>
                  <a:gd name="T0" fmla="*/ 817 w 1575"/>
                  <a:gd name="T1" fmla="*/ 42 h 1233"/>
                  <a:gd name="T2" fmla="*/ 902 w 1575"/>
                  <a:gd name="T3" fmla="*/ 21 h 1233"/>
                  <a:gd name="T4" fmla="*/ 979 w 1575"/>
                  <a:gd name="T5" fmla="*/ 8 h 1233"/>
                  <a:gd name="T6" fmla="*/ 1048 w 1575"/>
                  <a:gd name="T7" fmla="*/ 0 h 1233"/>
                  <a:gd name="T8" fmla="*/ 1116 w 1575"/>
                  <a:gd name="T9" fmla="*/ 0 h 1233"/>
                  <a:gd name="T10" fmla="*/ 1183 w 1575"/>
                  <a:gd name="T11" fmla="*/ 3 h 1233"/>
                  <a:gd name="T12" fmla="*/ 1257 w 1575"/>
                  <a:gd name="T13" fmla="*/ 12 h 1233"/>
                  <a:gd name="T14" fmla="*/ 1338 w 1575"/>
                  <a:gd name="T15" fmla="*/ 25 h 1233"/>
                  <a:gd name="T16" fmla="*/ 1432 w 1575"/>
                  <a:gd name="T17" fmla="*/ 46 h 1233"/>
                  <a:gd name="T18" fmla="*/ 1460 w 1575"/>
                  <a:gd name="T19" fmla="*/ 58 h 1233"/>
                  <a:gd name="T20" fmla="*/ 1489 w 1575"/>
                  <a:gd name="T21" fmla="*/ 74 h 1233"/>
                  <a:gd name="T22" fmla="*/ 1514 w 1575"/>
                  <a:gd name="T23" fmla="*/ 87 h 1233"/>
                  <a:gd name="T24" fmla="*/ 1536 w 1575"/>
                  <a:gd name="T25" fmla="*/ 104 h 1233"/>
                  <a:gd name="T26" fmla="*/ 1553 w 1575"/>
                  <a:gd name="T27" fmla="*/ 119 h 1233"/>
                  <a:gd name="T28" fmla="*/ 1566 w 1575"/>
                  <a:gd name="T29" fmla="*/ 135 h 1233"/>
                  <a:gd name="T30" fmla="*/ 1573 w 1575"/>
                  <a:gd name="T31" fmla="*/ 151 h 1233"/>
                  <a:gd name="T32" fmla="*/ 1575 w 1575"/>
                  <a:gd name="T33" fmla="*/ 168 h 1233"/>
                  <a:gd name="T34" fmla="*/ 1492 w 1575"/>
                  <a:gd name="T35" fmla="*/ 274 h 1233"/>
                  <a:gd name="T36" fmla="*/ 1427 w 1575"/>
                  <a:gd name="T37" fmla="*/ 384 h 1233"/>
                  <a:gd name="T38" fmla="*/ 1376 w 1575"/>
                  <a:gd name="T39" fmla="*/ 493 h 1233"/>
                  <a:gd name="T40" fmla="*/ 1342 w 1575"/>
                  <a:gd name="T41" fmla="*/ 609 h 1233"/>
                  <a:gd name="T42" fmla="*/ 1315 w 1575"/>
                  <a:gd name="T43" fmla="*/ 724 h 1233"/>
                  <a:gd name="T44" fmla="*/ 1297 w 1575"/>
                  <a:gd name="T45" fmla="*/ 845 h 1233"/>
                  <a:gd name="T46" fmla="*/ 1286 w 1575"/>
                  <a:gd name="T47" fmla="*/ 970 h 1233"/>
                  <a:gd name="T48" fmla="*/ 1281 w 1575"/>
                  <a:gd name="T49" fmla="*/ 1101 h 1233"/>
                  <a:gd name="T50" fmla="*/ 1217 w 1575"/>
                  <a:gd name="T51" fmla="*/ 1154 h 1233"/>
                  <a:gd name="T52" fmla="*/ 1130 w 1575"/>
                  <a:gd name="T53" fmla="*/ 1195 h 1233"/>
                  <a:gd name="T54" fmla="*/ 1023 w 1575"/>
                  <a:gd name="T55" fmla="*/ 1220 h 1233"/>
                  <a:gd name="T56" fmla="*/ 899 w 1575"/>
                  <a:gd name="T57" fmla="*/ 1233 h 1233"/>
                  <a:gd name="T58" fmla="*/ 762 w 1575"/>
                  <a:gd name="T59" fmla="*/ 1229 h 1233"/>
                  <a:gd name="T60" fmla="*/ 617 w 1575"/>
                  <a:gd name="T61" fmla="*/ 1213 h 1233"/>
                  <a:gd name="T62" fmla="*/ 467 w 1575"/>
                  <a:gd name="T63" fmla="*/ 1183 h 1233"/>
                  <a:gd name="T64" fmla="*/ 318 w 1575"/>
                  <a:gd name="T65" fmla="*/ 1140 h 1233"/>
                  <a:gd name="T66" fmla="*/ 260 w 1575"/>
                  <a:gd name="T67" fmla="*/ 1108 h 1233"/>
                  <a:gd name="T68" fmla="*/ 208 w 1575"/>
                  <a:gd name="T69" fmla="*/ 1079 h 1233"/>
                  <a:gd name="T70" fmla="*/ 161 w 1575"/>
                  <a:gd name="T71" fmla="*/ 1049 h 1233"/>
                  <a:gd name="T72" fmla="*/ 121 w 1575"/>
                  <a:gd name="T73" fmla="*/ 1022 h 1233"/>
                  <a:gd name="T74" fmla="*/ 83 w 1575"/>
                  <a:gd name="T75" fmla="*/ 988 h 1233"/>
                  <a:gd name="T76" fmla="*/ 51 w 1575"/>
                  <a:gd name="T77" fmla="*/ 951 h 1233"/>
                  <a:gd name="T78" fmla="*/ 22 w 1575"/>
                  <a:gd name="T79" fmla="*/ 906 h 1233"/>
                  <a:gd name="T80" fmla="*/ 0 w 1575"/>
                  <a:gd name="T81" fmla="*/ 853 h 1233"/>
                  <a:gd name="T82" fmla="*/ 23 w 1575"/>
                  <a:gd name="T83" fmla="*/ 689 h 1233"/>
                  <a:gd name="T84" fmla="*/ 86 w 1575"/>
                  <a:gd name="T85" fmla="*/ 546 h 1233"/>
                  <a:gd name="T86" fmla="*/ 175 w 1575"/>
                  <a:gd name="T87" fmla="*/ 422 h 1233"/>
                  <a:gd name="T88" fmla="*/ 288 w 1575"/>
                  <a:gd name="T89" fmla="*/ 318 h 1233"/>
                  <a:gd name="T90" fmla="*/ 414 w 1575"/>
                  <a:gd name="T91" fmla="*/ 227 h 1233"/>
                  <a:gd name="T92" fmla="*/ 550 w 1575"/>
                  <a:gd name="T93" fmla="*/ 153 h 1233"/>
                  <a:gd name="T94" fmla="*/ 685 w 1575"/>
                  <a:gd name="T95" fmla="*/ 90 h 1233"/>
                  <a:gd name="T96" fmla="*/ 817 w 1575"/>
                  <a:gd name="T97" fmla="*/ 42 h 12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5" h="1233">
                    <a:moveTo>
                      <a:pt x="817" y="42"/>
                    </a:moveTo>
                    <a:lnTo>
                      <a:pt x="902" y="21"/>
                    </a:lnTo>
                    <a:lnTo>
                      <a:pt x="979" y="8"/>
                    </a:lnTo>
                    <a:lnTo>
                      <a:pt x="1048" y="0"/>
                    </a:lnTo>
                    <a:lnTo>
                      <a:pt x="1116" y="0"/>
                    </a:lnTo>
                    <a:lnTo>
                      <a:pt x="1183" y="3"/>
                    </a:lnTo>
                    <a:lnTo>
                      <a:pt x="1257" y="12"/>
                    </a:lnTo>
                    <a:lnTo>
                      <a:pt x="1338" y="25"/>
                    </a:lnTo>
                    <a:lnTo>
                      <a:pt x="1432" y="46"/>
                    </a:lnTo>
                    <a:lnTo>
                      <a:pt x="1460" y="58"/>
                    </a:lnTo>
                    <a:lnTo>
                      <a:pt x="1489" y="74"/>
                    </a:lnTo>
                    <a:lnTo>
                      <a:pt x="1514" y="87"/>
                    </a:lnTo>
                    <a:lnTo>
                      <a:pt x="1536" y="104"/>
                    </a:lnTo>
                    <a:lnTo>
                      <a:pt x="1553" y="119"/>
                    </a:lnTo>
                    <a:lnTo>
                      <a:pt x="1566" y="135"/>
                    </a:lnTo>
                    <a:lnTo>
                      <a:pt x="1573" y="151"/>
                    </a:lnTo>
                    <a:lnTo>
                      <a:pt x="1575" y="168"/>
                    </a:lnTo>
                    <a:lnTo>
                      <a:pt x="1492" y="274"/>
                    </a:lnTo>
                    <a:lnTo>
                      <a:pt x="1427" y="384"/>
                    </a:lnTo>
                    <a:lnTo>
                      <a:pt x="1376" y="493"/>
                    </a:lnTo>
                    <a:lnTo>
                      <a:pt x="1342" y="609"/>
                    </a:lnTo>
                    <a:lnTo>
                      <a:pt x="1315" y="724"/>
                    </a:lnTo>
                    <a:lnTo>
                      <a:pt x="1297" y="845"/>
                    </a:lnTo>
                    <a:lnTo>
                      <a:pt x="1286" y="970"/>
                    </a:lnTo>
                    <a:lnTo>
                      <a:pt x="1281" y="1101"/>
                    </a:lnTo>
                    <a:lnTo>
                      <a:pt x="1217" y="1154"/>
                    </a:lnTo>
                    <a:lnTo>
                      <a:pt x="1130" y="1195"/>
                    </a:lnTo>
                    <a:lnTo>
                      <a:pt x="1023" y="1220"/>
                    </a:lnTo>
                    <a:lnTo>
                      <a:pt x="899" y="1233"/>
                    </a:lnTo>
                    <a:lnTo>
                      <a:pt x="762" y="1229"/>
                    </a:lnTo>
                    <a:lnTo>
                      <a:pt x="617" y="1213"/>
                    </a:lnTo>
                    <a:lnTo>
                      <a:pt x="467" y="1183"/>
                    </a:lnTo>
                    <a:lnTo>
                      <a:pt x="318" y="1140"/>
                    </a:lnTo>
                    <a:lnTo>
                      <a:pt x="260" y="1108"/>
                    </a:lnTo>
                    <a:lnTo>
                      <a:pt x="208" y="1079"/>
                    </a:lnTo>
                    <a:lnTo>
                      <a:pt x="161" y="1049"/>
                    </a:lnTo>
                    <a:lnTo>
                      <a:pt x="121" y="1022"/>
                    </a:lnTo>
                    <a:lnTo>
                      <a:pt x="83" y="988"/>
                    </a:lnTo>
                    <a:lnTo>
                      <a:pt x="51" y="951"/>
                    </a:lnTo>
                    <a:lnTo>
                      <a:pt x="22" y="906"/>
                    </a:lnTo>
                    <a:lnTo>
                      <a:pt x="0" y="853"/>
                    </a:lnTo>
                    <a:lnTo>
                      <a:pt x="23" y="689"/>
                    </a:lnTo>
                    <a:lnTo>
                      <a:pt x="86" y="546"/>
                    </a:lnTo>
                    <a:lnTo>
                      <a:pt x="175" y="422"/>
                    </a:lnTo>
                    <a:lnTo>
                      <a:pt x="288" y="318"/>
                    </a:lnTo>
                    <a:lnTo>
                      <a:pt x="414" y="227"/>
                    </a:lnTo>
                    <a:lnTo>
                      <a:pt x="550" y="153"/>
                    </a:lnTo>
                    <a:lnTo>
                      <a:pt x="685" y="90"/>
                    </a:lnTo>
                    <a:lnTo>
                      <a:pt x="817" y="42"/>
                    </a:lnTo>
                    <a:close/>
                  </a:path>
                </a:pathLst>
              </a:custGeom>
              <a:solidFill>
                <a:srgbClr val="63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0" name="Freeform 121"/>
              <p:cNvSpPr>
                <a:spLocks/>
              </p:cNvSpPr>
              <p:nvPr/>
            </p:nvSpPr>
            <p:spPr bwMode="auto">
              <a:xfrm>
                <a:off x="3265" y="2521"/>
                <a:ext cx="523" cy="394"/>
              </a:xfrm>
              <a:custGeom>
                <a:avLst/>
                <a:gdLst>
                  <a:gd name="T0" fmla="*/ 801 w 1570"/>
                  <a:gd name="T1" fmla="*/ 50 h 1181"/>
                  <a:gd name="T2" fmla="*/ 888 w 1570"/>
                  <a:gd name="T3" fmla="*/ 29 h 1181"/>
                  <a:gd name="T4" fmla="*/ 963 w 1570"/>
                  <a:gd name="T5" fmla="*/ 15 h 1181"/>
                  <a:gd name="T6" fmla="*/ 1031 w 1570"/>
                  <a:gd name="T7" fmla="*/ 5 h 1181"/>
                  <a:gd name="T8" fmla="*/ 1098 w 1570"/>
                  <a:gd name="T9" fmla="*/ 1 h 1181"/>
                  <a:gd name="T10" fmla="*/ 1164 w 1570"/>
                  <a:gd name="T11" fmla="*/ 0 h 1181"/>
                  <a:gd name="T12" fmla="*/ 1238 w 1570"/>
                  <a:gd name="T13" fmla="*/ 4 h 1181"/>
                  <a:gd name="T14" fmla="*/ 1323 w 1570"/>
                  <a:gd name="T15" fmla="*/ 12 h 1181"/>
                  <a:gd name="T16" fmla="*/ 1426 w 1570"/>
                  <a:gd name="T17" fmla="*/ 25 h 1181"/>
                  <a:gd name="T18" fmla="*/ 1459 w 1570"/>
                  <a:gd name="T19" fmla="*/ 37 h 1181"/>
                  <a:gd name="T20" fmla="*/ 1488 w 1570"/>
                  <a:gd name="T21" fmla="*/ 51 h 1181"/>
                  <a:gd name="T22" fmla="*/ 1513 w 1570"/>
                  <a:gd name="T23" fmla="*/ 62 h 1181"/>
                  <a:gd name="T24" fmla="*/ 1536 w 1570"/>
                  <a:gd name="T25" fmla="*/ 75 h 1181"/>
                  <a:gd name="T26" fmla="*/ 1551 w 1570"/>
                  <a:gd name="T27" fmla="*/ 86 h 1181"/>
                  <a:gd name="T28" fmla="*/ 1564 w 1570"/>
                  <a:gd name="T29" fmla="*/ 98 h 1181"/>
                  <a:gd name="T30" fmla="*/ 1569 w 1570"/>
                  <a:gd name="T31" fmla="*/ 112 h 1181"/>
                  <a:gd name="T32" fmla="*/ 1570 w 1570"/>
                  <a:gd name="T33" fmla="*/ 129 h 1181"/>
                  <a:gd name="T34" fmla="*/ 1490 w 1570"/>
                  <a:gd name="T35" fmla="*/ 236 h 1181"/>
                  <a:gd name="T36" fmla="*/ 1429 w 1570"/>
                  <a:gd name="T37" fmla="*/ 344 h 1181"/>
                  <a:gd name="T38" fmla="*/ 1381 w 1570"/>
                  <a:gd name="T39" fmla="*/ 453 h 1181"/>
                  <a:gd name="T40" fmla="*/ 1348 w 1570"/>
                  <a:gd name="T41" fmla="*/ 565 h 1181"/>
                  <a:gd name="T42" fmla="*/ 1323 w 1570"/>
                  <a:gd name="T43" fmla="*/ 679 h 1181"/>
                  <a:gd name="T44" fmla="*/ 1308 w 1570"/>
                  <a:gd name="T45" fmla="*/ 798 h 1181"/>
                  <a:gd name="T46" fmla="*/ 1296 w 1570"/>
                  <a:gd name="T47" fmla="*/ 920 h 1181"/>
                  <a:gd name="T48" fmla="*/ 1290 w 1570"/>
                  <a:gd name="T49" fmla="*/ 1048 h 1181"/>
                  <a:gd name="T50" fmla="*/ 1226 w 1570"/>
                  <a:gd name="T51" fmla="*/ 1102 h 1181"/>
                  <a:gd name="T52" fmla="*/ 1138 w 1570"/>
                  <a:gd name="T53" fmla="*/ 1144 h 1181"/>
                  <a:gd name="T54" fmla="*/ 1027 w 1570"/>
                  <a:gd name="T55" fmla="*/ 1169 h 1181"/>
                  <a:gd name="T56" fmla="*/ 899 w 1570"/>
                  <a:gd name="T57" fmla="*/ 1181 h 1181"/>
                  <a:gd name="T58" fmla="*/ 757 w 1570"/>
                  <a:gd name="T59" fmla="*/ 1177 h 1181"/>
                  <a:gd name="T60" fmla="*/ 607 w 1570"/>
                  <a:gd name="T61" fmla="*/ 1159 h 1181"/>
                  <a:gd name="T62" fmla="*/ 451 w 1570"/>
                  <a:gd name="T63" fmla="*/ 1126 h 1181"/>
                  <a:gd name="T64" fmla="*/ 299 w 1570"/>
                  <a:gd name="T65" fmla="*/ 1080 h 1181"/>
                  <a:gd name="T66" fmla="*/ 238 w 1570"/>
                  <a:gd name="T67" fmla="*/ 1042 h 1181"/>
                  <a:gd name="T68" fmla="*/ 187 w 1570"/>
                  <a:gd name="T69" fmla="*/ 1012 h 1181"/>
                  <a:gd name="T70" fmla="*/ 142 w 1570"/>
                  <a:gd name="T71" fmla="*/ 983 h 1181"/>
                  <a:gd name="T72" fmla="*/ 105 w 1570"/>
                  <a:gd name="T73" fmla="*/ 955 h 1181"/>
                  <a:gd name="T74" fmla="*/ 71 w 1570"/>
                  <a:gd name="T75" fmla="*/ 923 h 1181"/>
                  <a:gd name="T76" fmla="*/ 45 w 1570"/>
                  <a:gd name="T77" fmla="*/ 885 h 1181"/>
                  <a:gd name="T78" fmla="*/ 20 w 1570"/>
                  <a:gd name="T79" fmla="*/ 839 h 1181"/>
                  <a:gd name="T80" fmla="*/ 0 w 1570"/>
                  <a:gd name="T81" fmla="*/ 782 h 1181"/>
                  <a:gd name="T82" fmla="*/ 43 w 1570"/>
                  <a:gd name="T83" fmla="*/ 628 h 1181"/>
                  <a:gd name="T84" fmla="*/ 116 w 1570"/>
                  <a:gd name="T85" fmla="*/ 499 h 1181"/>
                  <a:gd name="T86" fmla="*/ 209 w 1570"/>
                  <a:gd name="T87" fmla="*/ 389 h 1181"/>
                  <a:gd name="T88" fmla="*/ 320 w 1570"/>
                  <a:gd name="T89" fmla="*/ 299 h 1181"/>
                  <a:gd name="T90" fmla="*/ 438 w 1570"/>
                  <a:gd name="T91" fmla="*/ 221 h 1181"/>
                  <a:gd name="T92" fmla="*/ 564 w 1570"/>
                  <a:gd name="T93" fmla="*/ 155 h 1181"/>
                  <a:gd name="T94" fmla="*/ 685 w 1570"/>
                  <a:gd name="T95" fmla="*/ 98 h 1181"/>
                  <a:gd name="T96" fmla="*/ 801 w 1570"/>
                  <a:gd name="T97" fmla="*/ 50 h 1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0" h="1181">
                    <a:moveTo>
                      <a:pt x="801" y="50"/>
                    </a:moveTo>
                    <a:lnTo>
                      <a:pt x="888" y="29"/>
                    </a:lnTo>
                    <a:lnTo>
                      <a:pt x="963" y="15"/>
                    </a:lnTo>
                    <a:lnTo>
                      <a:pt x="1031" y="5"/>
                    </a:lnTo>
                    <a:lnTo>
                      <a:pt x="1098" y="1"/>
                    </a:lnTo>
                    <a:lnTo>
                      <a:pt x="1164" y="0"/>
                    </a:lnTo>
                    <a:lnTo>
                      <a:pt x="1238" y="4"/>
                    </a:lnTo>
                    <a:lnTo>
                      <a:pt x="1323" y="12"/>
                    </a:lnTo>
                    <a:lnTo>
                      <a:pt x="1426" y="25"/>
                    </a:lnTo>
                    <a:lnTo>
                      <a:pt x="1459" y="37"/>
                    </a:lnTo>
                    <a:lnTo>
                      <a:pt x="1488" y="51"/>
                    </a:lnTo>
                    <a:lnTo>
                      <a:pt x="1513" y="62"/>
                    </a:lnTo>
                    <a:lnTo>
                      <a:pt x="1536" y="75"/>
                    </a:lnTo>
                    <a:lnTo>
                      <a:pt x="1551" y="86"/>
                    </a:lnTo>
                    <a:lnTo>
                      <a:pt x="1564" y="98"/>
                    </a:lnTo>
                    <a:lnTo>
                      <a:pt x="1569" y="112"/>
                    </a:lnTo>
                    <a:lnTo>
                      <a:pt x="1570" y="129"/>
                    </a:lnTo>
                    <a:lnTo>
                      <a:pt x="1490" y="236"/>
                    </a:lnTo>
                    <a:lnTo>
                      <a:pt x="1429" y="344"/>
                    </a:lnTo>
                    <a:lnTo>
                      <a:pt x="1381" y="453"/>
                    </a:lnTo>
                    <a:lnTo>
                      <a:pt x="1348" y="565"/>
                    </a:lnTo>
                    <a:lnTo>
                      <a:pt x="1323" y="679"/>
                    </a:lnTo>
                    <a:lnTo>
                      <a:pt x="1308" y="798"/>
                    </a:lnTo>
                    <a:lnTo>
                      <a:pt x="1296" y="920"/>
                    </a:lnTo>
                    <a:lnTo>
                      <a:pt x="1290" y="1048"/>
                    </a:lnTo>
                    <a:lnTo>
                      <a:pt x="1226" y="1102"/>
                    </a:lnTo>
                    <a:lnTo>
                      <a:pt x="1138" y="1144"/>
                    </a:lnTo>
                    <a:lnTo>
                      <a:pt x="1027" y="1169"/>
                    </a:lnTo>
                    <a:lnTo>
                      <a:pt x="899" y="1181"/>
                    </a:lnTo>
                    <a:lnTo>
                      <a:pt x="757" y="1177"/>
                    </a:lnTo>
                    <a:lnTo>
                      <a:pt x="607" y="1159"/>
                    </a:lnTo>
                    <a:lnTo>
                      <a:pt x="451" y="1126"/>
                    </a:lnTo>
                    <a:lnTo>
                      <a:pt x="299" y="1080"/>
                    </a:lnTo>
                    <a:lnTo>
                      <a:pt x="238" y="1042"/>
                    </a:lnTo>
                    <a:lnTo>
                      <a:pt x="187" y="1012"/>
                    </a:lnTo>
                    <a:lnTo>
                      <a:pt x="142" y="983"/>
                    </a:lnTo>
                    <a:lnTo>
                      <a:pt x="105" y="955"/>
                    </a:lnTo>
                    <a:lnTo>
                      <a:pt x="71" y="923"/>
                    </a:lnTo>
                    <a:lnTo>
                      <a:pt x="45" y="885"/>
                    </a:lnTo>
                    <a:lnTo>
                      <a:pt x="20" y="839"/>
                    </a:lnTo>
                    <a:lnTo>
                      <a:pt x="0" y="782"/>
                    </a:lnTo>
                    <a:lnTo>
                      <a:pt x="43" y="628"/>
                    </a:lnTo>
                    <a:lnTo>
                      <a:pt x="116" y="499"/>
                    </a:lnTo>
                    <a:lnTo>
                      <a:pt x="209" y="389"/>
                    </a:lnTo>
                    <a:lnTo>
                      <a:pt x="320" y="299"/>
                    </a:lnTo>
                    <a:lnTo>
                      <a:pt x="438" y="221"/>
                    </a:lnTo>
                    <a:lnTo>
                      <a:pt x="564" y="155"/>
                    </a:lnTo>
                    <a:lnTo>
                      <a:pt x="685" y="98"/>
                    </a:lnTo>
                    <a:lnTo>
                      <a:pt x="801" y="50"/>
                    </a:lnTo>
                    <a:close/>
                  </a:path>
                </a:pathLst>
              </a:custGeom>
              <a:solidFill>
                <a:srgbClr val="52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1" name="Freeform 122"/>
              <p:cNvSpPr>
                <a:spLocks/>
              </p:cNvSpPr>
              <p:nvPr/>
            </p:nvSpPr>
            <p:spPr bwMode="auto">
              <a:xfrm>
                <a:off x="3263" y="2537"/>
                <a:ext cx="522" cy="378"/>
              </a:xfrm>
              <a:custGeom>
                <a:avLst/>
                <a:gdLst>
                  <a:gd name="T0" fmla="*/ 783 w 1566"/>
                  <a:gd name="T1" fmla="*/ 60 h 1134"/>
                  <a:gd name="T2" fmla="*/ 868 w 1566"/>
                  <a:gd name="T3" fmla="*/ 39 h 1134"/>
                  <a:gd name="T4" fmla="*/ 943 w 1566"/>
                  <a:gd name="T5" fmla="*/ 24 h 1134"/>
                  <a:gd name="T6" fmla="*/ 1009 w 1566"/>
                  <a:gd name="T7" fmla="*/ 13 h 1134"/>
                  <a:gd name="T8" fmla="*/ 1075 w 1566"/>
                  <a:gd name="T9" fmla="*/ 6 h 1134"/>
                  <a:gd name="T10" fmla="*/ 1142 w 1566"/>
                  <a:gd name="T11" fmla="*/ 0 h 1134"/>
                  <a:gd name="T12" fmla="*/ 1220 w 1566"/>
                  <a:gd name="T13" fmla="*/ 0 h 1134"/>
                  <a:gd name="T14" fmla="*/ 1309 w 1566"/>
                  <a:gd name="T15" fmla="*/ 3 h 1134"/>
                  <a:gd name="T16" fmla="*/ 1419 w 1566"/>
                  <a:gd name="T17" fmla="*/ 10 h 1134"/>
                  <a:gd name="T18" fmla="*/ 1454 w 1566"/>
                  <a:gd name="T19" fmla="*/ 22 h 1134"/>
                  <a:gd name="T20" fmla="*/ 1486 w 1566"/>
                  <a:gd name="T21" fmla="*/ 33 h 1134"/>
                  <a:gd name="T22" fmla="*/ 1511 w 1566"/>
                  <a:gd name="T23" fmla="*/ 43 h 1134"/>
                  <a:gd name="T24" fmla="*/ 1533 w 1566"/>
                  <a:gd name="T25" fmla="*/ 53 h 1134"/>
                  <a:gd name="T26" fmla="*/ 1547 w 1566"/>
                  <a:gd name="T27" fmla="*/ 61 h 1134"/>
                  <a:gd name="T28" fmla="*/ 1558 w 1566"/>
                  <a:gd name="T29" fmla="*/ 72 h 1134"/>
                  <a:gd name="T30" fmla="*/ 1564 w 1566"/>
                  <a:gd name="T31" fmla="*/ 83 h 1134"/>
                  <a:gd name="T32" fmla="*/ 1566 w 1566"/>
                  <a:gd name="T33" fmla="*/ 100 h 1134"/>
                  <a:gd name="T34" fmla="*/ 1488 w 1566"/>
                  <a:gd name="T35" fmla="*/ 207 h 1134"/>
                  <a:gd name="T36" fmla="*/ 1429 w 1566"/>
                  <a:gd name="T37" fmla="*/ 314 h 1134"/>
                  <a:gd name="T38" fmla="*/ 1384 w 1566"/>
                  <a:gd name="T39" fmla="*/ 421 h 1134"/>
                  <a:gd name="T40" fmla="*/ 1354 w 1566"/>
                  <a:gd name="T41" fmla="*/ 531 h 1134"/>
                  <a:gd name="T42" fmla="*/ 1330 w 1566"/>
                  <a:gd name="T43" fmla="*/ 641 h 1134"/>
                  <a:gd name="T44" fmla="*/ 1316 w 1566"/>
                  <a:gd name="T45" fmla="*/ 756 h 1134"/>
                  <a:gd name="T46" fmla="*/ 1303 w 1566"/>
                  <a:gd name="T47" fmla="*/ 874 h 1134"/>
                  <a:gd name="T48" fmla="*/ 1294 w 1566"/>
                  <a:gd name="T49" fmla="*/ 1001 h 1134"/>
                  <a:gd name="T50" fmla="*/ 1231 w 1566"/>
                  <a:gd name="T51" fmla="*/ 1056 h 1134"/>
                  <a:gd name="T52" fmla="*/ 1142 w 1566"/>
                  <a:gd name="T53" fmla="*/ 1098 h 1134"/>
                  <a:gd name="T54" fmla="*/ 1028 w 1566"/>
                  <a:gd name="T55" fmla="*/ 1123 h 1134"/>
                  <a:gd name="T56" fmla="*/ 897 w 1566"/>
                  <a:gd name="T57" fmla="*/ 1134 h 1134"/>
                  <a:gd name="T58" fmla="*/ 750 w 1566"/>
                  <a:gd name="T59" fmla="*/ 1129 h 1134"/>
                  <a:gd name="T60" fmla="*/ 594 w 1566"/>
                  <a:gd name="T61" fmla="*/ 1109 h 1134"/>
                  <a:gd name="T62" fmla="*/ 434 w 1566"/>
                  <a:gd name="T63" fmla="*/ 1072 h 1134"/>
                  <a:gd name="T64" fmla="*/ 277 w 1566"/>
                  <a:gd name="T65" fmla="*/ 1022 h 1134"/>
                  <a:gd name="T66" fmla="*/ 213 w 1566"/>
                  <a:gd name="T67" fmla="*/ 981 h 1134"/>
                  <a:gd name="T68" fmla="*/ 162 w 1566"/>
                  <a:gd name="T69" fmla="*/ 949 h 1134"/>
                  <a:gd name="T70" fmla="*/ 119 w 1566"/>
                  <a:gd name="T71" fmla="*/ 920 h 1134"/>
                  <a:gd name="T72" fmla="*/ 85 w 1566"/>
                  <a:gd name="T73" fmla="*/ 894 h 1134"/>
                  <a:gd name="T74" fmla="*/ 57 w 1566"/>
                  <a:gd name="T75" fmla="*/ 862 h 1134"/>
                  <a:gd name="T76" fmla="*/ 35 w 1566"/>
                  <a:gd name="T77" fmla="*/ 826 h 1134"/>
                  <a:gd name="T78" fmla="*/ 16 w 1566"/>
                  <a:gd name="T79" fmla="*/ 780 h 1134"/>
                  <a:gd name="T80" fmla="*/ 0 w 1566"/>
                  <a:gd name="T81" fmla="*/ 721 h 1134"/>
                  <a:gd name="T82" fmla="*/ 62 w 1566"/>
                  <a:gd name="T83" fmla="*/ 575 h 1134"/>
                  <a:gd name="T84" fmla="*/ 144 w 1566"/>
                  <a:gd name="T85" fmla="*/ 457 h 1134"/>
                  <a:gd name="T86" fmla="*/ 240 w 1566"/>
                  <a:gd name="T87" fmla="*/ 361 h 1134"/>
                  <a:gd name="T88" fmla="*/ 348 w 1566"/>
                  <a:gd name="T89" fmla="*/ 284 h 1134"/>
                  <a:gd name="T90" fmla="*/ 461 w 1566"/>
                  <a:gd name="T91" fmla="*/ 218 h 1134"/>
                  <a:gd name="T92" fmla="*/ 575 w 1566"/>
                  <a:gd name="T93" fmla="*/ 161 h 1134"/>
                  <a:gd name="T94" fmla="*/ 683 w 1566"/>
                  <a:gd name="T95" fmla="*/ 110 h 1134"/>
                  <a:gd name="T96" fmla="*/ 783 w 1566"/>
                  <a:gd name="T97" fmla="*/ 60 h 1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66" h="1134">
                    <a:moveTo>
                      <a:pt x="783" y="60"/>
                    </a:moveTo>
                    <a:lnTo>
                      <a:pt x="868" y="39"/>
                    </a:lnTo>
                    <a:lnTo>
                      <a:pt x="943" y="24"/>
                    </a:lnTo>
                    <a:lnTo>
                      <a:pt x="1009" y="13"/>
                    </a:lnTo>
                    <a:lnTo>
                      <a:pt x="1075" y="6"/>
                    </a:lnTo>
                    <a:lnTo>
                      <a:pt x="1142" y="0"/>
                    </a:lnTo>
                    <a:lnTo>
                      <a:pt x="1220" y="0"/>
                    </a:lnTo>
                    <a:lnTo>
                      <a:pt x="1309" y="3"/>
                    </a:lnTo>
                    <a:lnTo>
                      <a:pt x="1419" y="10"/>
                    </a:lnTo>
                    <a:lnTo>
                      <a:pt x="1454" y="22"/>
                    </a:lnTo>
                    <a:lnTo>
                      <a:pt x="1486" y="33"/>
                    </a:lnTo>
                    <a:lnTo>
                      <a:pt x="1511" y="43"/>
                    </a:lnTo>
                    <a:lnTo>
                      <a:pt x="1533" y="53"/>
                    </a:lnTo>
                    <a:lnTo>
                      <a:pt x="1547" y="61"/>
                    </a:lnTo>
                    <a:lnTo>
                      <a:pt x="1558" y="72"/>
                    </a:lnTo>
                    <a:lnTo>
                      <a:pt x="1564" y="83"/>
                    </a:lnTo>
                    <a:lnTo>
                      <a:pt x="1566" y="100"/>
                    </a:lnTo>
                    <a:lnTo>
                      <a:pt x="1488" y="207"/>
                    </a:lnTo>
                    <a:lnTo>
                      <a:pt x="1429" y="314"/>
                    </a:lnTo>
                    <a:lnTo>
                      <a:pt x="1384" y="421"/>
                    </a:lnTo>
                    <a:lnTo>
                      <a:pt x="1354" y="531"/>
                    </a:lnTo>
                    <a:lnTo>
                      <a:pt x="1330" y="641"/>
                    </a:lnTo>
                    <a:lnTo>
                      <a:pt x="1316" y="756"/>
                    </a:lnTo>
                    <a:lnTo>
                      <a:pt x="1303" y="874"/>
                    </a:lnTo>
                    <a:lnTo>
                      <a:pt x="1294" y="1001"/>
                    </a:lnTo>
                    <a:lnTo>
                      <a:pt x="1231" y="1056"/>
                    </a:lnTo>
                    <a:lnTo>
                      <a:pt x="1142" y="1098"/>
                    </a:lnTo>
                    <a:lnTo>
                      <a:pt x="1028" y="1123"/>
                    </a:lnTo>
                    <a:lnTo>
                      <a:pt x="897" y="1134"/>
                    </a:lnTo>
                    <a:lnTo>
                      <a:pt x="750" y="1129"/>
                    </a:lnTo>
                    <a:lnTo>
                      <a:pt x="594" y="1109"/>
                    </a:lnTo>
                    <a:lnTo>
                      <a:pt x="434" y="1072"/>
                    </a:lnTo>
                    <a:lnTo>
                      <a:pt x="277" y="1022"/>
                    </a:lnTo>
                    <a:lnTo>
                      <a:pt x="213" y="981"/>
                    </a:lnTo>
                    <a:lnTo>
                      <a:pt x="162" y="949"/>
                    </a:lnTo>
                    <a:lnTo>
                      <a:pt x="119" y="920"/>
                    </a:lnTo>
                    <a:lnTo>
                      <a:pt x="85" y="894"/>
                    </a:lnTo>
                    <a:lnTo>
                      <a:pt x="57" y="862"/>
                    </a:lnTo>
                    <a:lnTo>
                      <a:pt x="35" y="826"/>
                    </a:lnTo>
                    <a:lnTo>
                      <a:pt x="16" y="780"/>
                    </a:lnTo>
                    <a:lnTo>
                      <a:pt x="0" y="721"/>
                    </a:lnTo>
                    <a:lnTo>
                      <a:pt x="62" y="575"/>
                    </a:lnTo>
                    <a:lnTo>
                      <a:pt x="144" y="457"/>
                    </a:lnTo>
                    <a:lnTo>
                      <a:pt x="240" y="361"/>
                    </a:lnTo>
                    <a:lnTo>
                      <a:pt x="348" y="284"/>
                    </a:lnTo>
                    <a:lnTo>
                      <a:pt x="461" y="218"/>
                    </a:lnTo>
                    <a:lnTo>
                      <a:pt x="575" y="161"/>
                    </a:lnTo>
                    <a:lnTo>
                      <a:pt x="683" y="110"/>
                    </a:lnTo>
                    <a:lnTo>
                      <a:pt x="783" y="60"/>
                    </a:lnTo>
                    <a:close/>
                  </a:path>
                </a:pathLst>
              </a:custGeom>
              <a:solidFill>
                <a:srgbClr val="40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2" name="Freeform 123"/>
              <p:cNvSpPr>
                <a:spLocks/>
              </p:cNvSpPr>
              <p:nvPr/>
            </p:nvSpPr>
            <p:spPr bwMode="auto">
              <a:xfrm>
                <a:off x="3637" y="2551"/>
                <a:ext cx="145" cy="101"/>
              </a:xfrm>
              <a:custGeom>
                <a:avLst/>
                <a:gdLst>
                  <a:gd name="T0" fmla="*/ 435 w 435"/>
                  <a:gd name="T1" fmla="*/ 60 h 302"/>
                  <a:gd name="T2" fmla="*/ 413 w 435"/>
                  <a:gd name="T3" fmla="*/ 86 h 302"/>
                  <a:gd name="T4" fmla="*/ 396 w 435"/>
                  <a:gd name="T5" fmla="*/ 113 h 302"/>
                  <a:gd name="T6" fmla="*/ 380 w 435"/>
                  <a:gd name="T7" fmla="*/ 138 h 302"/>
                  <a:gd name="T8" fmla="*/ 366 w 435"/>
                  <a:gd name="T9" fmla="*/ 163 h 302"/>
                  <a:gd name="T10" fmla="*/ 352 w 435"/>
                  <a:gd name="T11" fmla="*/ 188 h 302"/>
                  <a:gd name="T12" fmla="*/ 338 w 435"/>
                  <a:gd name="T13" fmla="*/ 216 h 302"/>
                  <a:gd name="T14" fmla="*/ 323 w 435"/>
                  <a:gd name="T15" fmla="*/ 243 h 302"/>
                  <a:gd name="T16" fmla="*/ 309 w 435"/>
                  <a:gd name="T17" fmla="*/ 275 h 302"/>
                  <a:gd name="T18" fmla="*/ 298 w 435"/>
                  <a:gd name="T19" fmla="*/ 284 h 302"/>
                  <a:gd name="T20" fmla="*/ 278 w 435"/>
                  <a:gd name="T21" fmla="*/ 292 h 302"/>
                  <a:gd name="T22" fmla="*/ 250 w 435"/>
                  <a:gd name="T23" fmla="*/ 298 h 302"/>
                  <a:gd name="T24" fmla="*/ 220 w 435"/>
                  <a:gd name="T25" fmla="*/ 302 h 302"/>
                  <a:gd name="T26" fmla="*/ 184 w 435"/>
                  <a:gd name="T27" fmla="*/ 300 h 302"/>
                  <a:gd name="T28" fmla="*/ 145 w 435"/>
                  <a:gd name="T29" fmla="*/ 296 h 302"/>
                  <a:gd name="T30" fmla="*/ 104 w 435"/>
                  <a:gd name="T31" fmla="*/ 288 h 302"/>
                  <a:gd name="T32" fmla="*/ 65 w 435"/>
                  <a:gd name="T33" fmla="*/ 275 h 302"/>
                  <a:gd name="T34" fmla="*/ 46 w 435"/>
                  <a:gd name="T35" fmla="*/ 263 h 302"/>
                  <a:gd name="T36" fmla="*/ 32 w 435"/>
                  <a:gd name="T37" fmla="*/ 253 h 302"/>
                  <a:gd name="T38" fmla="*/ 22 w 435"/>
                  <a:gd name="T39" fmla="*/ 243 h 302"/>
                  <a:gd name="T40" fmla="*/ 15 w 435"/>
                  <a:gd name="T41" fmla="*/ 234 h 302"/>
                  <a:gd name="T42" fmla="*/ 10 w 435"/>
                  <a:gd name="T43" fmla="*/ 221 h 302"/>
                  <a:gd name="T44" fmla="*/ 6 w 435"/>
                  <a:gd name="T45" fmla="*/ 209 h 302"/>
                  <a:gd name="T46" fmla="*/ 1 w 435"/>
                  <a:gd name="T47" fmla="*/ 192 h 302"/>
                  <a:gd name="T48" fmla="*/ 0 w 435"/>
                  <a:gd name="T49" fmla="*/ 175 h 302"/>
                  <a:gd name="T50" fmla="*/ 33 w 435"/>
                  <a:gd name="T51" fmla="*/ 92 h 302"/>
                  <a:gd name="T52" fmla="*/ 92 w 435"/>
                  <a:gd name="T53" fmla="*/ 39 h 302"/>
                  <a:gd name="T54" fmla="*/ 163 w 435"/>
                  <a:gd name="T55" fmla="*/ 10 h 302"/>
                  <a:gd name="T56" fmla="*/ 242 w 435"/>
                  <a:gd name="T57" fmla="*/ 0 h 302"/>
                  <a:gd name="T58" fmla="*/ 316 w 435"/>
                  <a:gd name="T59" fmla="*/ 4 h 302"/>
                  <a:gd name="T60" fmla="*/ 378 w 435"/>
                  <a:gd name="T61" fmla="*/ 18 h 302"/>
                  <a:gd name="T62" fmla="*/ 421 w 435"/>
                  <a:gd name="T63" fmla="*/ 38 h 302"/>
                  <a:gd name="T64" fmla="*/ 435 w 435"/>
                  <a:gd name="T65" fmla="*/ 60 h 3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35" h="302">
                    <a:moveTo>
                      <a:pt x="435" y="60"/>
                    </a:moveTo>
                    <a:lnTo>
                      <a:pt x="413" y="86"/>
                    </a:lnTo>
                    <a:lnTo>
                      <a:pt x="396" y="113"/>
                    </a:lnTo>
                    <a:lnTo>
                      <a:pt x="380" y="138"/>
                    </a:lnTo>
                    <a:lnTo>
                      <a:pt x="366" y="163"/>
                    </a:lnTo>
                    <a:lnTo>
                      <a:pt x="352" y="188"/>
                    </a:lnTo>
                    <a:lnTo>
                      <a:pt x="338" y="216"/>
                    </a:lnTo>
                    <a:lnTo>
                      <a:pt x="323" y="243"/>
                    </a:lnTo>
                    <a:lnTo>
                      <a:pt x="309" y="275"/>
                    </a:lnTo>
                    <a:lnTo>
                      <a:pt x="298" y="284"/>
                    </a:lnTo>
                    <a:lnTo>
                      <a:pt x="278" y="292"/>
                    </a:lnTo>
                    <a:lnTo>
                      <a:pt x="250" y="298"/>
                    </a:lnTo>
                    <a:lnTo>
                      <a:pt x="220" y="302"/>
                    </a:lnTo>
                    <a:lnTo>
                      <a:pt x="184" y="300"/>
                    </a:lnTo>
                    <a:lnTo>
                      <a:pt x="145" y="296"/>
                    </a:lnTo>
                    <a:lnTo>
                      <a:pt x="104" y="288"/>
                    </a:lnTo>
                    <a:lnTo>
                      <a:pt x="65" y="275"/>
                    </a:lnTo>
                    <a:lnTo>
                      <a:pt x="46" y="263"/>
                    </a:lnTo>
                    <a:lnTo>
                      <a:pt x="32" y="253"/>
                    </a:lnTo>
                    <a:lnTo>
                      <a:pt x="22" y="243"/>
                    </a:lnTo>
                    <a:lnTo>
                      <a:pt x="15" y="234"/>
                    </a:lnTo>
                    <a:lnTo>
                      <a:pt x="10" y="221"/>
                    </a:lnTo>
                    <a:lnTo>
                      <a:pt x="6" y="209"/>
                    </a:lnTo>
                    <a:lnTo>
                      <a:pt x="1" y="192"/>
                    </a:lnTo>
                    <a:lnTo>
                      <a:pt x="0" y="175"/>
                    </a:lnTo>
                    <a:lnTo>
                      <a:pt x="33" y="92"/>
                    </a:lnTo>
                    <a:lnTo>
                      <a:pt x="92" y="39"/>
                    </a:lnTo>
                    <a:lnTo>
                      <a:pt x="163" y="10"/>
                    </a:lnTo>
                    <a:lnTo>
                      <a:pt x="242" y="0"/>
                    </a:lnTo>
                    <a:lnTo>
                      <a:pt x="316" y="4"/>
                    </a:lnTo>
                    <a:lnTo>
                      <a:pt x="378" y="18"/>
                    </a:lnTo>
                    <a:lnTo>
                      <a:pt x="421" y="38"/>
                    </a:lnTo>
                    <a:lnTo>
                      <a:pt x="435" y="6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3" name="Freeform 124"/>
              <p:cNvSpPr>
                <a:spLocks/>
              </p:cNvSpPr>
              <p:nvPr/>
            </p:nvSpPr>
            <p:spPr bwMode="auto">
              <a:xfrm>
                <a:off x="4167" y="2351"/>
                <a:ext cx="213" cy="76"/>
              </a:xfrm>
              <a:custGeom>
                <a:avLst/>
                <a:gdLst>
                  <a:gd name="T0" fmla="*/ 276 w 639"/>
                  <a:gd name="T1" fmla="*/ 4 h 228"/>
                  <a:gd name="T2" fmla="*/ 322 w 639"/>
                  <a:gd name="T3" fmla="*/ 0 h 228"/>
                  <a:gd name="T4" fmla="*/ 370 w 639"/>
                  <a:gd name="T5" fmla="*/ 0 h 228"/>
                  <a:gd name="T6" fmla="*/ 418 w 639"/>
                  <a:gd name="T7" fmla="*/ 4 h 228"/>
                  <a:gd name="T8" fmla="*/ 465 w 639"/>
                  <a:gd name="T9" fmla="*/ 12 h 228"/>
                  <a:gd name="T10" fmla="*/ 509 w 639"/>
                  <a:gd name="T11" fmla="*/ 22 h 228"/>
                  <a:gd name="T12" fmla="*/ 555 w 639"/>
                  <a:gd name="T13" fmla="*/ 37 h 228"/>
                  <a:gd name="T14" fmla="*/ 597 w 639"/>
                  <a:gd name="T15" fmla="*/ 54 h 228"/>
                  <a:gd name="T16" fmla="*/ 639 w 639"/>
                  <a:gd name="T17" fmla="*/ 76 h 228"/>
                  <a:gd name="T18" fmla="*/ 639 w 639"/>
                  <a:gd name="T19" fmla="*/ 80 h 228"/>
                  <a:gd name="T20" fmla="*/ 639 w 639"/>
                  <a:gd name="T21" fmla="*/ 90 h 228"/>
                  <a:gd name="T22" fmla="*/ 565 w 639"/>
                  <a:gd name="T23" fmla="*/ 93 h 228"/>
                  <a:gd name="T24" fmla="*/ 500 w 639"/>
                  <a:gd name="T25" fmla="*/ 98 h 228"/>
                  <a:gd name="T26" fmla="*/ 438 w 639"/>
                  <a:gd name="T27" fmla="*/ 105 h 228"/>
                  <a:gd name="T28" fmla="*/ 381 w 639"/>
                  <a:gd name="T29" fmla="*/ 118 h 228"/>
                  <a:gd name="T30" fmla="*/ 324 w 639"/>
                  <a:gd name="T31" fmla="*/ 134 h 228"/>
                  <a:gd name="T32" fmla="*/ 269 w 639"/>
                  <a:gd name="T33" fmla="*/ 157 h 228"/>
                  <a:gd name="T34" fmla="*/ 210 w 639"/>
                  <a:gd name="T35" fmla="*/ 187 h 228"/>
                  <a:gd name="T36" fmla="*/ 148 w 639"/>
                  <a:gd name="T37" fmla="*/ 226 h 228"/>
                  <a:gd name="T38" fmla="*/ 126 w 639"/>
                  <a:gd name="T39" fmla="*/ 228 h 228"/>
                  <a:gd name="T40" fmla="*/ 103 w 639"/>
                  <a:gd name="T41" fmla="*/ 226 h 228"/>
                  <a:gd name="T42" fmla="*/ 80 w 639"/>
                  <a:gd name="T43" fmla="*/ 222 h 228"/>
                  <a:gd name="T44" fmla="*/ 59 w 639"/>
                  <a:gd name="T45" fmla="*/ 214 h 228"/>
                  <a:gd name="T46" fmla="*/ 38 w 639"/>
                  <a:gd name="T47" fmla="*/ 201 h 228"/>
                  <a:gd name="T48" fmla="*/ 21 w 639"/>
                  <a:gd name="T49" fmla="*/ 184 h 228"/>
                  <a:gd name="T50" fmla="*/ 7 w 639"/>
                  <a:gd name="T51" fmla="*/ 164 h 228"/>
                  <a:gd name="T52" fmla="*/ 0 w 639"/>
                  <a:gd name="T53" fmla="*/ 140 h 228"/>
                  <a:gd name="T54" fmla="*/ 32 w 639"/>
                  <a:gd name="T55" fmla="*/ 112 h 228"/>
                  <a:gd name="T56" fmla="*/ 64 w 639"/>
                  <a:gd name="T57" fmla="*/ 89 h 228"/>
                  <a:gd name="T58" fmla="*/ 98 w 639"/>
                  <a:gd name="T59" fmla="*/ 68 h 228"/>
                  <a:gd name="T60" fmla="*/ 132 w 639"/>
                  <a:gd name="T61" fmla="*/ 51 h 228"/>
                  <a:gd name="T62" fmla="*/ 166 w 639"/>
                  <a:gd name="T63" fmla="*/ 34 h 228"/>
                  <a:gd name="T64" fmla="*/ 202 w 639"/>
                  <a:gd name="T65" fmla="*/ 22 h 228"/>
                  <a:gd name="T66" fmla="*/ 238 w 639"/>
                  <a:gd name="T67" fmla="*/ 11 h 228"/>
                  <a:gd name="T68" fmla="*/ 276 w 639"/>
                  <a:gd name="T69" fmla="*/ 4 h 2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39" h="228">
                    <a:moveTo>
                      <a:pt x="276" y="4"/>
                    </a:moveTo>
                    <a:lnTo>
                      <a:pt x="322" y="0"/>
                    </a:lnTo>
                    <a:lnTo>
                      <a:pt x="370" y="0"/>
                    </a:lnTo>
                    <a:lnTo>
                      <a:pt x="418" y="4"/>
                    </a:lnTo>
                    <a:lnTo>
                      <a:pt x="465" y="12"/>
                    </a:lnTo>
                    <a:lnTo>
                      <a:pt x="509" y="22"/>
                    </a:lnTo>
                    <a:lnTo>
                      <a:pt x="555" y="37"/>
                    </a:lnTo>
                    <a:lnTo>
                      <a:pt x="597" y="54"/>
                    </a:lnTo>
                    <a:lnTo>
                      <a:pt x="639" y="76"/>
                    </a:lnTo>
                    <a:lnTo>
                      <a:pt x="639" y="80"/>
                    </a:lnTo>
                    <a:lnTo>
                      <a:pt x="639" y="90"/>
                    </a:lnTo>
                    <a:lnTo>
                      <a:pt x="565" y="93"/>
                    </a:lnTo>
                    <a:lnTo>
                      <a:pt x="500" y="98"/>
                    </a:lnTo>
                    <a:lnTo>
                      <a:pt x="438" y="105"/>
                    </a:lnTo>
                    <a:lnTo>
                      <a:pt x="381" y="118"/>
                    </a:lnTo>
                    <a:lnTo>
                      <a:pt x="324" y="134"/>
                    </a:lnTo>
                    <a:lnTo>
                      <a:pt x="269" y="157"/>
                    </a:lnTo>
                    <a:lnTo>
                      <a:pt x="210" y="187"/>
                    </a:lnTo>
                    <a:lnTo>
                      <a:pt x="148" y="226"/>
                    </a:lnTo>
                    <a:lnTo>
                      <a:pt x="126" y="228"/>
                    </a:lnTo>
                    <a:lnTo>
                      <a:pt x="103" y="226"/>
                    </a:lnTo>
                    <a:lnTo>
                      <a:pt x="80" y="222"/>
                    </a:lnTo>
                    <a:lnTo>
                      <a:pt x="59" y="214"/>
                    </a:lnTo>
                    <a:lnTo>
                      <a:pt x="38" y="201"/>
                    </a:lnTo>
                    <a:lnTo>
                      <a:pt x="21" y="184"/>
                    </a:lnTo>
                    <a:lnTo>
                      <a:pt x="7" y="164"/>
                    </a:lnTo>
                    <a:lnTo>
                      <a:pt x="0" y="140"/>
                    </a:lnTo>
                    <a:lnTo>
                      <a:pt x="32" y="112"/>
                    </a:lnTo>
                    <a:lnTo>
                      <a:pt x="64" y="89"/>
                    </a:lnTo>
                    <a:lnTo>
                      <a:pt x="98" y="68"/>
                    </a:lnTo>
                    <a:lnTo>
                      <a:pt x="132" y="51"/>
                    </a:lnTo>
                    <a:lnTo>
                      <a:pt x="166" y="34"/>
                    </a:lnTo>
                    <a:lnTo>
                      <a:pt x="202" y="22"/>
                    </a:lnTo>
                    <a:lnTo>
                      <a:pt x="238" y="11"/>
                    </a:lnTo>
                    <a:lnTo>
                      <a:pt x="276" y="4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4" name="Freeform 125"/>
              <p:cNvSpPr>
                <a:spLocks/>
              </p:cNvSpPr>
              <p:nvPr/>
            </p:nvSpPr>
            <p:spPr bwMode="auto">
              <a:xfrm>
                <a:off x="4063" y="2438"/>
                <a:ext cx="42" cy="47"/>
              </a:xfrm>
              <a:custGeom>
                <a:avLst/>
                <a:gdLst>
                  <a:gd name="T0" fmla="*/ 99 w 126"/>
                  <a:gd name="T1" fmla="*/ 0 h 141"/>
                  <a:gd name="T2" fmla="*/ 111 w 126"/>
                  <a:gd name="T3" fmla="*/ 11 h 141"/>
                  <a:gd name="T4" fmla="*/ 119 w 126"/>
                  <a:gd name="T5" fmla="*/ 27 h 141"/>
                  <a:gd name="T6" fmla="*/ 124 w 126"/>
                  <a:gd name="T7" fmla="*/ 43 h 141"/>
                  <a:gd name="T8" fmla="*/ 126 w 126"/>
                  <a:gd name="T9" fmla="*/ 64 h 141"/>
                  <a:gd name="T10" fmla="*/ 124 w 126"/>
                  <a:gd name="T11" fmla="*/ 82 h 141"/>
                  <a:gd name="T12" fmla="*/ 122 w 126"/>
                  <a:gd name="T13" fmla="*/ 102 h 141"/>
                  <a:gd name="T14" fmla="*/ 118 w 126"/>
                  <a:gd name="T15" fmla="*/ 120 h 141"/>
                  <a:gd name="T16" fmla="*/ 117 w 126"/>
                  <a:gd name="T17" fmla="*/ 137 h 141"/>
                  <a:gd name="T18" fmla="*/ 68 w 126"/>
                  <a:gd name="T19" fmla="*/ 141 h 141"/>
                  <a:gd name="T20" fmla="*/ 32 w 126"/>
                  <a:gd name="T21" fmla="*/ 134 h 141"/>
                  <a:gd name="T22" fmla="*/ 8 w 126"/>
                  <a:gd name="T23" fmla="*/ 118 h 141"/>
                  <a:gd name="T24" fmla="*/ 0 w 126"/>
                  <a:gd name="T25" fmla="*/ 98 h 141"/>
                  <a:gd name="T26" fmla="*/ 3 w 126"/>
                  <a:gd name="T27" fmla="*/ 71 h 141"/>
                  <a:gd name="T28" fmla="*/ 19 w 126"/>
                  <a:gd name="T29" fmla="*/ 45 h 141"/>
                  <a:gd name="T30" fmla="*/ 51 w 126"/>
                  <a:gd name="T31" fmla="*/ 20 h 141"/>
                  <a:gd name="T32" fmla="*/ 99 w 126"/>
                  <a:gd name="T33" fmla="*/ 0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6" h="141">
                    <a:moveTo>
                      <a:pt x="99" y="0"/>
                    </a:moveTo>
                    <a:lnTo>
                      <a:pt x="111" y="11"/>
                    </a:lnTo>
                    <a:lnTo>
                      <a:pt x="119" y="27"/>
                    </a:lnTo>
                    <a:lnTo>
                      <a:pt x="124" y="43"/>
                    </a:lnTo>
                    <a:lnTo>
                      <a:pt x="126" y="64"/>
                    </a:lnTo>
                    <a:lnTo>
                      <a:pt x="124" y="82"/>
                    </a:lnTo>
                    <a:lnTo>
                      <a:pt x="122" y="102"/>
                    </a:lnTo>
                    <a:lnTo>
                      <a:pt x="118" y="120"/>
                    </a:lnTo>
                    <a:lnTo>
                      <a:pt x="117" y="137"/>
                    </a:lnTo>
                    <a:lnTo>
                      <a:pt x="68" y="141"/>
                    </a:lnTo>
                    <a:lnTo>
                      <a:pt x="32" y="134"/>
                    </a:lnTo>
                    <a:lnTo>
                      <a:pt x="8" y="118"/>
                    </a:lnTo>
                    <a:lnTo>
                      <a:pt x="0" y="98"/>
                    </a:lnTo>
                    <a:lnTo>
                      <a:pt x="3" y="71"/>
                    </a:lnTo>
                    <a:lnTo>
                      <a:pt x="19" y="45"/>
                    </a:lnTo>
                    <a:lnTo>
                      <a:pt x="51" y="20"/>
                    </a:lnTo>
                    <a:lnTo>
                      <a:pt x="99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5" name="Freeform 126"/>
              <p:cNvSpPr>
                <a:spLocks/>
              </p:cNvSpPr>
              <p:nvPr/>
            </p:nvSpPr>
            <p:spPr bwMode="auto">
              <a:xfrm>
                <a:off x="3805" y="2488"/>
                <a:ext cx="23" cy="33"/>
              </a:xfrm>
              <a:custGeom>
                <a:avLst/>
                <a:gdLst>
                  <a:gd name="T0" fmla="*/ 45 w 68"/>
                  <a:gd name="T1" fmla="*/ 0 h 98"/>
                  <a:gd name="T2" fmla="*/ 51 w 68"/>
                  <a:gd name="T3" fmla="*/ 13 h 98"/>
                  <a:gd name="T4" fmla="*/ 58 w 68"/>
                  <a:gd name="T5" fmla="*/ 28 h 98"/>
                  <a:gd name="T6" fmla="*/ 64 w 68"/>
                  <a:gd name="T7" fmla="*/ 42 h 98"/>
                  <a:gd name="T8" fmla="*/ 68 w 68"/>
                  <a:gd name="T9" fmla="*/ 57 h 98"/>
                  <a:gd name="T10" fmla="*/ 66 w 68"/>
                  <a:gd name="T11" fmla="*/ 70 h 98"/>
                  <a:gd name="T12" fmla="*/ 62 w 68"/>
                  <a:gd name="T13" fmla="*/ 82 h 98"/>
                  <a:gd name="T14" fmla="*/ 52 w 68"/>
                  <a:gd name="T15" fmla="*/ 91 h 98"/>
                  <a:gd name="T16" fmla="*/ 36 w 68"/>
                  <a:gd name="T17" fmla="*/ 98 h 98"/>
                  <a:gd name="T18" fmla="*/ 26 w 68"/>
                  <a:gd name="T19" fmla="*/ 85 h 98"/>
                  <a:gd name="T20" fmla="*/ 18 w 68"/>
                  <a:gd name="T21" fmla="*/ 74 h 98"/>
                  <a:gd name="T22" fmla="*/ 8 w 68"/>
                  <a:gd name="T23" fmla="*/ 62 h 98"/>
                  <a:gd name="T24" fmla="*/ 0 w 68"/>
                  <a:gd name="T25" fmla="*/ 50 h 98"/>
                  <a:gd name="T26" fmla="*/ 6 w 68"/>
                  <a:gd name="T27" fmla="*/ 37 h 98"/>
                  <a:gd name="T28" fmla="*/ 15 w 68"/>
                  <a:gd name="T29" fmla="*/ 25 h 98"/>
                  <a:gd name="T30" fmla="*/ 22 w 68"/>
                  <a:gd name="T31" fmla="*/ 13 h 98"/>
                  <a:gd name="T32" fmla="*/ 29 w 68"/>
                  <a:gd name="T33" fmla="*/ 0 h 98"/>
                  <a:gd name="T34" fmla="*/ 37 w 68"/>
                  <a:gd name="T35" fmla="*/ 0 h 98"/>
                  <a:gd name="T36" fmla="*/ 45 w 68"/>
                  <a:gd name="T37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8" h="98">
                    <a:moveTo>
                      <a:pt x="45" y="0"/>
                    </a:moveTo>
                    <a:lnTo>
                      <a:pt x="51" y="13"/>
                    </a:lnTo>
                    <a:lnTo>
                      <a:pt x="58" y="28"/>
                    </a:lnTo>
                    <a:lnTo>
                      <a:pt x="64" y="42"/>
                    </a:lnTo>
                    <a:lnTo>
                      <a:pt x="68" y="57"/>
                    </a:lnTo>
                    <a:lnTo>
                      <a:pt x="66" y="70"/>
                    </a:lnTo>
                    <a:lnTo>
                      <a:pt x="62" y="82"/>
                    </a:lnTo>
                    <a:lnTo>
                      <a:pt x="52" y="91"/>
                    </a:lnTo>
                    <a:lnTo>
                      <a:pt x="36" y="98"/>
                    </a:lnTo>
                    <a:lnTo>
                      <a:pt x="26" y="85"/>
                    </a:lnTo>
                    <a:lnTo>
                      <a:pt x="18" y="74"/>
                    </a:lnTo>
                    <a:lnTo>
                      <a:pt x="8" y="62"/>
                    </a:lnTo>
                    <a:lnTo>
                      <a:pt x="0" y="50"/>
                    </a:lnTo>
                    <a:lnTo>
                      <a:pt x="6" y="37"/>
                    </a:lnTo>
                    <a:lnTo>
                      <a:pt x="15" y="25"/>
                    </a:lnTo>
                    <a:lnTo>
                      <a:pt x="22" y="13"/>
                    </a:lnTo>
                    <a:lnTo>
                      <a:pt x="29" y="0"/>
                    </a:lnTo>
                    <a:lnTo>
                      <a:pt x="37" y="0"/>
                    </a:lnTo>
                    <a:lnTo>
                      <a:pt x="45" y="0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6" name="Freeform 127"/>
              <p:cNvSpPr>
                <a:spLocks/>
              </p:cNvSpPr>
              <p:nvPr/>
            </p:nvSpPr>
            <p:spPr bwMode="auto">
              <a:xfrm>
                <a:off x="4227" y="2388"/>
                <a:ext cx="255" cy="113"/>
              </a:xfrm>
              <a:custGeom>
                <a:avLst/>
                <a:gdLst>
                  <a:gd name="T0" fmla="*/ 302 w 767"/>
                  <a:gd name="T1" fmla="*/ 4 h 338"/>
                  <a:gd name="T2" fmla="*/ 395 w 767"/>
                  <a:gd name="T3" fmla="*/ 0 h 338"/>
                  <a:gd name="T4" fmla="*/ 474 w 767"/>
                  <a:gd name="T5" fmla="*/ 8 h 338"/>
                  <a:gd name="T6" fmla="*/ 538 w 767"/>
                  <a:gd name="T7" fmla="*/ 29 h 338"/>
                  <a:gd name="T8" fmla="*/ 594 w 767"/>
                  <a:gd name="T9" fmla="*/ 62 h 338"/>
                  <a:gd name="T10" fmla="*/ 640 w 767"/>
                  <a:gd name="T11" fmla="*/ 105 h 338"/>
                  <a:gd name="T12" fmla="*/ 683 w 767"/>
                  <a:gd name="T13" fmla="*/ 162 h 338"/>
                  <a:gd name="T14" fmla="*/ 723 w 767"/>
                  <a:gd name="T15" fmla="*/ 231 h 338"/>
                  <a:gd name="T16" fmla="*/ 765 w 767"/>
                  <a:gd name="T17" fmla="*/ 313 h 338"/>
                  <a:gd name="T18" fmla="*/ 765 w 767"/>
                  <a:gd name="T19" fmla="*/ 317 h 338"/>
                  <a:gd name="T20" fmla="*/ 766 w 767"/>
                  <a:gd name="T21" fmla="*/ 325 h 338"/>
                  <a:gd name="T22" fmla="*/ 766 w 767"/>
                  <a:gd name="T23" fmla="*/ 331 h 338"/>
                  <a:gd name="T24" fmla="*/ 767 w 767"/>
                  <a:gd name="T25" fmla="*/ 338 h 338"/>
                  <a:gd name="T26" fmla="*/ 756 w 767"/>
                  <a:gd name="T27" fmla="*/ 336 h 338"/>
                  <a:gd name="T28" fmla="*/ 744 w 767"/>
                  <a:gd name="T29" fmla="*/ 335 h 338"/>
                  <a:gd name="T30" fmla="*/ 730 w 767"/>
                  <a:gd name="T31" fmla="*/ 331 h 338"/>
                  <a:gd name="T32" fmla="*/ 717 w 767"/>
                  <a:gd name="T33" fmla="*/ 326 h 338"/>
                  <a:gd name="T34" fmla="*/ 702 w 767"/>
                  <a:gd name="T35" fmla="*/ 320 h 338"/>
                  <a:gd name="T36" fmla="*/ 690 w 767"/>
                  <a:gd name="T37" fmla="*/ 313 h 338"/>
                  <a:gd name="T38" fmla="*/ 676 w 767"/>
                  <a:gd name="T39" fmla="*/ 306 h 338"/>
                  <a:gd name="T40" fmla="*/ 663 w 767"/>
                  <a:gd name="T41" fmla="*/ 301 h 338"/>
                  <a:gd name="T42" fmla="*/ 601 w 767"/>
                  <a:gd name="T43" fmla="*/ 283 h 338"/>
                  <a:gd name="T44" fmla="*/ 545 w 767"/>
                  <a:gd name="T45" fmla="*/ 271 h 338"/>
                  <a:gd name="T46" fmla="*/ 492 w 767"/>
                  <a:gd name="T47" fmla="*/ 263 h 338"/>
                  <a:gd name="T48" fmla="*/ 442 w 767"/>
                  <a:gd name="T49" fmla="*/ 258 h 338"/>
                  <a:gd name="T50" fmla="*/ 391 w 767"/>
                  <a:gd name="T51" fmla="*/ 257 h 338"/>
                  <a:gd name="T52" fmla="*/ 336 w 767"/>
                  <a:gd name="T53" fmla="*/ 260 h 338"/>
                  <a:gd name="T54" fmla="*/ 277 w 767"/>
                  <a:gd name="T55" fmla="*/ 264 h 338"/>
                  <a:gd name="T56" fmla="*/ 211 w 767"/>
                  <a:gd name="T57" fmla="*/ 274 h 338"/>
                  <a:gd name="T58" fmla="*/ 192 w 767"/>
                  <a:gd name="T59" fmla="*/ 268 h 338"/>
                  <a:gd name="T60" fmla="*/ 165 w 767"/>
                  <a:gd name="T61" fmla="*/ 258 h 338"/>
                  <a:gd name="T62" fmla="*/ 132 w 767"/>
                  <a:gd name="T63" fmla="*/ 244 h 338"/>
                  <a:gd name="T64" fmla="*/ 98 w 767"/>
                  <a:gd name="T65" fmla="*/ 229 h 338"/>
                  <a:gd name="T66" fmla="*/ 64 w 767"/>
                  <a:gd name="T67" fmla="*/ 210 h 338"/>
                  <a:gd name="T68" fmla="*/ 35 w 767"/>
                  <a:gd name="T69" fmla="*/ 192 h 338"/>
                  <a:gd name="T70" fmla="*/ 11 w 767"/>
                  <a:gd name="T71" fmla="*/ 171 h 338"/>
                  <a:gd name="T72" fmla="*/ 0 w 767"/>
                  <a:gd name="T73" fmla="*/ 154 h 338"/>
                  <a:gd name="T74" fmla="*/ 29 w 767"/>
                  <a:gd name="T75" fmla="*/ 114 h 338"/>
                  <a:gd name="T76" fmla="*/ 60 w 767"/>
                  <a:gd name="T77" fmla="*/ 83 h 338"/>
                  <a:gd name="T78" fmla="*/ 93 w 767"/>
                  <a:gd name="T79" fmla="*/ 60 h 338"/>
                  <a:gd name="T80" fmla="*/ 129 w 767"/>
                  <a:gd name="T81" fmla="*/ 43 h 338"/>
                  <a:gd name="T82" fmla="*/ 165 w 767"/>
                  <a:gd name="T83" fmla="*/ 29 h 338"/>
                  <a:gd name="T84" fmla="*/ 207 w 767"/>
                  <a:gd name="T85" fmla="*/ 21 h 338"/>
                  <a:gd name="T86" fmla="*/ 251 w 767"/>
                  <a:gd name="T87" fmla="*/ 12 h 338"/>
                  <a:gd name="T88" fmla="*/ 302 w 767"/>
                  <a:gd name="T89" fmla="*/ 4 h 3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767" h="338">
                    <a:moveTo>
                      <a:pt x="302" y="4"/>
                    </a:moveTo>
                    <a:lnTo>
                      <a:pt x="395" y="0"/>
                    </a:lnTo>
                    <a:lnTo>
                      <a:pt x="474" y="8"/>
                    </a:lnTo>
                    <a:lnTo>
                      <a:pt x="538" y="29"/>
                    </a:lnTo>
                    <a:lnTo>
                      <a:pt x="594" y="62"/>
                    </a:lnTo>
                    <a:lnTo>
                      <a:pt x="640" y="105"/>
                    </a:lnTo>
                    <a:lnTo>
                      <a:pt x="683" y="162"/>
                    </a:lnTo>
                    <a:lnTo>
                      <a:pt x="723" y="231"/>
                    </a:lnTo>
                    <a:lnTo>
                      <a:pt x="765" y="313"/>
                    </a:lnTo>
                    <a:lnTo>
                      <a:pt x="765" y="317"/>
                    </a:lnTo>
                    <a:lnTo>
                      <a:pt x="766" y="325"/>
                    </a:lnTo>
                    <a:lnTo>
                      <a:pt x="766" y="331"/>
                    </a:lnTo>
                    <a:lnTo>
                      <a:pt x="767" y="338"/>
                    </a:lnTo>
                    <a:lnTo>
                      <a:pt x="756" y="336"/>
                    </a:lnTo>
                    <a:lnTo>
                      <a:pt x="744" y="335"/>
                    </a:lnTo>
                    <a:lnTo>
                      <a:pt x="730" y="331"/>
                    </a:lnTo>
                    <a:lnTo>
                      <a:pt x="717" y="326"/>
                    </a:lnTo>
                    <a:lnTo>
                      <a:pt x="702" y="320"/>
                    </a:lnTo>
                    <a:lnTo>
                      <a:pt x="690" y="313"/>
                    </a:lnTo>
                    <a:lnTo>
                      <a:pt x="676" y="306"/>
                    </a:lnTo>
                    <a:lnTo>
                      <a:pt x="663" y="301"/>
                    </a:lnTo>
                    <a:lnTo>
                      <a:pt x="601" y="283"/>
                    </a:lnTo>
                    <a:lnTo>
                      <a:pt x="545" y="271"/>
                    </a:lnTo>
                    <a:lnTo>
                      <a:pt x="492" y="263"/>
                    </a:lnTo>
                    <a:lnTo>
                      <a:pt x="442" y="258"/>
                    </a:lnTo>
                    <a:lnTo>
                      <a:pt x="391" y="257"/>
                    </a:lnTo>
                    <a:lnTo>
                      <a:pt x="336" y="260"/>
                    </a:lnTo>
                    <a:lnTo>
                      <a:pt x="277" y="264"/>
                    </a:lnTo>
                    <a:lnTo>
                      <a:pt x="211" y="274"/>
                    </a:lnTo>
                    <a:lnTo>
                      <a:pt x="192" y="268"/>
                    </a:lnTo>
                    <a:lnTo>
                      <a:pt x="165" y="258"/>
                    </a:lnTo>
                    <a:lnTo>
                      <a:pt x="132" y="244"/>
                    </a:lnTo>
                    <a:lnTo>
                      <a:pt x="98" y="229"/>
                    </a:lnTo>
                    <a:lnTo>
                      <a:pt x="64" y="210"/>
                    </a:lnTo>
                    <a:lnTo>
                      <a:pt x="35" y="192"/>
                    </a:lnTo>
                    <a:lnTo>
                      <a:pt x="11" y="171"/>
                    </a:lnTo>
                    <a:lnTo>
                      <a:pt x="0" y="154"/>
                    </a:lnTo>
                    <a:lnTo>
                      <a:pt x="29" y="114"/>
                    </a:lnTo>
                    <a:lnTo>
                      <a:pt x="60" y="83"/>
                    </a:lnTo>
                    <a:lnTo>
                      <a:pt x="93" y="60"/>
                    </a:lnTo>
                    <a:lnTo>
                      <a:pt x="129" y="43"/>
                    </a:lnTo>
                    <a:lnTo>
                      <a:pt x="165" y="29"/>
                    </a:lnTo>
                    <a:lnTo>
                      <a:pt x="207" y="21"/>
                    </a:lnTo>
                    <a:lnTo>
                      <a:pt x="251" y="12"/>
                    </a:lnTo>
                    <a:lnTo>
                      <a:pt x="302" y="4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7" name="Freeform 128"/>
              <p:cNvSpPr>
                <a:spLocks/>
              </p:cNvSpPr>
              <p:nvPr/>
            </p:nvSpPr>
            <p:spPr bwMode="auto">
              <a:xfrm>
                <a:off x="4145" y="2424"/>
                <a:ext cx="46" cy="98"/>
              </a:xfrm>
              <a:custGeom>
                <a:avLst/>
                <a:gdLst>
                  <a:gd name="T0" fmla="*/ 47 w 138"/>
                  <a:gd name="T1" fmla="*/ 0 h 295"/>
                  <a:gd name="T2" fmla="*/ 96 w 138"/>
                  <a:gd name="T3" fmla="*/ 16 h 295"/>
                  <a:gd name="T4" fmla="*/ 125 w 138"/>
                  <a:gd name="T5" fmla="*/ 43 h 295"/>
                  <a:gd name="T6" fmla="*/ 136 w 138"/>
                  <a:gd name="T7" fmla="*/ 75 h 295"/>
                  <a:gd name="T8" fmla="*/ 138 w 138"/>
                  <a:gd name="T9" fmla="*/ 116 h 295"/>
                  <a:gd name="T10" fmla="*/ 127 w 138"/>
                  <a:gd name="T11" fmla="*/ 157 h 295"/>
                  <a:gd name="T12" fmla="*/ 110 w 138"/>
                  <a:gd name="T13" fmla="*/ 202 h 295"/>
                  <a:gd name="T14" fmla="*/ 92 w 138"/>
                  <a:gd name="T15" fmla="*/ 245 h 295"/>
                  <a:gd name="T16" fmla="*/ 75 w 138"/>
                  <a:gd name="T17" fmla="*/ 287 h 295"/>
                  <a:gd name="T18" fmla="*/ 70 w 138"/>
                  <a:gd name="T19" fmla="*/ 291 h 295"/>
                  <a:gd name="T20" fmla="*/ 61 w 138"/>
                  <a:gd name="T21" fmla="*/ 295 h 295"/>
                  <a:gd name="T22" fmla="*/ 39 w 138"/>
                  <a:gd name="T23" fmla="*/ 270 h 295"/>
                  <a:gd name="T24" fmla="*/ 22 w 138"/>
                  <a:gd name="T25" fmla="*/ 234 h 295"/>
                  <a:gd name="T26" fmla="*/ 10 w 138"/>
                  <a:gd name="T27" fmla="*/ 189 h 295"/>
                  <a:gd name="T28" fmla="*/ 3 w 138"/>
                  <a:gd name="T29" fmla="*/ 141 h 295"/>
                  <a:gd name="T30" fmla="*/ 0 w 138"/>
                  <a:gd name="T31" fmla="*/ 92 h 295"/>
                  <a:gd name="T32" fmla="*/ 7 w 138"/>
                  <a:gd name="T33" fmla="*/ 50 h 295"/>
                  <a:gd name="T34" fmla="*/ 21 w 138"/>
                  <a:gd name="T35" fmla="*/ 17 h 295"/>
                  <a:gd name="T36" fmla="*/ 47 w 138"/>
                  <a:gd name="T37" fmla="*/ 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8" h="295">
                    <a:moveTo>
                      <a:pt x="47" y="0"/>
                    </a:moveTo>
                    <a:lnTo>
                      <a:pt x="96" y="16"/>
                    </a:lnTo>
                    <a:lnTo>
                      <a:pt x="125" y="43"/>
                    </a:lnTo>
                    <a:lnTo>
                      <a:pt x="136" y="75"/>
                    </a:lnTo>
                    <a:lnTo>
                      <a:pt x="138" y="116"/>
                    </a:lnTo>
                    <a:lnTo>
                      <a:pt x="127" y="157"/>
                    </a:lnTo>
                    <a:lnTo>
                      <a:pt x="110" y="202"/>
                    </a:lnTo>
                    <a:lnTo>
                      <a:pt x="92" y="245"/>
                    </a:lnTo>
                    <a:lnTo>
                      <a:pt x="75" y="287"/>
                    </a:lnTo>
                    <a:lnTo>
                      <a:pt x="70" y="291"/>
                    </a:lnTo>
                    <a:lnTo>
                      <a:pt x="61" y="295"/>
                    </a:lnTo>
                    <a:lnTo>
                      <a:pt x="39" y="270"/>
                    </a:lnTo>
                    <a:lnTo>
                      <a:pt x="22" y="234"/>
                    </a:lnTo>
                    <a:lnTo>
                      <a:pt x="10" y="189"/>
                    </a:lnTo>
                    <a:lnTo>
                      <a:pt x="3" y="141"/>
                    </a:lnTo>
                    <a:lnTo>
                      <a:pt x="0" y="92"/>
                    </a:lnTo>
                    <a:lnTo>
                      <a:pt x="7" y="50"/>
                    </a:lnTo>
                    <a:lnTo>
                      <a:pt x="21" y="17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8" name="Freeform 129"/>
              <p:cNvSpPr>
                <a:spLocks/>
              </p:cNvSpPr>
              <p:nvPr/>
            </p:nvSpPr>
            <p:spPr bwMode="auto">
              <a:xfrm>
                <a:off x="3709" y="2474"/>
                <a:ext cx="362" cy="507"/>
              </a:xfrm>
              <a:custGeom>
                <a:avLst/>
                <a:gdLst>
                  <a:gd name="T0" fmla="*/ 783 w 1084"/>
                  <a:gd name="T1" fmla="*/ 1 h 1521"/>
                  <a:gd name="T2" fmla="*/ 812 w 1084"/>
                  <a:gd name="T3" fmla="*/ 0 h 1521"/>
                  <a:gd name="T4" fmla="*/ 855 w 1084"/>
                  <a:gd name="T5" fmla="*/ 3 h 1521"/>
                  <a:gd name="T6" fmla="*/ 904 w 1084"/>
                  <a:gd name="T7" fmla="*/ 6 h 1521"/>
                  <a:gd name="T8" fmla="*/ 956 w 1084"/>
                  <a:gd name="T9" fmla="*/ 14 h 1521"/>
                  <a:gd name="T10" fmla="*/ 1004 w 1084"/>
                  <a:gd name="T11" fmla="*/ 22 h 1521"/>
                  <a:gd name="T12" fmla="*/ 1046 w 1084"/>
                  <a:gd name="T13" fmla="*/ 36 h 1521"/>
                  <a:gd name="T14" fmla="*/ 1073 w 1084"/>
                  <a:gd name="T15" fmla="*/ 54 h 1521"/>
                  <a:gd name="T16" fmla="*/ 1084 w 1084"/>
                  <a:gd name="T17" fmla="*/ 76 h 1521"/>
                  <a:gd name="T18" fmla="*/ 977 w 1084"/>
                  <a:gd name="T19" fmla="*/ 107 h 1521"/>
                  <a:gd name="T20" fmla="*/ 887 w 1084"/>
                  <a:gd name="T21" fmla="*/ 143 h 1521"/>
                  <a:gd name="T22" fmla="*/ 806 w 1084"/>
                  <a:gd name="T23" fmla="*/ 181 h 1521"/>
                  <a:gd name="T24" fmla="*/ 737 w 1084"/>
                  <a:gd name="T25" fmla="*/ 227 h 1521"/>
                  <a:gd name="T26" fmla="*/ 670 w 1084"/>
                  <a:gd name="T27" fmla="*/ 278 h 1521"/>
                  <a:gd name="T28" fmla="*/ 609 w 1084"/>
                  <a:gd name="T29" fmla="*/ 342 h 1521"/>
                  <a:gd name="T30" fmla="*/ 546 w 1084"/>
                  <a:gd name="T31" fmla="*/ 418 h 1521"/>
                  <a:gd name="T32" fmla="*/ 481 w 1084"/>
                  <a:gd name="T33" fmla="*/ 511 h 1521"/>
                  <a:gd name="T34" fmla="*/ 421 w 1084"/>
                  <a:gd name="T35" fmla="*/ 625 h 1521"/>
                  <a:gd name="T36" fmla="*/ 375 w 1084"/>
                  <a:gd name="T37" fmla="*/ 744 h 1521"/>
                  <a:gd name="T38" fmla="*/ 336 w 1084"/>
                  <a:gd name="T39" fmla="*/ 863 h 1521"/>
                  <a:gd name="T40" fmla="*/ 311 w 1084"/>
                  <a:gd name="T41" fmla="*/ 986 h 1521"/>
                  <a:gd name="T42" fmla="*/ 294 w 1084"/>
                  <a:gd name="T43" fmla="*/ 1109 h 1521"/>
                  <a:gd name="T44" fmla="*/ 290 w 1084"/>
                  <a:gd name="T45" fmla="*/ 1234 h 1521"/>
                  <a:gd name="T46" fmla="*/ 294 w 1084"/>
                  <a:gd name="T47" fmla="*/ 1362 h 1521"/>
                  <a:gd name="T48" fmla="*/ 313 w 1084"/>
                  <a:gd name="T49" fmla="*/ 1491 h 1521"/>
                  <a:gd name="T50" fmla="*/ 272 w 1084"/>
                  <a:gd name="T51" fmla="*/ 1518 h 1521"/>
                  <a:gd name="T52" fmla="*/ 231 w 1084"/>
                  <a:gd name="T53" fmla="*/ 1521 h 1521"/>
                  <a:gd name="T54" fmla="*/ 186 w 1084"/>
                  <a:gd name="T55" fmla="*/ 1501 h 1521"/>
                  <a:gd name="T56" fmla="*/ 144 w 1084"/>
                  <a:gd name="T57" fmla="*/ 1471 h 1521"/>
                  <a:gd name="T58" fmla="*/ 105 w 1084"/>
                  <a:gd name="T59" fmla="*/ 1429 h 1521"/>
                  <a:gd name="T60" fmla="*/ 75 w 1084"/>
                  <a:gd name="T61" fmla="*/ 1387 h 1521"/>
                  <a:gd name="T62" fmla="*/ 52 w 1084"/>
                  <a:gd name="T63" fmla="*/ 1346 h 1521"/>
                  <a:gd name="T64" fmla="*/ 43 w 1084"/>
                  <a:gd name="T65" fmla="*/ 1312 h 1521"/>
                  <a:gd name="T66" fmla="*/ 8 w 1084"/>
                  <a:gd name="T67" fmla="*/ 1159 h 1521"/>
                  <a:gd name="T68" fmla="*/ 0 w 1084"/>
                  <a:gd name="T69" fmla="*/ 999 h 1521"/>
                  <a:gd name="T70" fmla="*/ 15 w 1084"/>
                  <a:gd name="T71" fmla="*/ 834 h 1521"/>
                  <a:gd name="T72" fmla="*/ 54 w 1084"/>
                  <a:gd name="T73" fmla="*/ 671 h 1521"/>
                  <a:gd name="T74" fmla="*/ 112 w 1084"/>
                  <a:gd name="T75" fmla="*/ 513 h 1521"/>
                  <a:gd name="T76" fmla="*/ 192 w 1084"/>
                  <a:gd name="T77" fmla="*/ 368 h 1521"/>
                  <a:gd name="T78" fmla="*/ 288 w 1084"/>
                  <a:gd name="T79" fmla="*/ 239 h 1521"/>
                  <a:gd name="T80" fmla="*/ 403 w 1084"/>
                  <a:gd name="T81" fmla="*/ 135 h 1521"/>
                  <a:gd name="T82" fmla="*/ 447 w 1084"/>
                  <a:gd name="T83" fmla="*/ 107 h 1521"/>
                  <a:gd name="T84" fmla="*/ 493 w 1084"/>
                  <a:gd name="T85" fmla="*/ 85 h 1521"/>
                  <a:gd name="T86" fmla="*/ 541 w 1084"/>
                  <a:gd name="T87" fmla="*/ 64 h 1521"/>
                  <a:gd name="T88" fmla="*/ 589 w 1084"/>
                  <a:gd name="T89" fmla="*/ 49 h 1521"/>
                  <a:gd name="T90" fmla="*/ 638 w 1084"/>
                  <a:gd name="T91" fmla="*/ 33 h 1521"/>
                  <a:gd name="T92" fmla="*/ 687 w 1084"/>
                  <a:gd name="T93" fmla="*/ 21 h 1521"/>
                  <a:gd name="T94" fmla="*/ 734 w 1084"/>
                  <a:gd name="T95" fmla="*/ 10 h 1521"/>
                  <a:gd name="T96" fmla="*/ 783 w 1084"/>
                  <a:gd name="T97" fmla="*/ 1 h 15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84" h="1521">
                    <a:moveTo>
                      <a:pt x="783" y="1"/>
                    </a:moveTo>
                    <a:lnTo>
                      <a:pt x="812" y="0"/>
                    </a:lnTo>
                    <a:lnTo>
                      <a:pt x="855" y="3"/>
                    </a:lnTo>
                    <a:lnTo>
                      <a:pt x="904" y="6"/>
                    </a:lnTo>
                    <a:lnTo>
                      <a:pt x="956" y="14"/>
                    </a:lnTo>
                    <a:lnTo>
                      <a:pt x="1004" y="22"/>
                    </a:lnTo>
                    <a:lnTo>
                      <a:pt x="1046" y="36"/>
                    </a:lnTo>
                    <a:lnTo>
                      <a:pt x="1073" y="54"/>
                    </a:lnTo>
                    <a:lnTo>
                      <a:pt x="1084" y="76"/>
                    </a:lnTo>
                    <a:lnTo>
                      <a:pt x="977" y="107"/>
                    </a:lnTo>
                    <a:lnTo>
                      <a:pt x="887" y="143"/>
                    </a:lnTo>
                    <a:lnTo>
                      <a:pt x="806" y="181"/>
                    </a:lnTo>
                    <a:lnTo>
                      <a:pt x="737" y="227"/>
                    </a:lnTo>
                    <a:lnTo>
                      <a:pt x="670" y="278"/>
                    </a:lnTo>
                    <a:lnTo>
                      <a:pt x="609" y="342"/>
                    </a:lnTo>
                    <a:lnTo>
                      <a:pt x="546" y="418"/>
                    </a:lnTo>
                    <a:lnTo>
                      <a:pt x="481" y="511"/>
                    </a:lnTo>
                    <a:lnTo>
                      <a:pt x="421" y="625"/>
                    </a:lnTo>
                    <a:lnTo>
                      <a:pt x="375" y="744"/>
                    </a:lnTo>
                    <a:lnTo>
                      <a:pt x="336" y="863"/>
                    </a:lnTo>
                    <a:lnTo>
                      <a:pt x="311" y="986"/>
                    </a:lnTo>
                    <a:lnTo>
                      <a:pt x="294" y="1109"/>
                    </a:lnTo>
                    <a:lnTo>
                      <a:pt x="290" y="1234"/>
                    </a:lnTo>
                    <a:lnTo>
                      <a:pt x="294" y="1362"/>
                    </a:lnTo>
                    <a:lnTo>
                      <a:pt x="313" y="1491"/>
                    </a:lnTo>
                    <a:lnTo>
                      <a:pt x="272" y="1518"/>
                    </a:lnTo>
                    <a:lnTo>
                      <a:pt x="231" y="1521"/>
                    </a:lnTo>
                    <a:lnTo>
                      <a:pt x="186" y="1501"/>
                    </a:lnTo>
                    <a:lnTo>
                      <a:pt x="144" y="1471"/>
                    </a:lnTo>
                    <a:lnTo>
                      <a:pt x="105" y="1429"/>
                    </a:lnTo>
                    <a:lnTo>
                      <a:pt x="75" y="1387"/>
                    </a:lnTo>
                    <a:lnTo>
                      <a:pt x="52" y="1346"/>
                    </a:lnTo>
                    <a:lnTo>
                      <a:pt x="43" y="1312"/>
                    </a:lnTo>
                    <a:lnTo>
                      <a:pt x="8" y="1159"/>
                    </a:lnTo>
                    <a:lnTo>
                      <a:pt x="0" y="999"/>
                    </a:lnTo>
                    <a:lnTo>
                      <a:pt x="15" y="834"/>
                    </a:lnTo>
                    <a:lnTo>
                      <a:pt x="54" y="671"/>
                    </a:lnTo>
                    <a:lnTo>
                      <a:pt x="112" y="513"/>
                    </a:lnTo>
                    <a:lnTo>
                      <a:pt x="192" y="368"/>
                    </a:lnTo>
                    <a:lnTo>
                      <a:pt x="288" y="239"/>
                    </a:lnTo>
                    <a:lnTo>
                      <a:pt x="403" y="135"/>
                    </a:lnTo>
                    <a:lnTo>
                      <a:pt x="447" y="107"/>
                    </a:lnTo>
                    <a:lnTo>
                      <a:pt x="493" y="85"/>
                    </a:lnTo>
                    <a:lnTo>
                      <a:pt x="541" y="64"/>
                    </a:lnTo>
                    <a:lnTo>
                      <a:pt x="589" y="49"/>
                    </a:lnTo>
                    <a:lnTo>
                      <a:pt x="638" y="33"/>
                    </a:lnTo>
                    <a:lnTo>
                      <a:pt x="687" y="21"/>
                    </a:lnTo>
                    <a:lnTo>
                      <a:pt x="734" y="10"/>
                    </a:lnTo>
                    <a:lnTo>
                      <a:pt x="783" y="1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9" name="Freeform 130"/>
              <p:cNvSpPr>
                <a:spLocks/>
              </p:cNvSpPr>
              <p:nvPr/>
            </p:nvSpPr>
            <p:spPr bwMode="auto">
              <a:xfrm>
                <a:off x="4182" y="2453"/>
                <a:ext cx="93" cy="115"/>
              </a:xfrm>
              <a:custGeom>
                <a:avLst/>
                <a:gdLst>
                  <a:gd name="T0" fmla="*/ 116 w 280"/>
                  <a:gd name="T1" fmla="*/ 0 h 345"/>
                  <a:gd name="T2" fmla="*/ 187 w 280"/>
                  <a:gd name="T3" fmla="*/ 30 h 345"/>
                  <a:gd name="T4" fmla="*/ 238 w 280"/>
                  <a:gd name="T5" fmla="*/ 62 h 345"/>
                  <a:gd name="T6" fmla="*/ 267 w 280"/>
                  <a:gd name="T7" fmla="*/ 94 h 345"/>
                  <a:gd name="T8" fmla="*/ 280 w 280"/>
                  <a:gd name="T9" fmla="*/ 131 h 345"/>
                  <a:gd name="T10" fmla="*/ 273 w 280"/>
                  <a:gd name="T11" fmla="*/ 173 h 345"/>
                  <a:gd name="T12" fmla="*/ 253 w 280"/>
                  <a:gd name="T13" fmla="*/ 220 h 345"/>
                  <a:gd name="T14" fmla="*/ 217 w 280"/>
                  <a:gd name="T15" fmla="*/ 274 h 345"/>
                  <a:gd name="T16" fmla="*/ 170 w 280"/>
                  <a:gd name="T17" fmla="*/ 338 h 345"/>
                  <a:gd name="T18" fmla="*/ 160 w 280"/>
                  <a:gd name="T19" fmla="*/ 340 h 345"/>
                  <a:gd name="T20" fmla="*/ 152 w 280"/>
                  <a:gd name="T21" fmla="*/ 341 h 345"/>
                  <a:gd name="T22" fmla="*/ 142 w 280"/>
                  <a:gd name="T23" fmla="*/ 341 h 345"/>
                  <a:gd name="T24" fmla="*/ 134 w 280"/>
                  <a:gd name="T25" fmla="*/ 345 h 345"/>
                  <a:gd name="T26" fmla="*/ 84 w 280"/>
                  <a:gd name="T27" fmla="*/ 303 h 345"/>
                  <a:gd name="T28" fmla="*/ 48 w 280"/>
                  <a:gd name="T29" fmla="*/ 271 h 345"/>
                  <a:gd name="T30" fmla="*/ 21 w 280"/>
                  <a:gd name="T31" fmla="*/ 242 h 345"/>
                  <a:gd name="T32" fmla="*/ 6 w 280"/>
                  <a:gd name="T33" fmla="*/ 214 h 345"/>
                  <a:gd name="T34" fmla="*/ 0 w 280"/>
                  <a:gd name="T35" fmla="*/ 183 h 345"/>
                  <a:gd name="T36" fmla="*/ 7 w 280"/>
                  <a:gd name="T37" fmla="*/ 145 h 345"/>
                  <a:gd name="T38" fmla="*/ 22 w 280"/>
                  <a:gd name="T39" fmla="*/ 96 h 345"/>
                  <a:gd name="T40" fmla="*/ 50 w 280"/>
                  <a:gd name="T41" fmla="*/ 37 h 345"/>
                  <a:gd name="T42" fmla="*/ 57 w 280"/>
                  <a:gd name="T43" fmla="*/ 28 h 345"/>
                  <a:gd name="T44" fmla="*/ 66 w 280"/>
                  <a:gd name="T45" fmla="*/ 21 h 345"/>
                  <a:gd name="T46" fmla="*/ 73 w 280"/>
                  <a:gd name="T47" fmla="*/ 16 h 345"/>
                  <a:gd name="T48" fmla="*/ 80 w 280"/>
                  <a:gd name="T49" fmla="*/ 12 h 345"/>
                  <a:gd name="T50" fmla="*/ 86 w 280"/>
                  <a:gd name="T51" fmla="*/ 7 h 345"/>
                  <a:gd name="T52" fmla="*/ 95 w 280"/>
                  <a:gd name="T53" fmla="*/ 5 h 345"/>
                  <a:gd name="T54" fmla="*/ 103 w 280"/>
                  <a:gd name="T55" fmla="*/ 2 h 345"/>
                  <a:gd name="T56" fmla="*/ 116 w 280"/>
                  <a:gd name="T57" fmla="*/ 0 h 3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0" h="345">
                    <a:moveTo>
                      <a:pt x="116" y="0"/>
                    </a:moveTo>
                    <a:lnTo>
                      <a:pt x="187" y="30"/>
                    </a:lnTo>
                    <a:lnTo>
                      <a:pt x="238" y="62"/>
                    </a:lnTo>
                    <a:lnTo>
                      <a:pt x="267" y="94"/>
                    </a:lnTo>
                    <a:lnTo>
                      <a:pt x="280" y="131"/>
                    </a:lnTo>
                    <a:lnTo>
                      <a:pt x="273" y="173"/>
                    </a:lnTo>
                    <a:lnTo>
                      <a:pt x="253" y="220"/>
                    </a:lnTo>
                    <a:lnTo>
                      <a:pt x="217" y="274"/>
                    </a:lnTo>
                    <a:lnTo>
                      <a:pt x="170" y="338"/>
                    </a:lnTo>
                    <a:lnTo>
                      <a:pt x="160" y="340"/>
                    </a:lnTo>
                    <a:lnTo>
                      <a:pt x="152" y="341"/>
                    </a:lnTo>
                    <a:lnTo>
                      <a:pt x="142" y="341"/>
                    </a:lnTo>
                    <a:lnTo>
                      <a:pt x="134" y="345"/>
                    </a:lnTo>
                    <a:lnTo>
                      <a:pt x="84" y="303"/>
                    </a:lnTo>
                    <a:lnTo>
                      <a:pt x="48" y="271"/>
                    </a:lnTo>
                    <a:lnTo>
                      <a:pt x="21" y="242"/>
                    </a:lnTo>
                    <a:lnTo>
                      <a:pt x="6" y="214"/>
                    </a:lnTo>
                    <a:lnTo>
                      <a:pt x="0" y="183"/>
                    </a:lnTo>
                    <a:lnTo>
                      <a:pt x="7" y="145"/>
                    </a:lnTo>
                    <a:lnTo>
                      <a:pt x="22" y="96"/>
                    </a:lnTo>
                    <a:lnTo>
                      <a:pt x="50" y="37"/>
                    </a:lnTo>
                    <a:lnTo>
                      <a:pt x="57" y="28"/>
                    </a:lnTo>
                    <a:lnTo>
                      <a:pt x="66" y="21"/>
                    </a:lnTo>
                    <a:lnTo>
                      <a:pt x="73" y="16"/>
                    </a:lnTo>
                    <a:lnTo>
                      <a:pt x="80" y="12"/>
                    </a:lnTo>
                    <a:lnTo>
                      <a:pt x="86" y="7"/>
                    </a:lnTo>
                    <a:lnTo>
                      <a:pt x="95" y="5"/>
                    </a:lnTo>
                    <a:lnTo>
                      <a:pt x="103" y="2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0" name="Freeform 131"/>
              <p:cNvSpPr>
                <a:spLocks/>
              </p:cNvSpPr>
              <p:nvPr/>
            </p:nvSpPr>
            <p:spPr bwMode="auto">
              <a:xfrm>
                <a:off x="3823" y="2510"/>
                <a:ext cx="458" cy="548"/>
              </a:xfrm>
              <a:custGeom>
                <a:avLst/>
                <a:gdLst>
                  <a:gd name="T0" fmla="*/ 726 w 1376"/>
                  <a:gd name="T1" fmla="*/ 0 h 1644"/>
                  <a:gd name="T2" fmla="*/ 840 w 1376"/>
                  <a:gd name="T3" fmla="*/ 7 h 1644"/>
                  <a:gd name="T4" fmla="*/ 942 w 1376"/>
                  <a:gd name="T5" fmla="*/ 32 h 1644"/>
                  <a:gd name="T6" fmla="*/ 1031 w 1376"/>
                  <a:gd name="T7" fmla="*/ 69 h 1644"/>
                  <a:gd name="T8" fmla="*/ 1112 w 1376"/>
                  <a:gd name="T9" fmla="*/ 123 h 1644"/>
                  <a:gd name="T10" fmla="*/ 1180 w 1376"/>
                  <a:gd name="T11" fmla="*/ 187 h 1644"/>
                  <a:gd name="T12" fmla="*/ 1242 w 1376"/>
                  <a:gd name="T13" fmla="*/ 265 h 1644"/>
                  <a:gd name="T14" fmla="*/ 1298 w 1376"/>
                  <a:gd name="T15" fmla="*/ 354 h 1644"/>
                  <a:gd name="T16" fmla="*/ 1351 w 1376"/>
                  <a:gd name="T17" fmla="*/ 456 h 1644"/>
                  <a:gd name="T18" fmla="*/ 1368 w 1376"/>
                  <a:gd name="T19" fmla="*/ 543 h 1644"/>
                  <a:gd name="T20" fmla="*/ 1376 w 1376"/>
                  <a:gd name="T21" fmla="*/ 631 h 1644"/>
                  <a:gd name="T22" fmla="*/ 1376 w 1376"/>
                  <a:gd name="T23" fmla="*/ 717 h 1644"/>
                  <a:gd name="T24" fmla="*/ 1369 w 1376"/>
                  <a:gd name="T25" fmla="*/ 802 h 1644"/>
                  <a:gd name="T26" fmla="*/ 1355 w 1376"/>
                  <a:gd name="T27" fmla="*/ 880 h 1644"/>
                  <a:gd name="T28" fmla="*/ 1340 w 1376"/>
                  <a:gd name="T29" fmla="*/ 955 h 1644"/>
                  <a:gd name="T30" fmla="*/ 1322 w 1376"/>
                  <a:gd name="T31" fmla="*/ 1024 h 1644"/>
                  <a:gd name="T32" fmla="*/ 1305 w 1376"/>
                  <a:gd name="T33" fmla="*/ 1087 h 1644"/>
                  <a:gd name="T34" fmla="*/ 1259 w 1376"/>
                  <a:gd name="T35" fmla="*/ 1158 h 1644"/>
                  <a:gd name="T36" fmla="*/ 1205 w 1376"/>
                  <a:gd name="T37" fmla="*/ 1227 h 1644"/>
                  <a:gd name="T38" fmla="*/ 1144 w 1376"/>
                  <a:gd name="T39" fmla="*/ 1293 h 1644"/>
                  <a:gd name="T40" fmla="*/ 1078 w 1376"/>
                  <a:gd name="T41" fmla="*/ 1355 h 1644"/>
                  <a:gd name="T42" fmla="*/ 1006 w 1376"/>
                  <a:gd name="T43" fmla="*/ 1413 h 1644"/>
                  <a:gd name="T44" fmla="*/ 931 w 1376"/>
                  <a:gd name="T45" fmla="*/ 1469 h 1644"/>
                  <a:gd name="T46" fmla="*/ 853 w 1376"/>
                  <a:gd name="T47" fmla="*/ 1520 h 1644"/>
                  <a:gd name="T48" fmla="*/ 776 w 1376"/>
                  <a:gd name="T49" fmla="*/ 1568 h 1644"/>
                  <a:gd name="T50" fmla="*/ 678 w 1376"/>
                  <a:gd name="T51" fmla="*/ 1601 h 1644"/>
                  <a:gd name="T52" fmla="*/ 579 w 1376"/>
                  <a:gd name="T53" fmla="*/ 1628 h 1644"/>
                  <a:gd name="T54" fmla="*/ 480 w 1376"/>
                  <a:gd name="T55" fmla="*/ 1641 h 1644"/>
                  <a:gd name="T56" fmla="*/ 384 w 1376"/>
                  <a:gd name="T57" fmla="*/ 1644 h 1644"/>
                  <a:gd name="T58" fmla="*/ 288 w 1376"/>
                  <a:gd name="T59" fmla="*/ 1629 h 1644"/>
                  <a:gd name="T60" fmla="*/ 198 w 1376"/>
                  <a:gd name="T61" fmla="*/ 1596 h 1644"/>
                  <a:gd name="T62" fmla="*/ 112 w 1376"/>
                  <a:gd name="T63" fmla="*/ 1540 h 1644"/>
                  <a:gd name="T64" fmla="*/ 34 w 1376"/>
                  <a:gd name="T65" fmla="*/ 1461 h 1644"/>
                  <a:gd name="T66" fmla="*/ 2 w 1376"/>
                  <a:gd name="T67" fmla="*/ 1245 h 1644"/>
                  <a:gd name="T68" fmla="*/ 0 w 1376"/>
                  <a:gd name="T69" fmla="*/ 1019 h 1644"/>
                  <a:gd name="T70" fmla="*/ 31 w 1376"/>
                  <a:gd name="T71" fmla="*/ 792 h 1644"/>
                  <a:gd name="T72" fmla="*/ 96 w 1376"/>
                  <a:gd name="T73" fmla="*/ 574 h 1644"/>
                  <a:gd name="T74" fmla="*/ 196 w 1376"/>
                  <a:gd name="T75" fmla="*/ 374 h 1644"/>
                  <a:gd name="T76" fmla="*/ 334 w 1376"/>
                  <a:gd name="T77" fmla="*/ 206 h 1644"/>
                  <a:gd name="T78" fmla="*/ 509 w 1376"/>
                  <a:gd name="T79" fmla="*/ 76 h 1644"/>
                  <a:gd name="T80" fmla="*/ 726 w 1376"/>
                  <a:gd name="T81" fmla="*/ 0 h 16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76" h="1644">
                    <a:moveTo>
                      <a:pt x="726" y="0"/>
                    </a:moveTo>
                    <a:lnTo>
                      <a:pt x="840" y="7"/>
                    </a:lnTo>
                    <a:lnTo>
                      <a:pt x="942" y="32"/>
                    </a:lnTo>
                    <a:lnTo>
                      <a:pt x="1031" y="69"/>
                    </a:lnTo>
                    <a:lnTo>
                      <a:pt x="1112" y="123"/>
                    </a:lnTo>
                    <a:lnTo>
                      <a:pt x="1180" y="187"/>
                    </a:lnTo>
                    <a:lnTo>
                      <a:pt x="1242" y="265"/>
                    </a:lnTo>
                    <a:lnTo>
                      <a:pt x="1298" y="354"/>
                    </a:lnTo>
                    <a:lnTo>
                      <a:pt x="1351" y="456"/>
                    </a:lnTo>
                    <a:lnTo>
                      <a:pt x="1368" y="543"/>
                    </a:lnTo>
                    <a:lnTo>
                      <a:pt x="1376" y="631"/>
                    </a:lnTo>
                    <a:lnTo>
                      <a:pt x="1376" y="717"/>
                    </a:lnTo>
                    <a:lnTo>
                      <a:pt x="1369" y="802"/>
                    </a:lnTo>
                    <a:lnTo>
                      <a:pt x="1355" y="880"/>
                    </a:lnTo>
                    <a:lnTo>
                      <a:pt x="1340" y="955"/>
                    </a:lnTo>
                    <a:lnTo>
                      <a:pt x="1322" y="1024"/>
                    </a:lnTo>
                    <a:lnTo>
                      <a:pt x="1305" y="1087"/>
                    </a:lnTo>
                    <a:lnTo>
                      <a:pt x="1259" y="1158"/>
                    </a:lnTo>
                    <a:lnTo>
                      <a:pt x="1205" y="1227"/>
                    </a:lnTo>
                    <a:lnTo>
                      <a:pt x="1144" y="1293"/>
                    </a:lnTo>
                    <a:lnTo>
                      <a:pt x="1078" y="1355"/>
                    </a:lnTo>
                    <a:lnTo>
                      <a:pt x="1006" y="1413"/>
                    </a:lnTo>
                    <a:lnTo>
                      <a:pt x="931" y="1469"/>
                    </a:lnTo>
                    <a:lnTo>
                      <a:pt x="853" y="1520"/>
                    </a:lnTo>
                    <a:lnTo>
                      <a:pt x="776" y="1568"/>
                    </a:lnTo>
                    <a:lnTo>
                      <a:pt x="678" y="1601"/>
                    </a:lnTo>
                    <a:lnTo>
                      <a:pt x="579" y="1628"/>
                    </a:lnTo>
                    <a:lnTo>
                      <a:pt x="480" y="1641"/>
                    </a:lnTo>
                    <a:lnTo>
                      <a:pt x="384" y="1644"/>
                    </a:lnTo>
                    <a:lnTo>
                      <a:pt x="288" y="1629"/>
                    </a:lnTo>
                    <a:lnTo>
                      <a:pt x="198" y="1596"/>
                    </a:lnTo>
                    <a:lnTo>
                      <a:pt x="112" y="1540"/>
                    </a:lnTo>
                    <a:lnTo>
                      <a:pt x="34" y="1461"/>
                    </a:lnTo>
                    <a:lnTo>
                      <a:pt x="2" y="1245"/>
                    </a:lnTo>
                    <a:lnTo>
                      <a:pt x="0" y="1019"/>
                    </a:lnTo>
                    <a:lnTo>
                      <a:pt x="31" y="792"/>
                    </a:lnTo>
                    <a:lnTo>
                      <a:pt x="96" y="574"/>
                    </a:lnTo>
                    <a:lnTo>
                      <a:pt x="196" y="374"/>
                    </a:lnTo>
                    <a:lnTo>
                      <a:pt x="334" y="206"/>
                    </a:lnTo>
                    <a:lnTo>
                      <a:pt x="509" y="76"/>
                    </a:lnTo>
                    <a:lnTo>
                      <a:pt x="726" y="0"/>
                    </a:lnTo>
                    <a:close/>
                  </a:path>
                </a:pathLst>
              </a:custGeom>
              <a:solidFill>
                <a:srgbClr val="9E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1" name="Freeform 132"/>
              <p:cNvSpPr>
                <a:spLocks/>
              </p:cNvSpPr>
              <p:nvPr/>
            </p:nvSpPr>
            <p:spPr bwMode="auto">
              <a:xfrm>
                <a:off x="3834" y="2517"/>
                <a:ext cx="449" cy="541"/>
              </a:xfrm>
              <a:custGeom>
                <a:avLst/>
                <a:gdLst>
                  <a:gd name="T0" fmla="*/ 732 w 1346"/>
                  <a:gd name="T1" fmla="*/ 0 h 1623"/>
                  <a:gd name="T2" fmla="*/ 842 w 1346"/>
                  <a:gd name="T3" fmla="*/ 7 h 1623"/>
                  <a:gd name="T4" fmla="*/ 939 w 1346"/>
                  <a:gd name="T5" fmla="*/ 32 h 1623"/>
                  <a:gd name="T6" fmla="*/ 1024 w 1346"/>
                  <a:gd name="T7" fmla="*/ 69 h 1623"/>
                  <a:gd name="T8" fmla="*/ 1100 w 1346"/>
                  <a:gd name="T9" fmla="*/ 122 h 1623"/>
                  <a:gd name="T10" fmla="*/ 1164 w 1346"/>
                  <a:gd name="T11" fmla="*/ 185 h 1623"/>
                  <a:gd name="T12" fmla="*/ 1224 w 1346"/>
                  <a:gd name="T13" fmla="*/ 261 h 1623"/>
                  <a:gd name="T14" fmla="*/ 1275 w 1346"/>
                  <a:gd name="T15" fmla="*/ 347 h 1623"/>
                  <a:gd name="T16" fmla="*/ 1324 w 1346"/>
                  <a:gd name="T17" fmla="*/ 444 h 1623"/>
                  <a:gd name="T18" fmla="*/ 1341 w 1346"/>
                  <a:gd name="T19" fmla="*/ 529 h 1623"/>
                  <a:gd name="T20" fmla="*/ 1346 w 1346"/>
                  <a:gd name="T21" fmla="*/ 615 h 1623"/>
                  <a:gd name="T22" fmla="*/ 1344 w 1346"/>
                  <a:gd name="T23" fmla="*/ 700 h 1623"/>
                  <a:gd name="T24" fmla="*/ 1337 w 1346"/>
                  <a:gd name="T25" fmla="*/ 784 h 1623"/>
                  <a:gd name="T26" fmla="*/ 1321 w 1346"/>
                  <a:gd name="T27" fmla="*/ 861 h 1623"/>
                  <a:gd name="T28" fmla="*/ 1305 w 1346"/>
                  <a:gd name="T29" fmla="*/ 937 h 1623"/>
                  <a:gd name="T30" fmla="*/ 1287 w 1346"/>
                  <a:gd name="T31" fmla="*/ 1003 h 1623"/>
                  <a:gd name="T32" fmla="*/ 1270 w 1346"/>
                  <a:gd name="T33" fmla="*/ 1063 h 1623"/>
                  <a:gd name="T34" fmla="*/ 1225 w 1346"/>
                  <a:gd name="T35" fmla="*/ 1131 h 1623"/>
                  <a:gd name="T36" fmla="*/ 1174 w 1346"/>
                  <a:gd name="T37" fmla="*/ 1199 h 1623"/>
                  <a:gd name="T38" fmla="*/ 1113 w 1346"/>
                  <a:gd name="T39" fmla="*/ 1265 h 1623"/>
                  <a:gd name="T40" fmla="*/ 1047 w 1346"/>
                  <a:gd name="T41" fmla="*/ 1330 h 1623"/>
                  <a:gd name="T42" fmla="*/ 975 w 1346"/>
                  <a:gd name="T43" fmla="*/ 1388 h 1623"/>
                  <a:gd name="T44" fmla="*/ 901 w 1346"/>
                  <a:gd name="T45" fmla="*/ 1445 h 1623"/>
                  <a:gd name="T46" fmla="*/ 826 w 1346"/>
                  <a:gd name="T47" fmla="*/ 1495 h 1623"/>
                  <a:gd name="T48" fmla="*/ 753 w 1346"/>
                  <a:gd name="T49" fmla="*/ 1543 h 1623"/>
                  <a:gd name="T50" fmla="*/ 643 w 1346"/>
                  <a:gd name="T51" fmla="*/ 1582 h 1623"/>
                  <a:gd name="T52" fmla="*/ 537 w 1346"/>
                  <a:gd name="T53" fmla="*/ 1609 h 1623"/>
                  <a:gd name="T54" fmla="*/ 435 w 1346"/>
                  <a:gd name="T55" fmla="*/ 1623 h 1623"/>
                  <a:gd name="T56" fmla="*/ 340 w 1346"/>
                  <a:gd name="T57" fmla="*/ 1623 h 1623"/>
                  <a:gd name="T58" fmla="*/ 248 w 1346"/>
                  <a:gd name="T59" fmla="*/ 1602 h 1623"/>
                  <a:gd name="T60" fmla="*/ 166 w 1346"/>
                  <a:gd name="T61" fmla="*/ 1563 h 1623"/>
                  <a:gd name="T62" fmla="*/ 91 w 1346"/>
                  <a:gd name="T63" fmla="*/ 1502 h 1623"/>
                  <a:gd name="T64" fmla="*/ 24 w 1346"/>
                  <a:gd name="T65" fmla="*/ 1417 h 1623"/>
                  <a:gd name="T66" fmla="*/ 0 w 1346"/>
                  <a:gd name="T67" fmla="*/ 1206 h 1623"/>
                  <a:gd name="T68" fmla="*/ 8 w 1346"/>
                  <a:gd name="T69" fmla="*/ 985 h 1623"/>
                  <a:gd name="T70" fmla="*/ 46 w 1346"/>
                  <a:gd name="T71" fmla="*/ 763 h 1623"/>
                  <a:gd name="T72" fmla="*/ 118 w 1346"/>
                  <a:gd name="T73" fmla="*/ 551 h 1623"/>
                  <a:gd name="T74" fmla="*/ 220 w 1346"/>
                  <a:gd name="T75" fmla="*/ 358 h 1623"/>
                  <a:gd name="T76" fmla="*/ 356 w 1346"/>
                  <a:gd name="T77" fmla="*/ 194 h 1623"/>
                  <a:gd name="T78" fmla="*/ 526 w 1346"/>
                  <a:gd name="T79" fmla="*/ 72 h 1623"/>
                  <a:gd name="T80" fmla="*/ 732 w 1346"/>
                  <a:gd name="T81" fmla="*/ 0 h 16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6" h="1623">
                    <a:moveTo>
                      <a:pt x="732" y="0"/>
                    </a:moveTo>
                    <a:lnTo>
                      <a:pt x="842" y="7"/>
                    </a:lnTo>
                    <a:lnTo>
                      <a:pt x="939" y="32"/>
                    </a:lnTo>
                    <a:lnTo>
                      <a:pt x="1024" y="69"/>
                    </a:lnTo>
                    <a:lnTo>
                      <a:pt x="1100" y="122"/>
                    </a:lnTo>
                    <a:lnTo>
                      <a:pt x="1164" y="185"/>
                    </a:lnTo>
                    <a:lnTo>
                      <a:pt x="1224" y="261"/>
                    </a:lnTo>
                    <a:lnTo>
                      <a:pt x="1275" y="347"/>
                    </a:lnTo>
                    <a:lnTo>
                      <a:pt x="1324" y="444"/>
                    </a:lnTo>
                    <a:lnTo>
                      <a:pt x="1341" y="529"/>
                    </a:lnTo>
                    <a:lnTo>
                      <a:pt x="1346" y="615"/>
                    </a:lnTo>
                    <a:lnTo>
                      <a:pt x="1344" y="700"/>
                    </a:lnTo>
                    <a:lnTo>
                      <a:pt x="1337" y="784"/>
                    </a:lnTo>
                    <a:lnTo>
                      <a:pt x="1321" y="861"/>
                    </a:lnTo>
                    <a:lnTo>
                      <a:pt x="1305" y="937"/>
                    </a:lnTo>
                    <a:lnTo>
                      <a:pt x="1287" y="1003"/>
                    </a:lnTo>
                    <a:lnTo>
                      <a:pt x="1270" y="1063"/>
                    </a:lnTo>
                    <a:lnTo>
                      <a:pt x="1225" y="1131"/>
                    </a:lnTo>
                    <a:lnTo>
                      <a:pt x="1174" y="1199"/>
                    </a:lnTo>
                    <a:lnTo>
                      <a:pt x="1113" y="1265"/>
                    </a:lnTo>
                    <a:lnTo>
                      <a:pt x="1047" y="1330"/>
                    </a:lnTo>
                    <a:lnTo>
                      <a:pt x="975" y="1388"/>
                    </a:lnTo>
                    <a:lnTo>
                      <a:pt x="901" y="1445"/>
                    </a:lnTo>
                    <a:lnTo>
                      <a:pt x="826" y="1495"/>
                    </a:lnTo>
                    <a:lnTo>
                      <a:pt x="753" y="1543"/>
                    </a:lnTo>
                    <a:lnTo>
                      <a:pt x="643" y="1582"/>
                    </a:lnTo>
                    <a:lnTo>
                      <a:pt x="537" y="1609"/>
                    </a:lnTo>
                    <a:lnTo>
                      <a:pt x="435" y="1623"/>
                    </a:lnTo>
                    <a:lnTo>
                      <a:pt x="340" y="1623"/>
                    </a:lnTo>
                    <a:lnTo>
                      <a:pt x="248" y="1602"/>
                    </a:lnTo>
                    <a:lnTo>
                      <a:pt x="166" y="1563"/>
                    </a:lnTo>
                    <a:lnTo>
                      <a:pt x="91" y="1502"/>
                    </a:lnTo>
                    <a:lnTo>
                      <a:pt x="24" y="1417"/>
                    </a:lnTo>
                    <a:lnTo>
                      <a:pt x="0" y="1206"/>
                    </a:lnTo>
                    <a:lnTo>
                      <a:pt x="8" y="985"/>
                    </a:lnTo>
                    <a:lnTo>
                      <a:pt x="46" y="763"/>
                    </a:lnTo>
                    <a:lnTo>
                      <a:pt x="118" y="551"/>
                    </a:lnTo>
                    <a:lnTo>
                      <a:pt x="220" y="358"/>
                    </a:lnTo>
                    <a:lnTo>
                      <a:pt x="356" y="194"/>
                    </a:lnTo>
                    <a:lnTo>
                      <a:pt x="526" y="72"/>
                    </a:lnTo>
                    <a:lnTo>
                      <a:pt x="732" y="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2" name="Freeform 133"/>
              <p:cNvSpPr>
                <a:spLocks/>
              </p:cNvSpPr>
              <p:nvPr/>
            </p:nvSpPr>
            <p:spPr bwMode="auto">
              <a:xfrm>
                <a:off x="3845" y="2525"/>
                <a:ext cx="440" cy="534"/>
              </a:xfrm>
              <a:custGeom>
                <a:avLst/>
                <a:gdLst>
                  <a:gd name="T0" fmla="*/ 739 w 1319"/>
                  <a:gd name="T1" fmla="*/ 0 h 1603"/>
                  <a:gd name="T2" fmla="*/ 844 w 1319"/>
                  <a:gd name="T3" fmla="*/ 7 h 1603"/>
                  <a:gd name="T4" fmla="*/ 938 w 1319"/>
                  <a:gd name="T5" fmla="*/ 32 h 1603"/>
                  <a:gd name="T6" fmla="*/ 1018 w 1319"/>
                  <a:gd name="T7" fmla="*/ 69 h 1603"/>
                  <a:gd name="T8" fmla="*/ 1091 w 1319"/>
                  <a:gd name="T9" fmla="*/ 122 h 1603"/>
                  <a:gd name="T10" fmla="*/ 1152 w 1319"/>
                  <a:gd name="T11" fmla="*/ 185 h 1603"/>
                  <a:gd name="T12" fmla="*/ 1207 w 1319"/>
                  <a:gd name="T13" fmla="*/ 260 h 1603"/>
                  <a:gd name="T14" fmla="*/ 1255 w 1319"/>
                  <a:gd name="T15" fmla="*/ 343 h 1603"/>
                  <a:gd name="T16" fmla="*/ 1299 w 1319"/>
                  <a:gd name="T17" fmla="*/ 438 h 1603"/>
                  <a:gd name="T18" fmla="*/ 1313 w 1319"/>
                  <a:gd name="T19" fmla="*/ 518 h 1603"/>
                  <a:gd name="T20" fmla="*/ 1319 w 1319"/>
                  <a:gd name="T21" fmla="*/ 602 h 1603"/>
                  <a:gd name="T22" fmla="*/ 1314 w 1319"/>
                  <a:gd name="T23" fmla="*/ 685 h 1603"/>
                  <a:gd name="T24" fmla="*/ 1306 w 1319"/>
                  <a:gd name="T25" fmla="*/ 769 h 1603"/>
                  <a:gd name="T26" fmla="*/ 1291 w 1319"/>
                  <a:gd name="T27" fmla="*/ 845 h 1603"/>
                  <a:gd name="T28" fmla="*/ 1274 w 1319"/>
                  <a:gd name="T29" fmla="*/ 919 h 1603"/>
                  <a:gd name="T30" fmla="*/ 1256 w 1319"/>
                  <a:gd name="T31" fmla="*/ 984 h 1603"/>
                  <a:gd name="T32" fmla="*/ 1241 w 1319"/>
                  <a:gd name="T33" fmla="*/ 1041 h 1603"/>
                  <a:gd name="T34" fmla="*/ 1198 w 1319"/>
                  <a:gd name="T35" fmla="*/ 1105 h 1603"/>
                  <a:gd name="T36" fmla="*/ 1146 w 1319"/>
                  <a:gd name="T37" fmla="*/ 1172 h 1603"/>
                  <a:gd name="T38" fmla="*/ 1085 w 1319"/>
                  <a:gd name="T39" fmla="*/ 1237 h 1603"/>
                  <a:gd name="T40" fmla="*/ 1020 w 1319"/>
                  <a:gd name="T41" fmla="*/ 1302 h 1603"/>
                  <a:gd name="T42" fmla="*/ 949 w 1319"/>
                  <a:gd name="T43" fmla="*/ 1362 h 1603"/>
                  <a:gd name="T44" fmla="*/ 876 w 1319"/>
                  <a:gd name="T45" fmla="*/ 1419 h 1603"/>
                  <a:gd name="T46" fmla="*/ 804 w 1319"/>
                  <a:gd name="T47" fmla="*/ 1469 h 1603"/>
                  <a:gd name="T48" fmla="*/ 734 w 1319"/>
                  <a:gd name="T49" fmla="*/ 1514 h 1603"/>
                  <a:gd name="T50" fmla="*/ 612 w 1319"/>
                  <a:gd name="T51" fmla="*/ 1558 h 1603"/>
                  <a:gd name="T52" fmla="*/ 499 w 1319"/>
                  <a:gd name="T53" fmla="*/ 1589 h 1603"/>
                  <a:gd name="T54" fmla="*/ 394 w 1319"/>
                  <a:gd name="T55" fmla="*/ 1603 h 1603"/>
                  <a:gd name="T56" fmla="*/ 298 w 1319"/>
                  <a:gd name="T57" fmla="*/ 1600 h 1603"/>
                  <a:gd name="T58" fmla="*/ 210 w 1319"/>
                  <a:gd name="T59" fmla="*/ 1576 h 1603"/>
                  <a:gd name="T60" fmla="*/ 134 w 1319"/>
                  <a:gd name="T61" fmla="*/ 1532 h 1603"/>
                  <a:gd name="T62" fmla="*/ 67 w 1319"/>
                  <a:gd name="T63" fmla="*/ 1464 h 1603"/>
                  <a:gd name="T64" fmla="*/ 13 w 1319"/>
                  <a:gd name="T65" fmla="*/ 1370 h 1603"/>
                  <a:gd name="T66" fmla="*/ 0 w 1319"/>
                  <a:gd name="T67" fmla="*/ 1166 h 1603"/>
                  <a:gd name="T68" fmla="*/ 18 w 1319"/>
                  <a:gd name="T69" fmla="*/ 953 h 1603"/>
                  <a:gd name="T70" fmla="*/ 66 w 1319"/>
                  <a:gd name="T71" fmla="*/ 738 h 1603"/>
                  <a:gd name="T72" fmla="*/ 142 w 1319"/>
                  <a:gd name="T73" fmla="*/ 532 h 1603"/>
                  <a:gd name="T74" fmla="*/ 246 w 1319"/>
                  <a:gd name="T75" fmla="*/ 345 h 1603"/>
                  <a:gd name="T76" fmla="*/ 381 w 1319"/>
                  <a:gd name="T77" fmla="*/ 188 h 1603"/>
                  <a:gd name="T78" fmla="*/ 545 w 1319"/>
                  <a:gd name="T79" fmla="*/ 68 h 1603"/>
                  <a:gd name="T80" fmla="*/ 739 w 1319"/>
                  <a:gd name="T81" fmla="*/ 0 h 16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19" h="1603">
                    <a:moveTo>
                      <a:pt x="739" y="0"/>
                    </a:moveTo>
                    <a:lnTo>
                      <a:pt x="844" y="7"/>
                    </a:lnTo>
                    <a:lnTo>
                      <a:pt x="938" y="32"/>
                    </a:lnTo>
                    <a:lnTo>
                      <a:pt x="1018" y="69"/>
                    </a:lnTo>
                    <a:lnTo>
                      <a:pt x="1091" y="122"/>
                    </a:lnTo>
                    <a:lnTo>
                      <a:pt x="1152" y="185"/>
                    </a:lnTo>
                    <a:lnTo>
                      <a:pt x="1207" y="260"/>
                    </a:lnTo>
                    <a:lnTo>
                      <a:pt x="1255" y="343"/>
                    </a:lnTo>
                    <a:lnTo>
                      <a:pt x="1299" y="438"/>
                    </a:lnTo>
                    <a:lnTo>
                      <a:pt x="1313" y="518"/>
                    </a:lnTo>
                    <a:lnTo>
                      <a:pt x="1319" y="602"/>
                    </a:lnTo>
                    <a:lnTo>
                      <a:pt x="1314" y="685"/>
                    </a:lnTo>
                    <a:lnTo>
                      <a:pt x="1306" y="769"/>
                    </a:lnTo>
                    <a:lnTo>
                      <a:pt x="1291" y="845"/>
                    </a:lnTo>
                    <a:lnTo>
                      <a:pt x="1274" y="919"/>
                    </a:lnTo>
                    <a:lnTo>
                      <a:pt x="1256" y="984"/>
                    </a:lnTo>
                    <a:lnTo>
                      <a:pt x="1241" y="1041"/>
                    </a:lnTo>
                    <a:lnTo>
                      <a:pt x="1198" y="1105"/>
                    </a:lnTo>
                    <a:lnTo>
                      <a:pt x="1146" y="1172"/>
                    </a:lnTo>
                    <a:lnTo>
                      <a:pt x="1085" y="1237"/>
                    </a:lnTo>
                    <a:lnTo>
                      <a:pt x="1020" y="1302"/>
                    </a:lnTo>
                    <a:lnTo>
                      <a:pt x="949" y="1362"/>
                    </a:lnTo>
                    <a:lnTo>
                      <a:pt x="876" y="1419"/>
                    </a:lnTo>
                    <a:lnTo>
                      <a:pt x="804" y="1469"/>
                    </a:lnTo>
                    <a:lnTo>
                      <a:pt x="734" y="1514"/>
                    </a:lnTo>
                    <a:lnTo>
                      <a:pt x="612" y="1558"/>
                    </a:lnTo>
                    <a:lnTo>
                      <a:pt x="499" y="1589"/>
                    </a:lnTo>
                    <a:lnTo>
                      <a:pt x="394" y="1603"/>
                    </a:lnTo>
                    <a:lnTo>
                      <a:pt x="298" y="1600"/>
                    </a:lnTo>
                    <a:lnTo>
                      <a:pt x="210" y="1576"/>
                    </a:lnTo>
                    <a:lnTo>
                      <a:pt x="134" y="1532"/>
                    </a:lnTo>
                    <a:lnTo>
                      <a:pt x="67" y="1464"/>
                    </a:lnTo>
                    <a:lnTo>
                      <a:pt x="13" y="1370"/>
                    </a:lnTo>
                    <a:lnTo>
                      <a:pt x="0" y="1166"/>
                    </a:lnTo>
                    <a:lnTo>
                      <a:pt x="18" y="953"/>
                    </a:lnTo>
                    <a:lnTo>
                      <a:pt x="66" y="738"/>
                    </a:lnTo>
                    <a:lnTo>
                      <a:pt x="142" y="532"/>
                    </a:lnTo>
                    <a:lnTo>
                      <a:pt x="246" y="345"/>
                    </a:lnTo>
                    <a:lnTo>
                      <a:pt x="381" y="188"/>
                    </a:lnTo>
                    <a:lnTo>
                      <a:pt x="545" y="68"/>
                    </a:lnTo>
                    <a:lnTo>
                      <a:pt x="739" y="0"/>
                    </a:lnTo>
                    <a:close/>
                  </a:path>
                </a:pathLst>
              </a:custGeom>
              <a:solidFill>
                <a:srgbClr val="78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3" name="Freeform 134"/>
              <p:cNvSpPr>
                <a:spLocks/>
              </p:cNvSpPr>
              <p:nvPr/>
            </p:nvSpPr>
            <p:spPr bwMode="auto">
              <a:xfrm>
                <a:off x="3856" y="2531"/>
                <a:ext cx="430" cy="529"/>
              </a:xfrm>
              <a:custGeom>
                <a:avLst/>
                <a:gdLst>
                  <a:gd name="T0" fmla="*/ 750 w 1292"/>
                  <a:gd name="T1" fmla="*/ 0 h 1587"/>
                  <a:gd name="T2" fmla="*/ 850 w 1292"/>
                  <a:gd name="T3" fmla="*/ 8 h 1587"/>
                  <a:gd name="T4" fmla="*/ 939 w 1292"/>
                  <a:gd name="T5" fmla="*/ 35 h 1587"/>
                  <a:gd name="T6" fmla="*/ 1014 w 1292"/>
                  <a:gd name="T7" fmla="*/ 72 h 1587"/>
                  <a:gd name="T8" fmla="*/ 1082 w 1292"/>
                  <a:gd name="T9" fmla="*/ 125 h 1587"/>
                  <a:gd name="T10" fmla="*/ 1139 w 1292"/>
                  <a:gd name="T11" fmla="*/ 186 h 1587"/>
                  <a:gd name="T12" fmla="*/ 1191 w 1292"/>
                  <a:gd name="T13" fmla="*/ 260 h 1587"/>
                  <a:gd name="T14" fmla="*/ 1234 w 1292"/>
                  <a:gd name="T15" fmla="*/ 342 h 1587"/>
                  <a:gd name="T16" fmla="*/ 1274 w 1292"/>
                  <a:gd name="T17" fmla="*/ 434 h 1587"/>
                  <a:gd name="T18" fmla="*/ 1287 w 1292"/>
                  <a:gd name="T19" fmla="*/ 507 h 1587"/>
                  <a:gd name="T20" fmla="*/ 1292 w 1292"/>
                  <a:gd name="T21" fmla="*/ 588 h 1587"/>
                  <a:gd name="T22" fmla="*/ 1287 w 1292"/>
                  <a:gd name="T23" fmla="*/ 670 h 1587"/>
                  <a:gd name="T24" fmla="*/ 1277 w 1292"/>
                  <a:gd name="T25" fmla="*/ 753 h 1587"/>
                  <a:gd name="T26" fmla="*/ 1260 w 1292"/>
                  <a:gd name="T27" fmla="*/ 830 h 1587"/>
                  <a:gd name="T28" fmla="*/ 1242 w 1292"/>
                  <a:gd name="T29" fmla="*/ 903 h 1587"/>
                  <a:gd name="T30" fmla="*/ 1224 w 1292"/>
                  <a:gd name="T31" fmla="*/ 967 h 1587"/>
                  <a:gd name="T32" fmla="*/ 1209 w 1292"/>
                  <a:gd name="T33" fmla="*/ 1023 h 1587"/>
                  <a:gd name="T34" fmla="*/ 1168 w 1292"/>
                  <a:gd name="T35" fmla="*/ 1084 h 1587"/>
                  <a:gd name="T36" fmla="*/ 1117 w 1292"/>
                  <a:gd name="T37" fmla="*/ 1150 h 1587"/>
                  <a:gd name="T38" fmla="*/ 1057 w 1292"/>
                  <a:gd name="T39" fmla="*/ 1213 h 1587"/>
                  <a:gd name="T40" fmla="*/ 992 w 1292"/>
                  <a:gd name="T41" fmla="*/ 1279 h 1587"/>
                  <a:gd name="T42" fmla="*/ 921 w 1292"/>
                  <a:gd name="T43" fmla="*/ 1340 h 1587"/>
                  <a:gd name="T44" fmla="*/ 851 w 1292"/>
                  <a:gd name="T45" fmla="*/ 1397 h 1587"/>
                  <a:gd name="T46" fmla="*/ 782 w 1292"/>
                  <a:gd name="T47" fmla="*/ 1447 h 1587"/>
                  <a:gd name="T48" fmla="*/ 718 w 1292"/>
                  <a:gd name="T49" fmla="*/ 1489 h 1587"/>
                  <a:gd name="T50" fmla="*/ 581 w 1292"/>
                  <a:gd name="T51" fmla="*/ 1539 h 1587"/>
                  <a:gd name="T52" fmla="*/ 459 w 1292"/>
                  <a:gd name="T53" fmla="*/ 1573 h 1587"/>
                  <a:gd name="T54" fmla="*/ 351 w 1292"/>
                  <a:gd name="T55" fmla="*/ 1587 h 1587"/>
                  <a:gd name="T56" fmla="*/ 255 w 1292"/>
                  <a:gd name="T57" fmla="*/ 1582 h 1587"/>
                  <a:gd name="T58" fmla="*/ 171 w 1292"/>
                  <a:gd name="T59" fmla="*/ 1553 h 1587"/>
                  <a:gd name="T60" fmla="*/ 102 w 1292"/>
                  <a:gd name="T61" fmla="*/ 1504 h 1587"/>
                  <a:gd name="T62" fmla="*/ 45 w 1292"/>
                  <a:gd name="T63" fmla="*/ 1429 h 1587"/>
                  <a:gd name="T64" fmla="*/ 3 w 1292"/>
                  <a:gd name="T65" fmla="*/ 1332 h 1587"/>
                  <a:gd name="T66" fmla="*/ 0 w 1292"/>
                  <a:gd name="T67" fmla="*/ 1131 h 1587"/>
                  <a:gd name="T68" fmla="*/ 28 w 1292"/>
                  <a:gd name="T69" fmla="*/ 923 h 1587"/>
                  <a:gd name="T70" fmla="*/ 82 w 1292"/>
                  <a:gd name="T71" fmla="*/ 713 h 1587"/>
                  <a:gd name="T72" fmla="*/ 166 w 1292"/>
                  <a:gd name="T73" fmla="*/ 514 h 1587"/>
                  <a:gd name="T74" fmla="*/ 274 w 1292"/>
                  <a:gd name="T75" fmla="*/ 332 h 1587"/>
                  <a:gd name="T76" fmla="*/ 408 w 1292"/>
                  <a:gd name="T77" fmla="*/ 179 h 1587"/>
                  <a:gd name="T78" fmla="*/ 566 w 1292"/>
                  <a:gd name="T79" fmla="*/ 64 h 1587"/>
                  <a:gd name="T80" fmla="*/ 750 w 1292"/>
                  <a:gd name="T81" fmla="*/ 0 h 15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92" h="1587">
                    <a:moveTo>
                      <a:pt x="750" y="0"/>
                    </a:moveTo>
                    <a:lnTo>
                      <a:pt x="850" y="8"/>
                    </a:lnTo>
                    <a:lnTo>
                      <a:pt x="939" y="35"/>
                    </a:lnTo>
                    <a:lnTo>
                      <a:pt x="1014" y="72"/>
                    </a:lnTo>
                    <a:lnTo>
                      <a:pt x="1082" y="125"/>
                    </a:lnTo>
                    <a:lnTo>
                      <a:pt x="1139" y="186"/>
                    </a:lnTo>
                    <a:lnTo>
                      <a:pt x="1191" y="260"/>
                    </a:lnTo>
                    <a:lnTo>
                      <a:pt x="1234" y="342"/>
                    </a:lnTo>
                    <a:lnTo>
                      <a:pt x="1274" y="434"/>
                    </a:lnTo>
                    <a:lnTo>
                      <a:pt x="1287" y="507"/>
                    </a:lnTo>
                    <a:lnTo>
                      <a:pt x="1292" y="588"/>
                    </a:lnTo>
                    <a:lnTo>
                      <a:pt x="1287" y="670"/>
                    </a:lnTo>
                    <a:lnTo>
                      <a:pt x="1277" y="753"/>
                    </a:lnTo>
                    <a:lnTo>
                      <a:pt x="1260" y="830"/>
                    </a:lnTo>
                    <a:lnTo>
                      <a:pt x="1242" y="903"/>
                    </a:lnTo>
                    <a:lnTo>
                      <a:pt x="1224" y="967"/>
                    </a:lnTo>
                    <a:lnTo>
                      <a:pt x="1209" y="1023"/>
                    </a:lnTo>
                    <a:lnTo>
                      <a:pt x="1168" y="1084"/>
                    </a:lnTo>
                    <a:lnTo>
                      <a:pt x="1117" y="1150"/>
                    </a:lnTo>
                    <a:lnTo>
                      <a:pt x="1057" y="1213"/>
                    </a:lnTo>
                    <a:lnTo>
                      <a:pt x="992" y="1279"/>
                    </a:lnTo>
                    <a:lnTo>
                      <a:pt x="921" y="1340"/>
                    </a:lnTo>
                    <a:lnTo>
                      <a:pt x="851" y="1397"/>
                    </a:lnTo>
                    <a:lnTo>
                      <a:pt x="782" y="1447"/>
                    </a:lnTo>
                    <a:lnTo>
                      <a:pt x="718" y="1489"/>
                    </a:lnTo>
                    <a:lnTo>
                      <a:pt x="581" y="1539"/>
                    </a:lnTo>
                    <a:lnTo>
                      <a:pt x="459" y="1573"/>
                    </a:lnTo>
                    <a:lnTo>
                      <a:pt x="351" y="1587"/>
                    </a:lnTo>
                    <a:lnTo>
                      <a:pt x="255" y="1582"/>
                    </a:lnTo>
                    <a:lnTo>
                      <a:pt x="171" y="1553"/>
                    </a:lnTo>
                    <a:lnTo>
                      <a:pt x="102" y="1504"/>
                    </a:lnTo>
                    <a:lnTo>
                      <a:pt x="45" y="1429"/>
                    </a:lnTo>
                    <a:lnTo>
                      <a:pt x="3" y="1332"/>
                    </a:lnTo>
                    <a:lnTo>
                      <a:pt x="0" y="1131"/>
                    </a:lnTo>
                    <a:lnTo>
                      <a:pt x="28" y="923"/>
                    </a:lnTo>
                    <a:lnTo>
                      <a:pt x="82" y="713"/>
                    </a:lnTo>
                    <a:lnTo>
                      <a:pt x="166" y="514"/>
                    </a:lnTo>
                    <a:lnTo>
                      <a:pt x="274" y="332"/>
                    </a:lnTo>
                    <a:lnTo>
                      <a:pt x="408" y="179"/>
                    </a:lnTo>
                    <a:lnTo>
                      <a:pt x="566" y="64"/>
                    </a:lnTo>
                    <a:lnTo>
                      <a:pt x="750" y="0"/>
                    </a:lnTo>
                    <a:close/>
                  </a:path>
                </a:pathLst>
              </a:custGeom>
              <a:solidFill>
                <a:srgbClr val="63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4" name="Freeform 135"/>
              <p:cNvSpPr>
                <a:spLocks/>
              </p:cNvSpPr>
              <p:nvPr/>
            </p:nvSpPr>
            <p:spPr bwMode="auto">
              <a:xfrm>
                <a:off x="3865" y="2538"/>
                <a:ext cx="422" cy="523"/>
              </a:xfrm>
              <a:custGeom>
                <a:avLst/>
                <a:gdLst>
                  <a:gd name="T0" fmla="*/ 761 w 1266"/>
                  <a:gd name="T1" fmla="*/ 0 h 1569"/>
                  <a:gd name="T2" fmla="*/ 858 w 1266"/>
                  <a:gd name="T3" fmla="*/ 11 h 1569"/>
                  <a:gd name="T4" fmla="*/ 943 w 1266"/>
                  <a:gd name="T5" fmla="*/ 36 h 1569"/>
                  <a:gd name="T6" fmla="*/ 1014 w 1266"/>
                  <a:gd name="T7" fmla="*/ 73 h 1569"/>
                  <a:gd name="T8" fmla="*/ 1078 w 1266"/>
                  <a:gd name="T9" fmla="*/ 125 h 1569"/>
                  <a:gd name="T10" fmla="*/ 1131 w 1266"/>
                  <a:gd name="T11" fmla="*/ 186 h 1569"/>
                  <a:gd name="T12" fmla="*/ 1178 w 1266"/>
                  <a:gd name="T13" fmla="*/ 257 h 1569"/>
                  <a:gd name="T14" fmla="*/ 1217 w 1266"/>
                  <a:gd name="T15" fmla="*/ 338 h 1569"/>
                  <a:gd name="T16" fmla="*/ 1253 w 1266"/>
                  <a:gd name="T17" fmla="*/ 427 h 1569"/>
                  <a:gd name="T18" fmla="*/ 1264 w 1266"/>
                  <a:gd name="T19" fmla="*/ 496 h 1569"/>
                  <a:gd name="T20" fmla="*/ 1266 w 1266"/>
                  <a:gd name="T21" fmla="*/ 575 h 1569"/>
                  <a:gd name="T22" fmla="*/ 1259 w 1266"/>
                  <a:gd name="T23" fmla="*/ 656 h 1569"/>
                  <a:gd name="T24" fmla="*/ 1247 w 1266"/>
                  <a:gd name="T25" fmla="*/ 738 h 1569"/>
                  <a:gd name="T26" fmla="*/ 1231 w 1266"/>
                  <a:gd name="T27" fmla="*/ 814 h 1569"/>
                  <a:gd name="T28" fmla="*/ 1213 w 1266"/>
                  <a:gd name="T29" fmla="*/ 888 h 1569"/>
                  <a:gd name="T30" fmla="*/ 1195 w 1266"/>
                  <a:gd name="T31" fmla="*/ 951 h 1569"/>
                  <a:gd name="T32" fmla="*/ 1181 w 1266"/>
                  <a:gd name="T33" fmla="*/ 1002 h 1569"/>
                  <a:gd name="T34" fmla="*/ 1142 w 1266"/>
                  <a:gd name="T35" fmla="*/ 1059 h 1569"/>
                  <a:gd name="T36" fmla="*/ 1092 w 1266"/>
                  <a:gd name="T37" fmla="*/ 1122 h 1569"/>
                  <a:gd name="T38" fmla="*/ 1032 w 1266"/>
                  <a:gd name="T39" fmla="*/ 1187 h 1569"/>
                  <a:gd name="T40" fmla="*/ 968 w 1266"/>
                  <a:gd name="T41" fmla="*/ 1254 h 1569"/>
                  <a:gd name="T42" fmla="*/ 898 w 1266"/>
                  <a:gd name="T43" fmla="*/ 1315 h 1569"/>
                  <a:gd name="T44" fmla="*/ 829 w 1266"/>
                  <a:gd name="T45" fmla="*/ 1373 h 1569"/>
                  <a:gd name="T46" fmla="*/ 761 w 1266"/>
                  <a:gd name="T47" fmla="*/ 1423 h 1569"/>
                  <a:gd name="T48" fmla="*/ 700 w 1266"/>
                  <a:gd name="T49" fmla="*/ 1465 h 1569"/>
                  <a:gd name="T50" fmla="*/ 553 w 1266"/>
                  <a:gd name="T51" fmla="*/ 1521 h 1569"/>
                  <a:gd name="T52" fmla="*/ 424 w 1266"/>
                  <a:gd name="T53" fmla="*/ 1557 h 1569"/>
                  <a:gd name="T54" fmla="*/ 313 w 1266"/>
                  <a:gd name="T55" fmla="*/ 1569 h 1569"/>
                  <a:gd name="T56" fmla="*/ 218 w 1266"/>
                  <a:gd name="T57" fmla="*/ 1562 h 1569"/>
                  <a:gd name="T58" fmla="*/ 139 w 1266"/>
                  <a:gd name="T59" fmla="*/ 1529 h 1569"/>
                  <a:gd name="T60" fmla="*/ 76 w 1266"/>
                  <a:gd name="T61" fmla="*/ 1473 h 1569"/>
                  <a:gd name="T62" fmla="*/ 29 w 1266"/>
                  <a:gd name="T63" fmla="*/ 1393 h 1569"/>
                  <a:gd name="T64" fmla="*/ 0 w 1266"/>
                  <a:gd name="T65" fmla="*/ 1288 h 1569"/>
                  <a:gd name="T66" fmla="*/ 7 w 1266"/>
                  <a:gd name="T67" fmla="*/ 1094 h 1569"/>
                  <a:gd name="T68" fmla="*/ 43 w 1266"/>
                  <a:gd name="T69" fmla="*/ 891 h 1569"/>
                  <a:gd name="T70" fmla="*/ 106 w 1266"/>
                  <a:gd name="T71" fmla="*/ 688 h 1569"/>
                  <a:gd name="T72" fmla="*/ 195 w 1266"/>
                  <a:gd name="T73" fmla="*/ 495 h 1569"/>
                  <a:gd name="T74" fmla="*/ 305 w 1266"/>
                  <a:gd name="T75" fmla="*/ 318 h 1569"/>
                  <a:gd name="T76" fmla="*/ 437 w 1266"/>
                  <a:gd name="T77" fmla="*/ 172 h 1569"/>
                  <a:gd name="T78" fmla="*/ 590 w 1266"/>
                  <a:gd name="T79" fmla="*/ 61 h 1569"/>
                  <a:gd name="T80" fmla="*/ 761 w 1266"/>
                  <a:gd name="T81" fmla="*/ 0 h 15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66" h="1569">
                    <a:moveTo>
                      <a:pt x="761" y="0"/>
                    </a:moveTo>
                    <a:lnTo>
                      <a:pt x="858" y="11"/>
                    </a:lnTo>
                    <a:lnTo>
                      <a:pt x="943" y="36"/>
                    </a:lnTo>
                    <a:lnTo>
                      <a:pt x="1014" y="73"/>
                    </a:lnTo>
                    <a:lnTo>
                      <a:pt x="1078" y="125"/>
                    </a:lnTo>
                    <a:lnTo>
                      <a:pt x="1131" y="186"/>
                    </a:lnTo>
                    <a:lnTo>
                      <a:pt x="1178" y="257"/>
                    </a:lnTo>
                    <a:lnTo>
                      <a:pt x="1217" y="338"/>
                    </a:lnTo>
                    <a:lnTo>
                      <a:pt x="1253" y="427"/>
                    </a:lnTo>
                    <a:lnTo>
                      <a:pt x="1264" y="496"/>
                    </a:lnTo>
                    <a:lnTo>
                      <a:pt x="1266" y="575"/>
                    </a:lnTo>
                    <a:lnTo>
                      <a:pt x="1259" y="656"/>
                    </a:lnTo>
                    <a:lnTo>
                      <a:pt x="1247" y="738"/>
                    </a:lnTo>
                    <a:lnTo>
                      <a:pt x="1231" y="814"/>
                    </a:lnTo>
                    <a:lnTo>
                      <a:pt x="1213" y="888"/>
                    </a:lnTo>
                    <a:lnTo>
                      <a:pt x="1195" y="951"/>
                    </a:lnTo>
                    <a:lnTo>
                      <a:pt x="1181" y="1002"/>
                    </a:lnTo>
                    <a:lnTo>
                      <a:pt x="1142" y="1059"/>
                    </a:lnTo>
                    <a:lnTo>
                      <a:pt x="1092" y="1122"/>
                    </a:lnTo>
                    <a:lnTo>
                      <a:pt x="1032" y="1187"/>
                    </a:lnTo>
                    <a:lnTo>
                      <a:pt x="968" y="1254"/>
                    </a:lnTo>
                    <a:lnTo>
                      <a:pt x="898" y="1315"/>
                    </a:lnTo>
                    <a:lnTo>
                      <a:pt x="829" y="1373"/>
                    </a:lnTo>
                    <a:lnTo>
                      <a:pt x="761" y="1423"/>
                    </a:lnTo>
                    <a:lnTo>
                      <a:pt x="700" y="1465"/>
                    </a:lnTo>
                    <a:lnTo>
                      <a:pt x="553" y="1521"/>
                    </a:lnTo>
                    <a:lnTo>
                      <a:pt x="424" y="1557"/>
                    </a:lnTo>
                    <a:lnTo>
                      <a:pt x="313" y="1569"/>
                    </a:lnTo>
                    <a:lnTo>
                      <a:pt x="218" y="1562"/>
                    </a:lnTo>
                    <a:lnTo>
                      <a:pt x="139" y="1529"/>
                    </a:lnTo>
                    <a:lnTo>
                      <a:pt x="76" y="1473"/>
                    </a:lnTo>
                    <a:lnTo>
                      <a:pt x="29" y="1393"/>
                    </a:lnTo>
                    <a:lnTo>
                      <a:pt x="0" y="1288"/>
                    </a:lnTo>
                    <a:lnTo>
                      <a:pt x="7" y="1094"/>
                    </a:lnTo>
                    <a:lnTo>
                      <a:pt x="43" y="891"/>
                    </a:lnTo>
                    <a:lnTo>
                      <a:pt x="106" y="688"/>
                    </a:lnTo>
                    <a:lnTo>
                      <a:pt x="195" y="495"/>
                    </a:lnTo>
                    <a:lnTo>
                      <a:pt x="305" y="318"/>
                    </a:lnTo>
                    <a:lnTo>
                      <a:pt x="437" y="172"/>
                    </a:lnTo>
                    <a:lnTo>
                      <a:pt x="590" y="61"/>
                    </a:lnTo>
                    <a:lnTo>
                      <a:pt x="761" y="0"/>
                    </a:lnTo>
                    <a:close/>
                  </a:path>
                </a:pathLst>
              </a:custGeom>
              <a:solidFill>
                <a:srgbClr val="52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5" name="Freeform 136"/>
              <p:cNvSpPr>
                <a:spLocks/>
              </p:cNvSpPr>
              <p:nvPr/>
            </p:nvSpPr>
            <p:spPr bwMode="auto">
              <a:xfrm>
                <a:off x="3872" y="2544"/>
                <a:ext cx="416" cy="517"/>
              </a:xfrm>
              <a:custGeom>
                <a:avLst/>
                <a:gdLst>
                  <a:gd name="T0" fmla="*/ 780 w 1247"/>
                  <a:gd name="T1" fmla="*/ 0 h 1553"/>
                  <a:gd name="T2" fmla="*/ 872 w 1247"/>
                  <a:gd name="T3" fmla="*/ 11 h 1553"/>
                  <a:gd name="T4" fmla="*/ 952 w 1247"/>
                  <a:gd name="T5" fmla="*/ 37 h 1553"/>
                  <a:gd name="T6" fmla="*/ 1019 w 1247"/>
                  <a:gd name="T7" fmla="*/ 75 h 1553"/>
                  <a:gd name="T8" fmla="*/ 1079 w 1247"/>
                  <a:gd name="T9" fmla="*/ 126 h 1553"/>
                  <a:gd name="T10" fmla="*/ 1126 w 1247"/>
                  <a:gd name="T11" fmla="*/ 186 h 1553"/>
                  <a:gd name="T12" fmla="*/ 1169 w 1247"/>
                  <a:gd name="T13" fmla="*/ 257 h 1553"/>
                  <a:gd name="T14" fmla="*/ 1204 w 1247"/>
                  <a:gd name="T15" fmla="*/ 333 h 1553"/>
                  <a:gd name="T16" fmla="*/ 1236 w 1247"/>
                  <a:gd name="T17" fmla="*/ 420 h 1553"/>
                  <a:gd name="T18" fmla="*/ 1246 w 1247"/>
                  <a:gd name="T19" fmla="*/ 486 h 1553"/>
                  <a:gd name="T20" fmla="*/ 1247 w 1247"/>
                  <a:gd name="T21" fmla="*/ 561 h 1553"/>
                  <a:gd name="T22" fmla="*/ 1239 w 1247"/>
                  <a:gd name="T23" fmla="*/ 642 h 1553"/>
                  <a:gd name="T24" fmla="*/ 1228 w 1247"/>
                  <a:gd name="T25" fmla="*/ 724 h 1553"/>
                  <a:gd name="T26" fmla="*/ 1210 w 1247"/>
                  <a:gd name="T27" fmla="*/ 801 h 1553"/>
                  <a:gd name="T28" fmla="*/ 1193 w 1247"/>
                  <a:gd name="T29" fmla="*/ 874 h 1553"/>
                  <a:gd name="T30" fmla="*/ 1176 w 1247"/>
                  <a:gd name="T31" fmla="*/ 935 h 1553"/>
                  <a:gd name="T32" fmla="*/ 1164 w 1247"/>
                  <a:gd name="T33" fmla="*/ 984 h 1553"/>
                  <a:gd name="T34" fmla="*/ 1125 w 1247"/>
                  <a:gd name="T35" fmla="*/ 1038 h 1553"/>
                  <a:gd name="T36" fmla="*/ 1076 w 1247"/>
                  <a:gd name="T37" fmla="*/ 1101 h 1553"/>
                  <a:gd name="T38" fmla="*/ 1016 w 1247"/>
                  <a:gd name="T39" fmla="*/ 1165 h 1553"/>
                  <a:gd name="T40" fmla="*/ 952 w 1247"/>
                  <a:gd name="T41" fmla="*/ 1231 h 1553"/>
                  <a:gd name="T42" fmla="*/ 883 w 1247"/>
                  <a:gd name="T43" fmla="*/ 1293 h 1553"/>
                  <a:gd name="T44" fmla="*/ 815 w 1247"/>
                  <a:gd name="T45" fmla="*/ 1351 h 1553"/>
                  <a:gd name="T46" fmla="*/ 749 w 1247"/>
                  <a:gd name="T47" fmla="*/ 1400 h 1553"/>
                  <a:gd name="T48" fmla="*/ 694 w 1247"/>
                  <a:gd name="T49" fmla="*/ 1439 h 1553"/>
                  <a:gd name="T50" fmla="*/ 534 w 1247"/>
                  <a:gd name="T51" fmla="*/ 1501 h 1553"/>
                  <a:gd name="T52" fmla="*/ 396 w 1247"/>
                  <a:gd name="T53" fmla="*/ 1539 h 1553"/>
                  <a:gd name="T54" fmla="*/ 279 w 1247"/>
                  <a:gd name="T55" fmla="*/ 1553 h 1553"/>
                  <a:gd name="T56" fmla="*/ 185 w 1247"/>
                  <a:gd name="T57" fmla="*/ 1543 h 1553"/>
                  <a:gd name="T58" fmla="*/ 108 w 1247"/>
                  <a:gd name="T59" fmla="*/ 1505 h 1553"/>
                  <a:gd name="T60" fmla="*/ 54 w 1247"/>
                  <a:gd name="T61" fmla="*/ 1446 h 1553"/>
                  <a:gd name="T62" fmla="*/ 16 w 1247"/>
                  <a:gd name="T63" fmla="*/ 1359 h 1553"/>
                  <a:gd name="T64" fmla="*/ 0 w 1247"/>
                  <a:gd name="T65" fmla="*/ 1250 h 1553"/>
                  <a:gd name="T66" fmla="*/ 16 w 1247"/>
                  <a:gd name="T67" fmla="*/ 1059 h 1553"/>
                  <a:gd name="T68" fmla="*/ 62 w 1247"/>
                  <a:gd name="T69" fmla="*/ 862 h 1553"/>
                  <a:gd name="T70" fmla="*/ 133 w 1247"/>
                  <a:gd name="T71" fmla="*/ 663 h 1553"/>
                  <a:gd name="T72" fmla="*/ 228 w 1247"/>
                  <a:gd name="T73" fmla="*/ 477 h 1553"/>
                  <a:gd name="T74" fmla="*/ 341 w 1247"/>
                  <a:gd name="T75" fmla="*/ 306 h 1553"/>
                  <a:gd name="T76" fmla="*/ 473 w 1247"/>
                  <a:gd name="T77" fmla="*/ 164 h 1553"/>
                  <a:gd name="T78" fmla="*/ 620 w 1247"/>
                  <a:gd name="T79" fmla="*/ 58 h 1553"/>
                  <a:gd name="T80" fmla="*/ 780 w 1247"/>
                  <a:gd name="T81" fmla="*/ 0 h 1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47" h="1553">
                    <a:moveTo>
                      <a:pt x="780" y="0"/>
                    </a:moveTo>
                    <a:lnTo>
                      <a:pt x="872" y="11"/>
                    </a:lnTo>
                    <a:lnTo>
                      <a:pt x="952" y="37"/>
                    </a:lnTo>
                    <a:lnTo>
                      <a:pt x="1019" y="75"/>
                    </a:lnTo>
                    <a:lnTo>
                      <a:pt x="1079" y="126"/>
                    </a:lnTo>
                    <a:lnTo>
                      <a:pt x="1126" y="186"/>
                    </a:lnTo>
                    <a:lnTo>
                      <a:pt x="1169" y="257"/>
                    </a:lnTo>
                    <a:lnTo>
                      <a:pt x="1204" y="333"/>
                    </a:lnTo>
                    <a:lnTo>
                      <a:pt x="1236" y="420"/>
                    </a:lnTo>
                    <a:lnTo>
                      <a:pt x="1246" y="486"/>
                    </a:lnTo>
                    <a:lnTo>
                      <a:pt x="1247" y="561"/>
                    </a:lnTo>
                    <a:lnTo>
                      <a:pt x="1239" y="642"/>
                    </a:lnTo>
                    <a:lnTo>
                      <a:pt x="1228" y="724"/>
                    </a:lnTo>
                    <a:lnTo>
                      <a:pt x="1210" y="801"/>
                    </a:lnTo>
                    <a:lnTo>
                      <a:pt x="1193" y="874"/>
                    </a:lnTo>
                    <a:lnTo>
                      <a:pt x="1176" y="935"/>
                    </a:lnTo>
                    <a:lnTo>
                      <a:pt x="1164" y="984"/>
                    </a:lnTo>
                    <a:lnTo>
                      <a:pt x="1125" y="1038"/>
                    </a:lnTo>
                    <a:lnTo>
                      <a:pt x="1076" y="1101"/>
                    </a:lnTo>
                    <a:lnTo>
                      <a:pt x="1016" y="1165"/>
                    </a:lnTo>
                    <a:lnTo>
                      <a:pt x="952" y="1231"/>
                    </a:lnTo>
                    <a:lnTo>
                      <a:pt x="883" y="1293"/>
                    </a:lnTo>
                    <a:lnTo>
                      <a:pt x="815" y="1351"/>
                    </a:lnTo>
                    <a:lnTo>
                      <a:pt x="749" y="1400"/>
                    </a:lnTo>
                    <a:lnTo>
                      <a:pt x="694" y="1439"/>
                    </a:lnTo>
                    <a:lnTo>
                      <a:pt x="534" y="1501"/>
                    </a:lnTo>
                    <a:lnTo>
                      <a:pt x="396" y="1539"/>
                    </a:lnTo>
                    <a:lnTo>
                      <a:pt x="279" y="1553"/>
                    </a:lnTo>
                    <a:lnTo>
                      <a:pt x="185" y="1543"/>
                    </a:lnTo>
                    <a:lnTo>
                      <a:pt x="108" y="1505"/>
                    </a:lnTo>
                    <a:lnTo>
                      <a:pt x="54" y="1446"/>
                    </a:lnTo>
                    <a:lnTo>
                      <a:pt x="16" y="1359"/>
                    </a:lnTo>
                    <a:lnTo>
                      <a:pt x="0" y="1250"/>
                    </a:lnTo>
                    <a:lnTo>
                      <a:pt x="16" y="1059"/>
                    </a:lnTo>
                    <a:lnTo>
                      <a:pt x="62" y="862"/>
                    </a:lnTo>
                    <a:lnTo>
                      <a:pt x="133" y="663"/>
                    </a:lnTo>
                    <a:lnTo>
                      <a:pt x="228" y="477"/>
                    </a:lnTo>
                    <a:lnTo>
                      <a:pt x="341" y="306"/>
                    </a:lnTo>
                    <a:lnTo>
                      <a:pt x="473" y="164"/>
                    </a:lnTo>
                    <a:lnTo>
                      <a:pt x="620" y="58"/>
                    </a:lnTo>
                    <a:lnTo>
                      <a:pt x="780" y="0"/>
                    </a:lnTo>
                    <a:close/>
                  </a:path>
                </a:pathLst>
              </a:custGeom>
              <a:solidFill>
                <a:srgbClr val="40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6" name="Freeform 137"/>
              <p:cNvSpPr>
                <a:spLocks/>
              </p:cNvSpPr>
              <p:nvPr/>
            </p:nvSpPr>
            <p:spPr bwMode="auto">
              <a:xfrm>
                <a:off x="4102" y="2605"/>
                <a:ext cx="135" cy="166"/>
              </a:xfrm>
              <a:custGeom>
                <a:avLst/>
                <a:gdLst>
                  <a:gd name="T0" fmla="*/ 256 w 406"/>
                  <a:gd name="T1" fmla="*/ 0 h 499"/>
                  <a:gd name="T2" fmla="*/ 336 w 406"/>
                  <a:gd name="T3" fmla="*/ 18 h 499"/>
                  <a:gd name="T4" fmla="*/ 385 w 406"/>
                  <a:gd name="T5" fmla="*/ 63 h 499"/>
                  <a:gd name="T6" fmla="*/ 406 w 406"/>
                  <a:gd name="T7" fmla="*/ 125 h 499"/>
                  <a:gd name="T8" fmla="*/ 402 w 406"/>
                  <a:gd name="T9" fmla="*/ 201 h 499"/>
                  <a:gd name="T10" fmla="*/ 377 w 406"/>
                  <a:gd name="T11" fmla="*/ 278 h 499"/>
                  <a:gd name="T12" fmla="*/ 336 w 406"/>
                  <a:gd name="T13" fmla="*/ 353 h 499"/>
                  <a:gd name="T14" fmla="*/ 285 w 406"/>
                  <a:gd name="T15" fmla="*/ 417 h 499"/>
                  <a:gd name="T16" fmla="*/ 226 w 406"/>
                  <a:gd name="T17" fmla="*/ 466 h 499"/>
                  <a:gd name="T18" fmla="*/ 173 w 406"/>
                  <a:gd name="T19" fmla="*/ 484 h 499"/>
                  <a:gd name="T20" fmla="*/ 129 w 406"/>
                  <a:gd name="T21" fmla="*/ 495 h 499"/>
                  <a:gd name="T22" fmla="*/ 90 w 406"/>
                  <a:gd name="T23" fmla="*/ 499 h 499"/>
                  <a:gd name="T24" fmla="*/ 59 w 406"/>
                  <a:gd name="T25" fmla="*/ 497 h 499"/>
                  <a:gd name="T26" fmla="*/ 33 w 406"/>
                  <a:gd name="T27" fmla="*/ 484 h 499"/>
                  <a:gd name="T28" fmla="*/ 16 w 406"/>
                  <a:gd name="T29" fmla="*/ 465 h 499"/>
                  <a:gd name="T30" fmla="*/ 4 w 406"/>
                  <a:gd name="T31" fmla="*/ 437 h 499"/>
                  <a:gd name="T32" fmla="*/ 0 w 406"/>
                  <a:gd name="T33" fmla="*/ 402 h 499"/>
                  <a:gd name="T34" fmla="*/ 4 w 406"/>
                  <a:gd name="T35" fmla="*/ 341 h 499"/>
                  <a:gd name="T36" fmla="*/ 20 w 406"/>
                  <a:gd name="T37" fmla="*/ 277 h 499"/>
                  <a:gd name="T38" fmla="*/ 43 w 406"/>
                  <a:gd name="T39" fmla="*/ 213 h 499"/>
                  <a:gd name="T40" fmla="*/ 75 w 406"/>
                  <a:gd name="T41" fmla="*/ 153 h 499"/>
                  <a:gd name="T42" fmla="*/ 111 w 406"/>
                  <a:gd name="T43" fmla="*/ 98 h 499"/>
                  <a:gd name="T44" fmla="*/ 154 w 406"/>
                  <a:gd name="T45" fmla="*/ 52 h 499"/>
                  <a:gd name="T46" fmla="*/ 203 w 406"/>
                  <a:gd name="T47" fmla="*/ 18 h 499"/>
                  <a:gd name="T48" fmla="*/ 256 w 406"/>
                  <a:gd name="T49" fmla="*/ 0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6" h="499">
                    <a:moveTo>
                      <a:pt x="256" y="0"/>
                    </a:moveTo>
                    <a:lnTo>
                      <a:pt x="336" y="18"/>
                    </a:lnTo>
                    <a:lnTo>
                      <a:pt x="385" y="63"/>
                    </a:lnTo>
                    <a:lnTo>
                      <a:pt x="406" y="125"/>
                    </a:lnTo>
                    <a:lnTo>
                      <a:pt x="402" y="201"/>
                    </a:lnTo>
                    <a:lnTo>
                      <a:pt x="377" y="278"/>
                    </a:lnTo>
                    <a:lnTo>
                      <a:pt x="336" y="353"/>
                    </a:lnTo>
                    <a:lnTo>
                      <a:pt x="285" y="417"/>
                    </a:lnTo>
                    <a:lnTo>
                      <a:pt x="226" y="466"/>
                    </a:lnTo>
                    <a:lnTo>
                      <a:pt x="173" y="484"/>
                    </a:lnTo>
                    <a:lnTo>
                      <a:pt x="129" y="495"/>
                    </a:lnTo>
                    <a:lnTo>
                      <a:pt x="90" y="499"/>
                    </a:lnTo>
                    <a:lnTo>
                      <a:pt x="59" y="497"/>
                    </a:lnTo>
                    <a:lnTo>
                      <a:pt x="33" y="484"/>
                    </a:lnTo>
                    <a:lnTo>
                      <a:pt x="16" y="465"/>
                    </a:lnTo>
                    <a:lnTo>
                      <a:pt x="4" y="437"/>
                    </a:lnTo>
                    <a:lnTo>
                      <a:pt x="0" y="402"/>
                    </a:lnTo>
                    <a:lnTo>
                      <a:pt x="4" y="341"/>
                    </a:lnTo>
                    <a:lnTo>
                      <a:pt x="20" y="277"/>
                    </a:lnTo>
                    <a:lnTo>
                      <a:pt x="43" y="213"/>
                    </a:lnTo>
                    <a:lnTo>
                      <a:pt x="75" y="153"/>
                    </a:lnTo>
                    <a:lnTo>
                      <a:pt x="111" y="98"/>
                    </a:lnTo>
                    <a:lnTo>
                      <a:pt x="154" y="52"/>
                    </a:lnTo>
                    <a:lnTo>
                      <a:pt x="203" y="18"/>
                    </a:lnTo>
                    <a:lnTo>
                      <a:pt x="256" y="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7" name="Freeform 138"/>
              <p:cNvSpPr>
                <a:spLocks/>
              </p:cNvSpPr>
              <p:nvPr/>
            </p:nvSpPr>
            <p:spPr bwMode="auto">
              <a:xfrm>
                <a:off x="4314" y="2479"/>
                <a:ext cx="182" cy="171"/>
              </a:xfrm>
              <a:custGeom>
                <a:avLst/>
                <a:gdLst>
                  <a:gd name="T0" fmla="*/ 123 w 547"/>
                  <a:gd name="T1" fmla="*/ 0 h 513"/>
                  <a:gd name="T2" fmla="*/ 175 w 547"/>
                  <a:gd name="T3" fmla="*/ 0 h 513"/>
                  <a:gd name="T4" fmla="*/ 232 w 547"/>
                  <a:gd name="T5" fmla="*/ 5 h 513"/>
                  <a:gd name="T6" fmla="*/ 287 w 547"/>
                  <a:gd name="T7" fmla="*/ 15 h 513"/>
                  <a:gd name="T8" fmla="*/ 342 w 547"/>
                  <a:gd name="T9" fmla="*/ 30 h 513"/>
                  <a:gd name="T10" fmla="*/ 395 w 547"/>
                  <a:gd name="T11" fmla="*/ 48 h 513"/>
                  <a:gd name="T12" fmla="*/ 445 w 547"/>
                  <a:gd name="T13" fmla="*/ 71 h 513"/>
                  <a:gd name="T14" fmla="*/ 490 w 547"/>
                  <a:gd name="T15" fmla="*/ 96 h 513"/>
                  <a:gd name="T16" fmla="*/ 531 w 547"/>
                  <a:gd name="T17" fmla="*/ 125 h 513"/>
                  <a:gd name="T18" fmla="*/ 541 w 547"/>
                  <a:gd name="T19" fmla="*/ 157 h 513"/>
                  <a:gd name="T20" fmla="*/ 547 w 547"/>
                  <a:gd name="T21" fmla="*/ 205 h 513"/>
                  <a:gd name="T22" fmla="*/ 547 w 547"/>
                  <a:gd name="T23" fmla="*/ 264 h 513"/>
                  <a:gd name="T24" fmla="*/ 543 w 547"/>
                  <a:gd name="T25" fmla="*/ 326 h 513"/>
                  <a:gd name="T26" fmla="*/ 530 w 547"/>
                  <a:gd name="T27" fmla="*/ 386 h 513"/>
                  <a:gd name="T28" fmla="*/ 515 w 547"/>
                  <a:gd name="T29" fmla="*/ 442 h 513"/>
                  <a:gd name="T30" fmla="*/ 491 w 547"/>
                  <a:gd name="T31" fmla="*/ 485 h 513"/>
                  <a:gd name="T32" fmla="*/ 463 w 547"/>
                  <a:gd name="T33" fmla="*/ 513 h 513"/>
                  <a:gd name="T34" fmla="*/ 430 w 547"/>
                  <a:gd name="T35" fmla="*/ 483 h 513"/>
                  <a:gd name="T36" fmla="*/ 398 w 547"/>
                  <a:gd name="T37" fmla="*/ 453 h 513"/>
                  <a:gd name="T38" fmla="*/ 365 w 547"/>
                  <a:gd name="T39" fmla="*/ 421 h 513"/>
                  <a:gd name="T40" fmla="*/ 331 w 547"/>
                  <a:gd name="T41" fmla="*/ 390 h 513"/>
                  <a:gd name="T42" fmla="*/ 295 w 547"/>
                  <a:gd name="T43" fmla="*/ 360 h 513"/>
                  <a:gd name="T44" fmla="*/ 256 w 547"/>
                  <a:gd name="T45" fmla="*/ 333 h 513"/>
                  <a:gd name="T46" fmla="*/ 213 w 547"/>
                  <a:gd name="T47" fmla="*/ 311 h 513"/>
                  <a:gd name="T48" fmla="*/ 166 w 547"/>
                  <a:gd name="T49" fmla="*/ 297 h 513"/>
                  <a:gd name="T50" fmla="*/ 149 w 547"/>
                  <a:gd name="T51" fmla="*/ 279 h 513"/>
                  <a:gd name="T52" fmla="*/ 127 w 547"/>
                  <a:gd name="T53" fmla="*/ 254 h 513"/>
                  <a:gd name="T54" fmla="*/ 100 w 547"/>
                  <a:gd name="T55" fmla="*/ 222 h 513"/>
                  <a:gd name="T56" fmla="*/ 74 w 547"/>
                  <a:gd name="T57" fmla="*/ 186 h 513"/>
                  <a:gd name="T58" fmla="*/ 48 w 547"/>
                  <a:gd name="T59" fmla="*/ 147 h 513"/>
                  <a:gd name="T60" fmla="*/ 25 w 547"/>
                  <a:gd name="T61" fmla="*/ 111 h 513"/>
                  <a:gd name="T62" fmla="*/ 9 w 547"/>
                  <a:gd name="T63" fmla="*/ 79 h 513"/>
                  <a:gd name="T64" fmla="*/ 0 w 547"/>
                  <a:gd name="T65" fmla="*/ 52 h 513"/>
                  <a:gd name="T66" fmla="*/ 14 w 547"/>
                  <a:gd name="T67" fmla="*/ 36 h 513"/>
                  <a:gd name="T68" fmla="*/ 28 w 547"/>
                  <a:gd name="T69" fmla="*/ 25 h 513"/>
                  <a:gd name="T70" fmla="*/ 41 w 547"/>
                  <a:gd name="T71" fmla="*/ 16 h 513"/>
                  <a:gd name="T72" fmla="*/ 56 w 547"/>
                  <a:gd name="T73" fmla="*/ 12 h 513"/>
                  <a:gd name="T74" fmla="*/ 68 w 547"/>
                  <a:gd name="T75" fmla="*/ 7 h 513"/>
                  <a:gd name="T76" fmla="*/ 85 w 547"/>
                  <a:gd name="T77" fmla="*/ 4 h 513"/>
                  <a:gd name="T78" fmla="*/ 102 w 547"/>
                  <a:gd name="T79" fmla="*/ 1 h 513"/>
                  <a:gd name="T80" fmla="*/ 123 w 547"/>
                  <a:gd name="T81" fmla="*/ 0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547" h="513">
                    <a:moveTo>
                      <a:pt x="123" y="0"/>
                    </a:moveTo>
                    <a:lnTo>
                      <a:pt x="175" y="0"/>
                    </a:lnTo>
                    <a:lnTo>
                      <a:pt x="232" y="5"/>
                    </a:lnTo>
                    <a:lnTo>
                      <a:pt x="287" y="15"/>
                    </a:lnTo>
                    <a:lnTo>
                      <a:pt x="342" y="30"/>
                    </a:lnTo>
                    <a:lnTo>
                      <a:pt x="395" y="48"/>
                    </a:lnTo>
                    <a:lnTo>
                      <a:pt x="445" y="71"/>
                    </a:lnTo>
                    <a:lnTo>
                      <a:pt x="490" y="96"/>
                    </a:lnTo>
                    <a:lnTo>
                      <a:pt x="531" y="125"/>
                    </a:lnTo>
                    <a:lnTo>
                      <a:pt x="541" y="157"/>
                    </a:lnTo>
                    <a:lnTo>
                      <a:pt x="547" y="205"/>
                    </a:lnTo>
                    <a:lnTo>
                      <a:pt x="547" y="264"/>
                    </a:lnTo>
                    <a:lnTo>
                      <a:pt x="543" y="326"/>
                    </a:lnTo>
                    <a:lnTo>
                      <a:pt x="530" y="386"/>
                    </a:lnTo>
                    <a:lnTo>
                      <a:pt x="515" y="442"/>
                    </a:lnTo>
                    <a:lnTo>
                      <a:pt x="491" y="485"/>
                    </a:lnTo>
                    <a:lnTo>
                      <a:pt x="463" y="513"/>
                    </a:lnTo>
                    <a:lnTo>
                      <a:pt x="430" y="483"/>
                    </a:lnTo>
                    <a:lnTo>
                      <a:pt x="398" y="453"/>
                    </a:lnTo>
                    <a:lnTo>
                      <a:pt x="365" y="421"/>
                    </a:lnTo>
                    <a:lnTo>
                      <a:pt x="331" y="390"/>
                    </a:lnTo>
                    <a:lnTo>
                      <a:pt x="295" y="360"/>
                    </a:lnTo>
                    <a:lnTo>
                      <a:pt x="256" y="333"/>
                    </a:lnTo>
                    <a:lnTo>
                      <a:pt x="213" y="311"/>
                    </a:lnTo>
                    <a:lnTo>
                      <a:pt x="166" y="297"/>
                    </a:lnTo>
                    <a:lnTo>
                      <a:pt x="149" y="279"/>
                    </a:lnTo>
                    <a:lnTo>
                      <a:pt x="127" y="254"/>
                    </a:lnTo>
                    <a:lnTo>
                      <a:pt x="100" y="222"/>
                    </a:lnTo>
                    <a:lnTo>
                      <a:pt x="74" y="186"/>
                    </a:lnTo>
                    <a:lnTo>
                      <a:pt x="48" y="147"/>
                    </a:lnTo>
                    <a:lnTo>
                      <a:pt x="25" y="111"/>
                    </a:lnTo>
                    <a:lnTo>
                      <a:pt x="9" y="79"/>
                    </a:lnTo>
                    <a:lnTo>
                      <a:pt x="0" y="52"/>
                    </a:lnTo>
                    <a:lnTo>
                      <a:pt x="14" y="36"/>
                    </a:lnTo>
                    <a:lnTo>
                      <a:pt x="28" y="25"/>
                    </a:lnTo>
                    <a:lnTo>
                      <a:pt x="41" y="16"/>
                    </a:lnTo>
                    <a:lnTo>
                      <a:pt x="56" y="12"/>
                    </a:lnTo>
                    <a:lnTo>
                      <a:pt x="68" y="7"/>
                    </a:lnTo>
                    <a:lnTo>
                      <a:pt x="85" y="4"/>
                    </a:lnTo>
                    <a:lnTo>
                      <a:pt x="102" y="1"/>
                    </a:lnTo>
                    <a:lnTo>
                      <a:pt x="123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8" name="Freeform 139"/>
              <p:cNvSpPr>
                <a:spLocks/>
              </p:cNvSpPr>
              <p:nvPr/>
            </p:nvSpPr>
            <p:spPr bwMode="auto">
              <a:xfrm>
                <a:off x="4242" y="2510"/>
                <a:ext cx="103" cy="127"/>
              </a:xfrm>
              <a:custGeom>
                <a:avLst/>
                <a:gdLst>
                  <a:gd name="T0" fmla="*/ 183 w 308"/>
                  <a:gd name="T1" fmla="*/ 0 h 379"/>
                  <a:gd name="T2" fmla="*/ 205 w 308"/>
                  <a:gd name="T3" fmla="*/ 22 h 379"/>
                  <a:gd name="T4" fmla="*/ 228 w 308"/>
                  <a:gd name="T5" fmla="*/ 46 h 379"/>
                  <a:gd name="T6" fmla="*/ 247 w 308"/>
                  <a:gd name="T7" fmla="*/ 69 h 379"/>
                  <a:gd name="T8" fmla="*/ 267 w 308"/>
                  <a:gd name="T9" fmla="*/ 93 h 379"/>
                  <a:gd name="T10" fmla="*/ 281 w 308"/>
                  <a:gd name="T11" fmla="*/ 115 h 379"/>
                  <a:gd name="T12" fmla="*/ 293 w 308"/>
                  <a:gd name="T13" fmla="*/ 137 h 379"/>
                  <a:gd name="T14" fmla="*/ 303 w 308"/>
                  <a:gd name="T15" fmla="*/ 158 h 379"/>
                  <a:gd name="T16" fmla="*/ 308 w 308"/>
                  <a:gd name="T17" fmla="*/ 179 h 379"/>
                  <a:gd name="T18" fmla="*/ 297 w 308"/>
                  <a:gd name="T19" fmla="*/ 210 h 379"/>
                  <a:gd name="T20" fmla="*/ 279 w 308"/>
                  <a:gd name="T21" fmla="*/ 242 h 379"/>
                  <a:gd name="T22" fmla="*/ 254 w 308"/>
                  <a:gd name="T23" fmla="*/ 272 h 379"/>
                  <a:gd name="T24" fmla="*/ 225 w 308"/>
                  <a:gd name="T25" fmla="*/ 303 h 379"/>
                  <a:gd name="T26" fmla="*/ 193 w 308"/>
                  <a:gd name="T27" fmla="*/ 328 h 379"/>
                  <a:gd name="T28" fmla="*/ 161 w 308"/>
                  <a:gd name="T29" fmla="*/ 351 h 379"/>
                  <a:gd name="T30" fmla="*/ 132 w 308"/>
                  <a:gd name="T31" fmla="*/ 368 h 379"/>
                  <a:gd name="T32" fmla="*/ 108 w 308"/>
                  <a:gd name="T33" fmla="*/ 379 h 379"/>
                  <a:gd name="T34" fmla="*/ 82 w 308"/>
                  <a:gd name="T35" fmla="*/ 358 h 379"/>
                  <a:gd name="T36" fmla="*/ 58 w 308"/>
                  <a:gd name="T37" fmla="*/ 335 h 379"/>
                  <a:gd name="T38" fmla="*/ 36 w 308"/>
                  <a:gd name="T39" fmla="*/ 310 h 379"/>
                  <a:gd name="T40" fmla="*/ 19 w 308"/>
                  <a:gd name="T41" fmla="*/ 283 h 379"/>
                  <a:gd name="T42" fmla="*/ 7 w 308"/>
                  <a:gd name="T43" fmla="*/ 254 h 379"/>
                  <a:gd name="T44" fmla="*/ 0 w 308"/>
                  <a:gd name="T45" fmla="*/ 228 h 379"/>
                  <a:gd name="T46" fmla="*/ 1 w 308"/>
                  <a:gd name="T47" fmla="*/ 203 h 379"/>
                  <a:gd name="T48" fmla="*/ 11 w 308"/>
                  <a:gd name="T49" fmla="*/ 182 h 379"/>
                  <a:gd name="T50" fmla="*/ 22 w 308"/>
                  <a:gd name="T51" fmla="*/ 160 h 379"/>
                  <a:gd name="T52" fmla="*/ 36 w 308"/>
                  <a:gd name="T53" fmla="*/ 133 h 379"/>
                  <a:gd name="T54" fmla="*/ 52 w 308"/>
                  <a:gd name="T55" fmla="*/ 105 h 379"/>
                  <a:gd name="T56" fmla="*/ 73 w 308"/>
                  <a:gd name="T57" fmla="*/ 78 h 379"/>
                  <a:gd name="T58" fmla="*/ 94 w 308"/>
                  <a:gd name="T59" fmla="*/ 50 h 379"/>
                  <a:gd name="T60" fmla="*/ 121 w 308"/>
                  <a:gd name="T61" fmla="*/ 28 h 379"/>
                  <a:gd name="T62" fmla="*/ 150 w 308"/>
                  <a:gd name="T63" fmla="*/ 10 h 379"/>
                  <a:gd name="T64" fmla="*/ 183 w 308"/>
                  <a:gd name="T65" fmla="*/ 0 h 3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8" h="379">
                    <a:moveTo>
                      <a:pt x="183" y="0"/>
                    </a:moveTo>
                    <a:lnTo>
                      <a:pt x="205" y="22"/>
                    </a:lnTo>
                    <a:lnTo>
                      <a:pt x="228" y="46"/>
                    </a:lnTo>
                    <a:lnTo>
                      <a:pt x="247" y="69"/>
                    </a:lnTo>
                    <a:lnTo>
                      <a:pt x="267" y="93"/>
                    </a:lnTo>
                    <a:lnTo>
                      <a:pt x="281" y="115"/>
                    </a:lnTo>
                    <a:lnTo>
                      <a:pt x="293" y="137"/>
                    </a:lnTo>
                    <a:lnTo>
                      <a:pt x="303" y="158"/>
                    </a:lnTo>
                    <a:lnTo>
                      <a:pt x="308" y="179"/>
                    </a:lnTo>
                    <a:lnTo>
                      <a:pt x="297" y="210"/>
                    </a:lnTo>
                    <a:lnTo>
                      <a:pt x="279" y="242"/>
                    </a:lnTo>
                    <a:lnTo>
                      <a:pt x="254" y="272"/>
                    </a:lnTo>
                    <a:lnTo>
                      <a:pt x="225" y="303"/>
                    </a:lnTo>
                    <a:lnTo>
                      <a:pt x="193" y="328"/>
                    </a:lnTo>
                    <a:lnTo>
                      <a:pt x="161" y="351"/>
                    </a:lnTo>
                    <a:lnTo>
                      <a:pt x="132" y="368"/>
                    </a:lnTo>
                    <a:lnTo>
                      <a:pt x="108" y="379"/>
                    </a:lnTo>
                    <a:lnTo>
                      <a:pt x="82" y="358"/>
                    </a:lnTo>
                    <a:lnTo>
                      <a:pt x="58" y="335"/>
                    </a:lnTo>
                    <a:lnTo>
                      <a:pt x="36" y="310"/>
                    </a:lnTo>
                    <a:lnTo>
                      <a:pt x="19" y="283"/>
                    </a:lnTo>
                    <a:lnTo>
                      <a:pt x="7" y="254"/>
                    </a:lnTo>
                    <a:lnTo>
                      <a:pt x="0" y="228"/>
                    </a:lnTo>
                    <a:lnTo>
                      <a:pt x="1" y="203"/>
                    </a:lnTo>
                    <a:lnTo>
                      <a:pt x="11" y="182"/>
                    </a:lnTo>
                    <a:lnTo>
                      <a:pt x="22" y="160"/>
                    </a:lnTo>
                    <a:lnTo>
                      <a:pt x="36" y="133"/>
                    </a:lnTo>
                    <a:lnTo>
                      <a:pt x="52" y="105"/>
                    </a:lnTo>
                    <a:lnTo>
                      <a:pt x="73" y="78"/>
                    </a:lnTo>
                    <a:lnTo>
                      <a:pt x="94" y="50"/>
                    </a:lnTo>
                    <a:lnTo>
                      <a:pt x="121" y="28"/>
                    </a:lnTo>
                    <a:lnTo>
                      <a:pt x="150" y="10"/>
                    </a:lnTo>
                    <a:lnTo>
                      <a:pt x="183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9" name="Freeform 140"/>
              <p:cNvSpPr>
                <a:spLocks/>
              </p:cNvSpPr>
              <p:nvPr/>
            </p:nvSpPr>
            <p:spPr bwMode="auto">
              <a:xfrm>
                <a:off x="4287" y="2597"/>
                <a:ext cx="72" cy="167"/>
              </a:xfrm>
              <a:custGeom>
                <a:avLst/>
                <a:gdLst>
                  <a:gd name="T0" fmla="*/ 165 w 214"/>
                  <a:gd name="T1" fmla="*/ 0 h 499"/>
                  <a:gd name="T2" fmla="*/ 189 w 214"/>
                  <a:gd name="T3" fmla="*/ 28 h 499"/>
                  <a:gd name="T4" fmla="*/ 204 w 214"/>
                  <a:gd name="T5" fmla="*/ 63 h 499"/>
                  <a:gd name="T6" fmla="*/ 211 w 214"/>
                  <a:gd name="T7" fmla="*/ 100 h 499"/>
                  <a:gd name="T8" fmla="*/ 214 w 214"/>
                  <a:gd name="T9" fmla="*/ 142 h 499"/>
                  <a:gd name="T10" fmla="*/ 213 w 214"/>
                  <a:gd name="T11" fmla="*/ 182 h 499"/>
                  <a:gd name="T12" fmla="*/ 211 w 214"/>
                  <a:gd name="T13" fmla="*/ 223 h 499"/>
                  <a:gd name="T14" fmla="*/ 210 w 214"/>
                  <a:gd name="T15" fmla="*/ 260 h 499"/>
                  <a:gd name="T16" fmla="*/ 213 w 214"/>
                  <a:gd name="T17" fmla="*/ 295 h 499"/>
                  <a:gd name="T18" fmla="*/ 189 w 214"/>
                  <a:gd name="T19" fmla="*/ 335 h 499"/>
                  <a:gd name="T20" fmla="*/ 165 w 214"/>
                  <a:gd name="T21" fmla="*/ 371 h 499"/>
                  <a:gd name="T22" fmla="*/ 140 w 214"/>
                  <a:gd name="T23" fmla="*/ 403 h 499"/>
                  <a:gd name="T24" fmla="*/ 117 w 214"/>
                  <a:gd name="T25" fmla="*/ 431 h 499"/>
                  <a:gd name="T26" fmla="*/ 93 w 214"/>
                  <a:gd name="T27" fmla="*/ 453 h 499"/>
                  <a:gd name="T28" fmla="*/ 74 w 214"/>
                  <a:gd name="T29" fmla="*/ 473 h 499"/>
                  <a:gd name="T30" fmla="*/ 58 w 214"/>
                  <a:gd name="T31" fmla="*/ 487 h 499"/>
                  <a:gd name="T32" fmla="*/ 51 w 214"/>
                  <a:gd name="T33" fmla="*/ 496 h 499"/>
                  <a:gd name="T34" fmla="*/ 40 w 214"/>
                  <a:gd name="T35" fmla="*/ 496 h 499"/>
                  <a:gd name="T36" fmla="*/ 33 w 214"/>
                  <a:gd name="T37" fmla="*/ 499 h 499"/>
                  <a:gd name="T38" fmla="*/ 32 w 214"/>
                  <a:gd name="T39" fmla="*/ 456 h 499"/>
                  <a:gd name="T40" fmla="*/ 29 w 214"/>
                  <a:gd name="T41" fmla="*/ 414 h 499"/>
                  <a:gd name="T42" fmla="*/ 25 w 214"/>
                  <a:gd name="T43" fmla="*/ 371 h 499"/>
                  <a:gd name="T44" fmla="*/ 21 w 214"/>
                  <a:gd name="T45" fmla="*/ 330 h 499"/>
                  <a:gd name="T46" fmla="*/ 14 w 214"/>
                  <a:gd name="T47" fmla="*/ 286 h 499"/>
                  <a:gd name="T48" fmla="*/ 10 w 214"/>
                  <a:gd name="T49" fmla="*/ 245 h 499"/>
                  <a:gd name="T50" fmla="*/ 4 w 214"/>
                  <a:gd name="T51" fmla="*/ 203 h 499"/>
                  <a:gd name="T52" fmla="*/ 0 w 214"/>
                  <a:gd name="T53" fmla="*/ 161 h 499"/>
                  <a:gd name="T54" fmla="*/ 11 w 214"/>
                  <a:gd name="T55" fmla="*/ 146 h 499"/>
                  <a:gd name="T56" fmla="*/ 31 w 214"/>
                  <a:gd name="T57" fmla="*/ 124 h 499"/>
                  <a:gd name="T58" fmla="*/ 56 w 214"/>
                  <a:gd name="T59" fmla="*/ 96 h 499"/>
                  <a:gd name="T60" fmla="*/ 85 w 214"/>
                  <a:gd name="T61" fmla="*/ 70 h 499"/>
                  <a:gd name="T62" fmla="*/ 111 w 214"/>
                  <a:gd name="T63" fmla="*/ 42 h 499"/>
                  <a:gd name="T64" fmla="*/ 136 w 214"/>
                  <a:gd name="T65" fmla="*/ 20 h 499"/>
                  <a:gd name="T66" fmla="*/ 154 w 214"/>
                  <a:gd name="T67" fmla="*/ 4 h 499"/>
                  <a:gd name="T68" fmla="*/ 165 w 214"/>
                  <a:gd name="T69" fmla="*/ 0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14" h="499">
                    <a:moveTo>
                      <a:pt x="165" y="0"/>
                    </a:moveTo>
                    <a:lnTo>
                      <a:pt x="189" y="28"/>
                    </a:lnTo>
                    <a:lnTo>
                      <a:pt x="204" y="63"/>
                    </a:lnTo>
                    <a:lnTo>
                      <a:pt x="211" y="100"/>
                    </a:lnTo>
                    <a:lnTo>
                      <a:pt x="214" y="142"/>
                    </a:lnTo>
                    <a:lnTo>
                      <a:pt x="213" y="182"/>
                    </a:lnTo>
                    <a:lnTo>
                      <a:pt x="211" y="223"/>
                    </a:lnTo>
                    <a:lnTo>
                      <a:pt x="210" y="260"/>
                    </a:lnTo>
                    <a:lnTo>
                      <a:pt x="213" y="295"/>
                    </a:lnTo>
                    <a:lnTo>
                      <a:pt x="189" y="335"/>
                    </a:lnTo>
                    <a:lnTo>
                      <a:pt x="165" y="371"/>
                    </a:lnTo>
                    <a:lnTo>
                      <a:pt x="140" y="403"/>
                    </a:lnTo>
                    <a:lnTo>
                      <a:pt x="117" y="431"/>
                    </a:lnTo>
                    <a:lnTo>
                      <a:pt x="93" y="453"/>
                    </a:lnTo>
                    <a:lnTo>
                      <a:pt x="74" y="473"/>
                    </a:lnTo>
                    <a:lnTo>
                      <a:pt x="58" y="487"/>
                    </a:lnTo>
                    <a:lnTo>
                      <a:pt x="51" y="496"/>
                    </a:lnTo>
                    <a:lnTo>
                      <a:pt x="40" y="496"/>
                    </a:lnTo>
                    <a:lnTo>
                      <a:pt x="33" y="499"/>
                    </a:lnTo>
                    <a:lnTo>
                      <a:pt x="32" y="456"/>
                    </a:lnTo>
                    <a:lnTo>
                      <a:pt x="29" y="414"/>
                    </a:lnTo>
                    <a:lnTo>
                      <a:pt x="25" y="371"/>
                    </a:lnTo>
                    <a:lnTo>
                      <a:pt x="21" y="330"/>
                    </a:lnTo>
                    <a:lnTo>
                      <a:pt x="14" y="286"/>
                    </a:lnTo>
                    <a:lnTo>
                      <a:pt x="10" y="245"/>
                    </a:lnTo>
                    <a:lnTo>
                      <a:pt x="4" y="203"/>
                    </a:lnTo>
                    <a:lnTo>
                      <a:pt x="0" y="161"/>
                    </a:lnTo>
                    <a:lnTo>
                      <a:pt x="11" y="146"/>
                    </a:lnTo>
                    <a:lnTo>
                      <a:pt x="31" y="124"/>
                    </a:lnTo>
                    <a:lnTo>
                      <a:pt x="56" y="96"/>
                    </a:lnTo>
                    <a:lnTo>
                      <a:pt x="85" y="70"/>
                    </a:lnTo>
                    <a:lnTo>
                      <a:pt x="111" y="42"/>
                    </a:lnTo>
                    <a:lnTo>
                      <a:pt x="136" y="20"/>
                    </a:lnTo>
                    <a:lnTo>
                      <a:pt x="154" y="4"/>
                    </a:lnTo>
                    <a:lnTo>
                      <a:pt x="165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0" name="Freeform 141"/>
              <p:cNvSpPr>
                <a:spLocks/>
              </p:cNvSpPr>
              <p:nvPr/>
            </p:nvSpPr>
            <p:spPr bwMode="auto">
              <a:xfrm>
                <a:off x="4362" y="2589"/>
                <a:ext cx="100" cy="141"/>
              </a:xfrm>
              <a:custGeom>
                <a:avLst/>
                <a:gdLst>
                  <a:gd name="T0" fmla="*/ 300 w 300"/>
                  <a:gd name="T1" fmla="*/ 241 h 424"/>
                  <a:gd name="T2" fmla="*/ 289 w 300"/>
                  <a:gd name="T3" fmla="*/ 259 h 424"/>
                  <a:gd name="T4" fmla="*/ 275 w 300"/>
                  <a:gd name="T5" fmla="*/ 284 h 424"/>
                  <a:gd name="T6" fmla="*/ 259 w 300"/>
                  <a:gd name="T7" fmla="*/ 313 h 424"/>
                  <a:gd name="T8" fmla="*/ 242 w 300"/>
                  <a:gd name="T9" fmla="*/ 345 h 424"/>
                  <a:gd name="T10" fmla="*/ 221 w 300"/>
                  <a:gd name="T11" fmla="*/ 373 h 424"/>
                  <a:gd name="T12" fmla="*/ 202 w 300"/>
                  <a:gd name="T13" fmla="*/ 396 h 424"/>
                  <a:gd name="T14" fmla="*/ 181 w 300"/>
                  <a:gd name="T15" fmla="*/ 414 h 424"/>
                  <a:gd name="T16" fmla="*/ 164 w 300"/>
                  <a:gd name="T17" fmla="*/ 424 h 424"/>
                  <a:gd name="T18" fmla="*/ 144 w 300"/>
                  <a:gd name="T19" fmla="*/ 409 h 424"/>
                  <a:gd name="T20" fmla="*/ 128 w 300"/>
                  <a:gd name="T21" fmla="*/ 396 h 424"/>
                  <a:gd name="T22" fmla="*/ 111 w 300"/>
                  <a:gd name="T23" fmla="*/ 381 h 424"/>
                  <a:gd name="T24" fmla="*/ 94 w 300"/>
                  <a:gd name="T25" fmla="*/ 368 h 424"/>
                  <a:gd name="T26" fmla="*/ 76 w 300"/>
                  <a:gd name="T27" fmla="*/ 353 h 424"/>
                  <a:gd name="T28" fmla="*/ 58 w 300"/>
                  <a:gd name="T29" fmla="*/ 339 h 424"/>
                  <a:gd name="T30" fmla="*/ 36 w 300"/>
                  <a:gd name="T31" fmla="*/ 325 h 424"/>
                  <a:gd name="T32" fmla="*/ 14 w 300"/>
                  <a:gd name="T33" fmla="*/ 313 h 424"/>
                  <a:gd name="T34" fmla="*/ 10 w 300"/>
                  <a:gd name="T35" fmla="*/ 279 h 424"/>
                  <a:gd name="T36" fmla="*/ 8 w 300"/>
                  <a:gd name="T37" fmla="*/ 243 h 424"/>
                  <a:gd name="T38" fmla="*/ 7 w 300"/>
                  <a:gd name="T39" fmla="*/ 204 h 424"/>
                  <a:gd name="T40" fmla="*/ 7 w 300"/>
                  <a:gd name="T41" fmla="*/ 167 h 424"/>
                  <a:gd name="T42" fmla="*/ 4 w 300"/>
                  <a:gd name="T43" fmla="*/ 127 h 424"/>
                  <a:gd name="T44" fmla="*/ 3 w 300"/>
                  <a:gd name="T45" fmla="*/ 88 h 424"/>
                  <a:gd name="T46" fmla="*/ 1 w 300"/>
                  <a:gd name="T47" fmla="*/ 50 h 424"/>
                  <a:gd name="T48" fmla="*/ 0 w 300"/>
                  <a:gd name="T49" fmla="*/ 14 h 424"/>
                  <a:gd name="T50" fmla="*/ 19 w 300"/>
                  <a:gd name="T51" fmla="*/ 0 h 424"/>
                  <a:gd name="T52" fmla="*/ 55 w 300"/>
                  <a:gd name="T53" fmla="*/ 8 h 424"/>
                  <a:gd name="T54" fmla="*/ 101 w 300"/>
                  <a:gd name="T55" fmla="*/ 32 h 424"/>
                  <a:gd name="T56" fmla="*/ 154 w 300"/>
                  <a:gd name="T57" fmla="*/ 70 h 424"/>
                  <a:gd name="T58" fmla="*/ 204 w 300"/>
                  <a:gd name="T59" fmla="*/ 111 h 424"/>
                  <a:gd name="T60" fmla="*/ 250 w 300"/>
                  <a:gd name="T61" fmla="*/ 157 h 424"/>
                  <a:gd name="T62" fmla="*/ 284 w 300"/>
                  <a:gd name="T63" fmla="*/ 202 h 424"/>
                  <a:gd name="T64" fmla="*/ 300 w 300"/>
                  <a:gd name="T65" fmla="*/ 241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0" h="424">
                    <a:moveTo>
                      <a:pt x="300" y="241"/>
                    </a:moveTo>
                    <a:lnTo>
                      <a:pt x="289" y="259"/>
                    </a:lnTo>
                    <a:lnTo>
                      <a:pt x="275" y="284"/>
                    </a:lnTo>
                    <a:lnTo>
                      <a:pt x="259" y="313"/>
                    </a:lnTo>
                    <a:lnTo>
                      <a:pt x="242" y="345"/>
                    </a:lnTo>
                    <a:lnTo>
                      <a:pt x="221" y="373"/>
                    </a:lnTo>
                    <a:lnTo>
                      <a:pt x="202" y="396"/>
                    </a:lnTo>
                    <a:lnTo>
                      <a:pt x="181" y="414"/>
                    </a:lnTo>
                    <a:lnTo>
                      <a:pt x="164" y="424"/>
                    </a:lnTo>
                    <a:lnTo>
                      <a:pt x="144" y="409"/>
                    </a:lnTo>
                    <a:lnTo>
                      <a:pt x="128" y="396"/>
                    </a:lnTo>
                    <a:lnTo>
                      <a:pt x="111" y="381"/>
                    </a:lnTo>
                    <a:lnTo>
                      <a:pt x="94" y="368"/>
                    </a:lnTo>
                    <a:lnTo>
                      <a:pt x="76" y="353"/>
                    </a:lnTo>
                    <a:lnTo>
                      <a:pt x="58" y="339"/>
                    </a:lnTo>
                    <a:lnTo>
                      <a:pt x="36" y="325"/>
                    </a:lnTo>
                    <a:lnTo>
                      <a:pt x="14" y="313"/>
                    </a:lnTo>
                    <a:lnTo>
                      <a:pt x="10" y="279"/>
                    </a:lnTo>
                    <a:lnTo>
                      <a:pt x="8" y="243"/>
                    </a:lnTo>
                    <a:lnTo>
                      <a:pt x="7" y="204"/>
                    </a:lnTo>
                    <a:lnTo>
                      <a:pt x="7" y="167"/>
                    </a:lnTo>
                    <a:lnTo>
                      <a:pt x="4" y="127"/>
                    </a:lnTo>
                    <a:lnTo>
                      <a:pt x="3" y="88"/>
                    </a:lnTo>
                    <a:lnTo>
                      <a:pt x="1" y="50"/>
                    </a:lnTo>
                    <a:lnTo>
                      <a:pt x="0" y="14"/>
                    </a:lnTo>
                    <a:lnTo>
                      <a:pt x="19" y="0"/>
                    </a:lnTo>
                    <a:lnTo>
                      <a:pt x="55" y="8"/>
                    </a:lnTo>
                    <a:lnTo>
                      <a:pt x="101" y="32"/>
                    </a:lnTo>
                    <a:lnTo>
                      <a:pt x="154" y="70"/>
                    </a:lnTo>
                    <a:lnTo>
                      <a:pt x="204" y="111"/>
                    </a:lnTo>
                    <a:lnTo>
                      <a:pt x="250" y="157"/>
                    </a:lnTo>
                    <a:lnTo>
                      <a:pt x="284" y="202"/>
                    </a:lnTo>
                    <a:lnTo>
                      <a:pt x="300" y="241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1" name="Freeform 142"/>
              <p:cNvSpPr>
                <a:spLocks/>
              </p:cNvSpPr>
              <p:nvPr/>
            </p:nvSpPr>
            <p:spPr bwMode="auto">
              <a:xfrm>
                <a:off x="4351" y="2705"/>
                <a:ext cx="56" cy="104"/>
              </a:xfrm>
              <a:custGeom>
                <a:avLst/>
                <a:gdLst>
                  <a:gd name="T0" fmla="*/ 73 w 169"/>
                  <a:gd name="T1" fmla="*/ 0 h 311"/>
                  <a:gd name="T2" fmla="*/ 124 w 169"/>
                  <a:gd name="T3" fmla="*/ 35 h 311"/>
                  <a:gd name="T4" fmla="*/ 155 w 169"/>
                  <a:gd name="T5" fmla="*/ 68 h 311"/>
                  <a:gd name="T6" fmla="*/ 169 w 169"/>
                  <a:gd name="T7" fmla="*/ 99 h 311"/>
                  <a:gd name="T8" fmla="*/ 169 w 169"/>
                  <a:gd name="T9" fmla="*/ 133 h 311"/>
                  <a:gd name="T10" fmla="*/ 156 w 169"/>
                  <a:gd name="T11" fmla="*/ 168 h 311"/>
                  <a:gd name="T12" fmla="*/ 137 w 169"/>
                  <a:gd name="T13" fmla="*/ 210 h 311"/>
                  <a:gd name="T14" fmla="*/ 110 w 169"/>
                  <a:gd name="T15" fmla="*/ 256 h 311"/>
                  <a:gd name="T16" fmla="*/ 84 w 169"/>
                  <a:gd name="T17" fmla="*/ 311 h 311"/>
                  <a:gd name="T18" fmla="*/ 74 w 169"/>
                  <a:gd name="T19" fmla="*/ 310 h 311"/>
                  <a:gd name="T20" fmla="*/ 64 w 169"/>
                  <a:gd name="T21" fmla="*/ 309 h 311"/>
                  <a:gd name="T22" fmla="*/ 55 w 169"/>
                  <a:gd name="T23" fmla="*/ 304 h 311"/>
                  <a:gd name="T24" fmla="*/ 46 w 169"/>
                  <a:gd name="T25" fmla="*/ 300 h 311"/>
                  <a:gd name="T26" fmla="*/ 35 w 169"/>
                  <a:gd name="T27" fmla="*/ 293 h 311"/>
                  <a:gd name="T28" fmla="*/ 24 w 169"/>
                  <a:gd name="T29" fmla="*/ 286 h 311"/>
                  <a:gd name="T30" fmla="*/ 12 w 169"/>
                  <a:gd name="T31" fmla="*/ 279 h 311"/>
                  <a:gd name="T32" fmla="*/ 0 w 169"/>
                  <a:gd name="T33" fmla="*/ 275 h 311"/>
                  <a:gd name="T34" fmla="*/ 6 w 169"/>
                  <a:gd name="T35" fmla="*/ 246 h 311"/>
                  <a:gd name="T36" fmla="*/ 10 w 169"/>
                  <a:gd name="T37" fmla="*/ 210 h 311"/>
                  <a:gd name="T38" fmla="*/ 13 w 169"/>
                  <a:gd name="T39" fmla="*/ 165 h 311"/>
                  <a:gd name="T40" fmla="*/ 19 w 169"/>
                  <a:gd name="T41" fmla="*/ 122 h 311"/>
                  <a:gd name="T42" fmla="*/ 24 w 169"/>
                  <a:gd name="T43" fmla="*/ 78 h 311"/>
                  <a:gd name="T44" fmla="*/ 35 w 169"/>
                  <a:gd name="T45" fmla="*/ 42 h 311"/>
                  <a:gd name="T46" fmla="*/ 49 w 169"/>
                  <a:gd name="T47" fmla="*/ 14 h 311"/>
                  <a:gd name="T48" fmla="*/ 73 w 169"/>
                  <a:gd name="T49" fmla="*/ 0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69" h="311">
                    <a:moveTo>
                      <a:pt x="73" y="0"/>
                    </a:moveTo>
                    <a:lnTo>
                      <a:pt x="124" y="35"/>
                    </a:lnTo>
                    <a:lnTo>
                      <a:pt x="155" y="68"/>
                    </a:lnTo>
                    <a:lnTo>
                      <a:pt x="169" y="99"/>
                    </a:lnTo>
                    <a:lnTo>
                      <a:pt x="169" y="133"/>
                    </a:lnTo>
                    <a:lnTo>
                      <a:pt x="156" y="168"/>
                    </a:lnTo>
                    <a:lnTo>
                      <a:pt x="137" y="210"/>
                    </a:lnTo>
                    <a:lnTo>
                      <a:pt x="110" y="256"/>
                    </a:lnTo>
                    <a:lnTo>
                      <a:pt x="84" y="311"/>
                    </a:lnTo>
                    <a:lnTo>
                      <a:pt x="74" y="310"/>
                    </a:lnTo>
                    <a:lnTo>
                      <a:pt x="64" y="309"/>
                    </a:lnTo>
                    <a:lnTo>
                      <a:pt x="55" y="304"/>
                    </a:lnTo>
                    <a:lnTo>
                      <a:pt x="46" y="300"/>
                    </a:lnTo>
                    <a:lnTo>
                      <a:pt x="35" y="293"/>
                    </a:lnTo>
                    <a:lnTo>
                      <a:pt x="24" y="286"/>
                    </a:lnTo>
                    <a:lnTo>
                      <a:pt x="12" y="279"/>
                    </a:lnTo>
                    <a:lnTo>
                      <a:pt x="0" y="275"/>
                    </a:lnTo>
                    <a:lnTo>
                      <a:pt x="6" y="246"/>
                    </a:lnTo>
                    <a:lnTo>
                      <a:pt x="10" y="210"/>
                    </a:lnTo>
                    <a:lnTo>
                      <a:pt x="13" y="165"/>
                    </a:lnTo>
                    <a:lnTo>
                      <a:pt x="19" y="122"/>
                    </a:lnTo>
                    <a:lnTo>
                      <a:pt x="24" y="78"/>
                    </a:lnTo>
                    <a:lnTo>
                      <a:pt x="35" y="42"/>
                    </a:lnTo>
                    <a:lnTo>
                      <a:pt x="49" y="14"/>
                    </a:lnTo>
                    <a:lnTo>
                      <a:pt x="73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2" name="Freeform 143"/>
              <p:cNvSpPr>
                <a:spLocks/>
              </p:cNvSpPr>
              <p:nvPr/>
            </p:nvSpPr>
            <p:spPr bwMode="auto">
              <a:xfrm>
                <a:off x="4272" y="2729"/>
                <a:ext cx="79" cy="155"/>
              </a:xfrm>
              <a:custGeom>
                <a:avLst/>
                <a:gdLst>
                  <a:gd name="T0" fmla="*/ 228 w 239"/>
                  <a:gd name="T1" fmla="*/ 0 h 464"/>
                  <a:gd name="T2" fmla="*/ 239 w 239"/>
                  <a:gd name="T3" fmla="*/ 39 h 464"/>
                  <a:gd name="T4" fmla="*/ 235 w 239"/>
                  <a:gd name="T5" fmla="*/ 94 h 464"/>
                  <a:gd name="T6" fmla="*/ 218 w 239"/>
                  <a:gd name="T7" fmla="*/ 160 h 464"/>
                  <a:gd name="T8" fmla="*/ 193 w 239"/>
                  <a:gd name="T9" fmla="*/ 232 h 464"/>
                  <a:gd name="T10" fmla="*/ 161 w 239"/>
                  <a:gd name="T11" fmla="*/ 303 h 464"/>
                  <a:gd name="T12" fmla="*/ 130 w 239"/>
                  <a:gd name="T13" fmla="*/ 370 h 464"/>
                  <a:gd name="T14" fmla="*/ 101 w 239"/>
                  <a:gd name="T15" fmla="*/ 424 h 464"/>
                  <a:gd name="T16" fmla="*/ 80 w 239"/>
                  <a:gd name="T17" fmla="*/ 463 h 464"/>
                  <a:gd name="T18" fmla="*/ 66 w 239"/>
                  <a:gd name="T19" fmla="*/ 463 h 464"/>
                  <a:gd name="T20" fmla="*/ 55 w 239"/>
                  <a:gd name="T21" fmla="*/ 464 h 464"/>
                  <a:gd name="T22" fmla="*/ 44 w 239"/>
                  <a:gd name="T23" fmla="*/ 463 h 464"/>
                  <a:gd name="T24" fmla="*/ 36 w 239"/>
                  <a:gd name="T25" fmla="*/ 460 h 464"/>
                  <a:gd name="T26" fmla="*/ 27 w 239"/>
                  <a:gd name="T27" fmla="*/ 454 h 464"/>
                  <a:gd name="T28" fmla="*/ 21 w 239"/>
                  <a:gd name="T29" fmla="*/ 450 h 464"/>
                  <a:gd name="T30" fmla="*/ 15 w 239"/>
                  <a:gd name="T31" fmla="*/ 445 h 464"/>
                  <a:gd name="T32" fmla="*/ 12 w 239"/>
                  <a:gd name="T33" fmla="*/ 438 h 464"/>
                  <a:gd name="T34" fmla="*/ 0 w 239"/>
                  <a:gd name="T35" fmla="*/ 393 h 464"/>
                  <a:gd name="T36" fmla="*/ 8 w 239"/>
                  <a:gd name="T37" fmla="*/ 332 h 464"/>
                  <a:gd name="T38" fmla="*/ 29 w 239"/>
                  <a:gd name="T39" fmla="*/ 261 h 464"/>
                  <a:gd name="T40" fmla="*/ 64 w 239"/>
                  <a:gd name="T41" fmla="*/ 188 h 464"/>
                  <a:gd name="T42" fmla="*/ 103 w 239"/>
                  <a:gd name="T43" fmla="*/ 117 h 464"/>
                  <a:gd name="T44" fmla="*/ 147 w 239"/>
                  <a:gd name="T45" fmla="*/ 58 h 464"/>
                  <a:gd name="T46" fmla="*/ 189 w 239"/>
                  <a:gd name="T47" fmla="*/ 17 h 464"/>
                  <a:gd name="T48" fmla="*/ 228 w 239"/>
                  <a:gd name="T49" fmla="*/ 0 h 4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39" h="464">
                    <a:moveTo>
                      <a:pt x="228" y="0"/>
                    </a:moveTo>
                    <a:lnTo>
                      <a:pt x="239" y="39"/>
                    </a:lnTo>
                    <a:lnTo>
                      <a:pt x="235" y="94"/>
                    </a:lnTo>
                    <a:lnTo>
                      <a:pt x="218" y="160"/>
                    </a:lnTo>
                    <a:lnTo>
                      <a:pt x="193" y="232"/>
                    </a:lnTo>
                    <a:lnTo>
                      <a:pt x="161" y="303"/>
                    </a:lnTo>
                    <a:lnTo>
                      <a:pt x="130" y="370"/>
                    </a:lnTo>
                    <a:lnTo>
                      <a:pt x="101" y="424"/>
                    </a:lnTo>
                    <a:lnTo>
                      <a:pt x="80" y="463"/>
                    </a:lnTo>
                    <a:lnTo>
                      <a:pt x="66" y="463"/>
                    </a:lnTo>
                    <a:lnTo>
                      <a:pt x="55" y="464"/>
                    </a:lnTo>
                    <a:lnTo>
                      <a:pt x="44" y="463"/>
                    </a:lnTo>
                    <a:lnTo>
                      <a:pt x="36" y="460"/>
                    </a:lnTo>
                    <a:lnTo>
                      <a:pt x="27" y="454"/>
                    </a:lnTo>
                    <a:lnTo>
                      <a:pt x="21" y="450"/>
                    </a:lnTo>
                    <a:lnTo>
                      <a:pt x="15" y="445"/>
                    </a:lnTo>
                    <a:lnTo>
                      <a:pt x="12" y="438"/>
                    </a:lnTo>
                    <a:lnTo>
                      <a:pt x="0" y="393"/>
                    </a:lnTo>
                    <a:lnTo>
                      <a:pt x="8" y="332"/>
                    </a:lnTo>
                    <a:lnTo>
                      <a:pt x="29" y="261"/>
                    </a:lnTo>
                    <a:lnTo>
                      <a:pt x="64" y="188"/>
                    </a:lnTo>
                    <a:lnTo>
                      <a:pt x="103" y="117"/>
                    </a:lnTo>
                    <a:lnTo>
                      <a:pt x="147" y="58"/>
                    </a:lnTo>
                    <a:lnTo>
                      <a:pt x="189" y="17"/>
                    </a:lnTo>
                    <a:lnTo>
                      <a:pt x="228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3" name="Freeform 144"/>
              <p:cNvSpPr>
                <a:spLocks/>
              </p:cNvSpPr>
              <p:nvPr/>
            </p:nvSpPr>
            <p:spPr bwMode="auto">
              <a:xfrm>
                <a:off x="4351" y="2809"/>
                <a:ext cx="22" cy="52"/>
              </a:xfrm>
              <a:custGeom>
                <a:avLst/>
                <a:gdLst>
                  <a:gd name="T0" fmla="*/ 32 w 64"/>
                  <a:gd name="T1" fmla="*/ 0 h 155"/>
                  <a:gd name="T2" fmla="*/ 51 w 64"/>
                  <a:gd name="T3" fmla="*/ 9 h 155"/>
                  <a:gd name="T4" fmla="*/ 62 w 64"/>
                  <a:gd name="T5" fmla="*/ 24 h 155"/>
                  <a:gd name="T6" fmla="*/ 64 w 64"/>
                  <a:gd name="T7" fmla="*/ 43 h 155"/>
                  <a:gd name="T8" fmla="*/ 61 w 64"/>
                  <a:gd name="T9" fmla="*/ 66 h 155"/>
                  <a:gd name="T10" fmla="*/ 53 w 64"/>
                  <a:gd name="T11" fmla="*/ 88 h 155"/>
                  <a:gd name="T12" fmla="*/ 43 w 64"/>
                  <a:gd name="T13" fmla="*/ 112 h 155"/>
                  <a:gd name="T14" fmla="*/ 33 w 64"/>
                  <a:gd name="T15" fmla="*/ 132 h 155"/>
                  <a:gd name="T16" fmla="*/ 28 w 64"/>
                  <a:gd name="T17" fmla="*/ 152 h 155"/>
                  <a:gd name="T18" fmla="*/ 22 w 64"/>
                  <a:gd name="T19" fmla="*/ 153 h 155"/>
                  <a:gd name="T20" fmla="*/ 17 w 64"/>
                  <a:gd name="T21" fmla="*/ 155 h 155"/>
                  <a:gd name="T22" fmla="*/ 8 w 64"/>
                  <a:gd name="T23" fmla="*/ 139 h 155"/>
                  <a:gd name="T24" fmla="*/ 4 w 64"/>
                  <a:gd name="T25" fmla="*/ 120 h 155"/>
                  <a:gd name="T26" fmla="*/ 0 w 64"/>
                  <a:gd name="T27" fmla="*/ 95 h 155"/>
                  <a:gd name="T28" fmla="*/ 1 w 64"/>
                  <a:gd name="T29" fmla="*/ 70 h 155"/>
                  <a:gd name="T30" fmla="*/ 3 w 64"/>
                  <a:gd name="T31" fmla="*/ 43 h 155"/>
                  <a:gd name="T32" fmla="*/ 8 w 64"/>
                  <a:gd name="T33" fmla="*/ 23 h 155"/>
                  <a:gd name="T34" fmla="*/ 17 w 64"/>
                  <a:gd name="T35" fmla="*/ 7 h 155"/>
                  <a:gd name="T36" fmla="*/ 32 w 64"/>
                  <a:gd name="T37" fmla="*/ 0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4" h="155">
                    <a:moveTo>
                      <a:pt x="32" y="0"/>
                    </a:moveTo>
                    <a:lnTo>
                      <a:pt x="51" y="9"/>
                    </a:lnTo>
                    <a:lnTo>
                      <a:pt x="62" y="24"/>
                    </a:lnTo>
                    <a:lnTo>
                      <a:pt x="64" y="43"/>
                    </a:lnTo>
                    <a:lnTo>
                      <a:pt x="61" y="66"/>
                    </a:lnTo>
                    <a:lnTo>
                      <a:pt x="53" y="88"/>
                    </a:lnTo>
                    <a:lnTo>
                      <a:pt x="43" y="112"/>
                    </a:lnTo>
                    <a:lnTo>
                      <a:pt x="33" y="132"/>
                    </a:lnTo>
                    <a:lnTo>
                      <a:pt x="28" y="152"/>
                    </a:lnTo>
                    <a:lnTo>
                      <a:pt x="22" y="153"/>
                    </a:lnTo>
                    <a:lnTo>
                      <a:pt x="17" y="155"/>
                    </a:lnTo>
                    <a:lnTo>
                      <a:pt x="8" y="139"/>
                    </a:lnTo>
                    <a:lnTo>
                      <a:pt x="4" y="120"/>
                    </a:lnTo>
                    <a:lnTo>
                      <a:pt x="0" y="95"/>
                    </a:lnTo>
                    <a:lnTo>
                      <a:pt x="1" y="70"/>
                    </a:lnTo>
                    <a:lnTo>
                      <a:pt x="3" y="43"/>
                    </a:lnTo>
                    <a:lnTo>
                      <a:pt x="8" y="23"/>
                    </a:lnTo>
                    <a:lnTo>
                      <a:pt x="17" y="7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4" name="Freeform 145"/>
              <p:cNvSpPr>
                <a:spLocks/>
              </p:cNvSpPr>
              <p:nvPr/>
            </p:nvSpPr>
            <p:spPr bwMode="auto">
              <a:xfrm>
                <a:off x="4309" y="2840"/>
                <a:ext cx="40" cy="63"/>
              </a:xfrm>
              <a:custGeom>
                <a:avLst/>
                <a:gdLst>
                  <a:gd name="T0" fmla="*/ 76 w 120"/>
                  <a:gd name="T1" fmla="*/ 0 h 190"/>
                  <a:gd name="T2" fmla="*/ 82 w 120"/>
                  <a:gd name="T3" fmla="*/ 6 h 190"/>
                  <a:gd name="T4" fmla="*/ 88 w 120"/>
                  <a:gd name="T5" fmla="*/ 9 h 190"/>
                  <a:gd name="T6" fmla="*/ 92 w 120"/>
                  <a:gd name="T7" fmla="*/ 34 h 190"/>
                  <a:gd name="T8" fmla="*/ 97 w 120"/>
                  <a:gd name="T9" fmla="*/ 56 h 190"/>
                  <a:gd name="T10" fmla="*/ 100 w 120"/>
                  <a:gd name="T11" fmla="*/ 74 h 190"/>
                  <a:gd name="T12" fmla="*/ 104 w 120"/>
                  <a:gd name="T13" fmla="*/ 92 h 190"/>
                  <a:gd name="T14" fmla="*/ 107 w 120"/>
                  <a:gd name="T15" fmla="*/ 109 h 190"/>
                  <a:gd name="T16" fmla="*/ 110 w 120"/>
                  <a:gd name="T17" fmla="*/ 130 h 190"/>
                  <a:gd name="T18" fmla="*/ 114 w 120"/>
                  <a:gd name="T19" fmla="*/ 155 h 190"/>
                  <a:gd name="T20" fmla="*/ 120 w 120"/>
                  <a:gd name="T21" fmla="*/ 188 h 190"/>
                  <a:gd name="T22" fmla="*/ 63 w 120"/>
                  <a:gd name="T23" fmla="*/ 190 h 190"/>
                  <a:gd name="T24" fmla="*/ 26 w 120"/>
                  <a:gd name="T25" fmla="*/ 176 h 190"/>
                  <a:gd name="T26" fmla="*/ 4 w 120"/>
                  <a:gd name="T27" fmla="*/ 148 h 190"/>
                  <a:gd name="T28" fmla="*/ 0 w 120"/>
                  <a:gd name="T29" fmla="*/ 113 h 190"/>
                  <a:gd name="T30" fmla="*/ 5 w 120"/>
                  <a:gd name="T31" fmla="*/ 74 h 190"/>
                  <a:gd name="T32" fmla="*/ 21 w 120"/>
                  <a:gd name="T33" fmla="*/ 41 h 190"/>
                  <a:gd name="T34" fmla="*/ 44 w 120"/>
                  <a:gd name="T35" fmla="*/ 14 h 190"/>
                  <a:gd name="T36" fmla="*/ 76 w 120"/>
                  <a:gd name="T37" fmla="*/ 0 h 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0" h="190">
                    <a:moveTo>
                      <a:pt x="76" y="0"/>
                    </a:moveTo>
                    <a:lnTo>
                      <a:pt x="82" y="6"/>
                    </a:lnTo>
                    <a:lnTo>
                      <a:pt x="88" y="9"/>
                    </a:lnTo>
                    <a:lnTo>
                      <a:pt x="92" y="34"/>
                    </a:lnTo>
                    <a:lnTo>
                      <a:pt x="97" y="56"/>
                    </a:lnTo>
                    <a:lnTo>
                      <a:pt x="100" y="74"/>
                    </a:lnTo>
                    <a:lnTo>
                      <a:pt x="104" y="92"/>
                    </a:lnTo>
                    <a:lnTo>
                      <a:pt x="107" y="109"/>
                    </a:lnTo>
                    <a:lnTo>
                      <a:pt x="110" y="130"/>
                    </a:lnTo>
                    <a:lnTo>
                      <a:pt x="114" y="155"/>
                    </a:lnTo>
                    <a:lnTo>
                      <a:pt x="120" y="188"/>
                    </a:lnTo>
                    <a:lnTo>
                      <a:pt x="63" y="190"/>
                    </a:lnTo>
                    <a:lnTo>
                      <a:pt x="26" y="176"/>
                    </a:lnTo>
                    <a:lnTo>
                      <a:pt x="4" y="148"/>
                    </a:lnTo>
                    <a:lnTo>
                      <a:pt x="0" y="113"/>
                    </a:lnTo>
                    <a:lnTo>
                      <a:pt x="5" y="74"/>
                    </a:lnTo>
                    <a:lnTo>
                      <a:pt x="21" y="41"/>
                    </a:lnTo>
                    <a:lnTo>
                      <a:pt x="44" y="14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2" name="TextovéPole 21"/>
            <p:cNvSpPr txBox="1"/>
            <p:nvPr/>
          </p:nvSpPr>
          <p:spPr>
            <a:xfrm>
              <a:off x="5304950" y="3967488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18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211665" y="4104703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19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47556" y="5047491"/>
            <a:ext cx="2233799" cy="1656184"/>
            <a:chOff x="971600" y="4948427"/>
            <a:chExt cx="2233799" cy="1656184"/>
          </a:xfrm>
        </p:grpSpPr>
        <p:pic>
          <p:nvPicPr>
            <p:cNvPr id="11" name="Picture 5" descr="C:\Users\pc\AppData\Local\Microsoft\Windows\Temporary Internet Files\Content.IE5\WO654N5C\MC90019352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4948427"/>
              <a:ext cx="2233799" cy="165618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1189474" y="5576492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16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955880" y="5679052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20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2917607" y="5085008"/>
            <a:ext cx="2233613" cy="1657350"/>
            <a:chOff x="3539331" y="4985789"/>
            <a:chExt cx="2233613" cy="1657350"/>
          </a:xfrm>
        </p:grpSpPr>
        <p:grpSp>
          <p:nvGrpSpPr>
            <p:cNvPr id="28" name="Group 4"/>
            <p:cNvGrpSpPr>
              <a:grpSpLocks noChangeAspect="1"/>
            </p:cNvGrpSpPr>
            <p:nvPr/>
          </p:nvGrpSpPr>
          <p:grpSpPr bwMode="auto">
            <a:xfrm>
              <a:off x="3539331" y="4985789"/>
              <a:ext cx="2233613" cy="1657350"/>
              <a:chOff x="2200" y="3159"/>
              <a:chExt cx="1407" cy="1044"/>
            </a:xfrm>
          </p:grpSpPr>
          <p:sp>
            <p:nvSpPr>
              <p:cNvPr id="30" name="AutoShape 3"/>
              <p:cNvSpPr>
                <a:spLocks noChangeAspect="1" noChangeArrowheads="1" noTextEdit="1"/>
              </p:cNvSpPr>
              <p:nvPr/>
            </p:nvSpPr>
            <p:spPr bwMode="auto">
              <a:xfrm>
                <a:off x="2200" y="3159"/>
                <a:ext cx="1407" cy="104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" name="Freeform 5"/>
              <p:cNvSpPr>
                <a:spLocks noEditPoints="1"/>
              </p:cNvSpPr>
              <p:nvPr/>
            </p:nvSpPr>
            <p:spPr bwMode="auto">
              <a:xfrm>
                <a:off x="2229" y="3199"/>
                <a:ext cx="1269" cy="937"/>
              </a:xfrm>
              <a:custGeom>
                <a:avLst/>
                <a:gdLst>
                  <a:gd name="T0" fmla="*/ 693 w 3808"/>
                  <a:gd name="T1" fmla="*/ 125 h 2810"/>
                  <a:gd name="T2" fmla="*/ 1228 w 3808"/>
                  <a:gd name="T3" fmla="*/ 0 h 2810"/>
                  <a:gd name="T4" fmla="*/ 1593 w 3808"/>
                  <a:gd name="T5" fmla="*/ 114 h 2810"/>
                  <a:gd name="T6" fmla="*/ 1783 w 3808"/>
                  <a:gd name="T7" fmla="*/ 359 h 2810"/>
                  <a:gd name="T8" fmla="*/ 1822 w 3808"/>
                  <a:gd name="T9" fmla="*/ 421 h 2810"/>
                  <a:gd name="T10" fmla="*/ 1812 w 3808"/>
                  <a:gd name="T11" fmla="*/ 342 h 2810"/>
                  <a:gd name="T12" fmla="*/ 1885 w 3808"/>
                  <a:gd name="T13" fmla="*/ 331 h 2810"/>
                  <a:gd name="T14" fmla="*/ 1951 w 3808"/>
                  <a:gd name="T15" fmla="*/ 371 h 2810"/>
                  <a:gd name="T16" fmla="*/ 1995 w 3808"/>
                  <a:gd name="T17" fmla="*/ 478 h 2810"/>
                  <a:gd name="T18" fmla="*/ 1882 w 3808"/>
                  <a:gd name="T19" fmla="*/ 811 h 2810"/>
                  <a:gd name="T20" fmla="*/ 1771 w 3808"/>
                  <a:gd name="T21" fmla="*/ 1032 h 2810"/>
                  <a:gd name="T22" fmla="*/ 1787 w 3808"/>
                  <a:gd name="T23" fmla="*/ 1065 h 2810"/>
                  <a:gd name="T24" fmla="*/ 1822 w 3808"/>
                  <a:gd name="T25" fmla="*/ 1118 h 2810"/>
                  <a:gd name="T26" fmla="*/ 2021 w 3808"/>
                  <a:gd name="T27" fmla="*/ 1029 h 2810"/>
                  <a:gd name="T28" fmla="*/ 2316 w 3808"/>
                  <a:gd name="T29" fmla="*/ 1000 h 2810"/>
                  <a:gd name="T30" fmla="*/ 2401 w 3808"/>
                  <a:gd name="T31" fmla="*/ 1003 h 2810"/>
                  <a:gd name="T32" fmla="*/ 2433 w 3808"/>
                  <a:gd name="T33" fmla="*/ 1007 h 2810"/>
                  <a:gd name="T34" fmla="*/ 2483 w 3808"/>
                  <a:gd name="T35" fmla="*/ 949 h 2810"/>
                  <a:gd name="T36" fmla="*/ 2559 w 3808"/>
                  <a:gd name="T37" fmla="*/ 897 h 2810"/>
                  <a:gd name="T38" fmla="*/ 2538 w 3808"/>
                  <a:gd name="T39" fmla="*/ 766 h 2810"/>
                  <a:gd name="T40" fmla="*/ 2445 w 3808"/>
                  <a:gd name="T41" fmla="*/ 631 h 2810"/>
                  <a:gd name="T42" fmla="*/ 2417 w 3808"/>
                  <a:gd name="T43" fmla="*/ 541 h 2810"/>
                  <a:gd name="T44" fmla="*/ 2550 w 3808"/>
                  <a:gd name="T45" fmla="*/ 540 h 2810"/>
                  <a:gd name="T46" fmla="*/ 2626 w 3808"/>
                  <a:gd name="T47" fmla="*/ 661 h 2810"/>
                  <a:gd name="T48" fmla="*/ 2697 w 3808"/>
                  <a:gd name="T49" fmla="*/ 814 h 2810"/>
                  <a:gd name="T50" fmla="*/ 3054 w 3808"/>
                  <a:gd name="T51" fmla="*/ 652 h 2810"/>
                  <a:gd name="T52" fmla="*/ 3519 w 3808"/>
                  <a:gd name="T53" fmla="*/ 770 h 2810"/>
                  <a:gd name="T54" fmla="*/ 3800 w 3808"/>
                  <a:gd name="T55" fmla="*/ 1373 h 2810"/>
                  <a:gd name="T56" fmla="*/ 3486 w 3808"/>
                  <a:gd name="T57" fmla="*/ 1984 h 2810"/>
                  <a:gd name="T58" fmla="*/ 3399 w 3808"/>
                  <a:gd name="T59" fmla="*/ 2250 h 2810"/>
                  <a:gd name="T60" fmla="*/ 3416 w 3808"/>
                  <a:gd name="T61" fmla="*/ 2361 h 2810"/>
                  <a:gd name="T62" fmla="*/ 3398 w 3808"/>
                  <a:gd name="T63" fmla="*/ 2408 h 2810"/>
                  <a:gd name="T64" fmla="*/ 3185 w 3808"/>
                  <a:gd name="T65" fmla="*/ 2315 h 2810"/>
                  <a:gd name="T66" fmla="*/ 2953 w 3808"/>
                  <a:gd name="T67" fmla="*/ 2418 h 2810"/>
                  <a:gd name="T68" fmla="*/ 2291 w 3808"/>
                  <a:gd name="T69" fmla="*/ 2806 h 2810"/>
                  <a:gd name="T70" fmla="*/ 1680 w 3808"/>
                  <a:gd name="T71" fmla="*/ 2617 h 2810"/>
                  <a:gd name="T72" fmla="*/ 1491 w 3808"/>
                  <a:gd name="T73" fmla="*/ 2478 h 2810"/>
                  <a:gd name="T74" fmla="*/ 1230 w 3808"/>
                  <a:gd name="T75" fmla="*/ 2354 h 2810"/>
                  <a:gd name="T76" fmla="*/ 626 w 3808"/>
                  <a:gd name="T77" fmla="*/ 2369 h 2810"/>
                  <a:gd name="T78" fmla="*/ 142 w 3808"/>
                  <a:gd name="T79" fmla="*/ 2141 h 2810"/>
                  <a:gd name="T80" fmla="*/ 31 w 3808"/>
                  <a:gd name="T81" fmla="*/ 1953 h 2810"/>
                  <a:gd name="T82" fmla="*/ 0 w 3808"/>
                  <a:gd name="T83" fmla="*/ 1584 h 2810"/>
                  <a:gd name="T84" fmla="*/ 244 w 3808"/>
                  <a:gd name="T85" fmla="*/ 972 h 2810"/>
                  <a:gd name="T86" fmla="*/ 672 w 3808"/>
                  <a:gd name="T87" fmla="*/ 676 h 2810"/>
                  <a:gd name="T88" fmla="*/ 619 w 3808"/>
                  <a:gd name="T89" fmla="*/ 634 h 2810"/>
                  <a:gd name="T90" fmla="*/ 543 w 3808"/>
                  <a:gd name="T91" fmla="*/ 572 h 2810"/>
                  <a:gd name="T92" fmla="*/ 344 w 3808"/>
                  <a:gd name="T93" fmla="*/ 282 h 2810"/>
                  <a:gd name="T94" fmla="*/ 301 w 3808"/>
                  <a:gd name="T95" fmla="*/ 82 h 2810"/>
                  <a:gd name="T96" fmla="*/ 1757 w 3808"/>
                  <a:gd name="T97" fmla="*/ 647 h 2810"/>
                  <a:gd name="T98" fmla="*/ 1639 w 3808"/>
                  <a:gd name="T99" fmla="*/ 747 h 2810"/>
                  <a:gd name="T100" fmla="*/ 1552 w 3808"/>
                  <a:gd name="T101" fmla="*/ 798 h 2810"/>
                  <a:gd name="T102" fmla="*/ 1627 w 3808"/>
                  <a:gd name="T103" fmla="*/ 869 h 2810"/>
                  <a:gd name="T104" fmla="*/ 1722 w 3808"/>
                  <a:gd name="T105" fmla="*/ 857 h 2810"/>
                  <a:gd name="T106" fmla="*/ 1818 w 3808"/>
                  <a:gd name="T107" fmla="*/ 622 h 28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3808" h="2810">
                    <a:moveTo>
                      <a:pt x="309" y="78"/>
                    </a:moveTo>
                    <a:lnTo>
                      <a:pt x="431" y="128"/>
                    </a:lnTo>
                    <a:lnTo>
                      <a:pt x="561" y="140"/>
                    </a:lnTo>
                    <a:lnTo>
                      <a:pt x="693" y="125"/>
                    </a:lnTo>
                    <a:lnTo>
                      <a:pt x="829" y="93"/>
                    </a:lnTo>
                    <a:lnTo>
                      <a:pt x="964" y="54"/>
                    </a:lnTo>
                    <a:lnTo>
                      <a:pt x="1098" y="19"/>
                    </a:lnTo>
                    <a:lnTo>
                      <a:pt x="1228" y="0"/>
                    </a:lnTo>
                    <a:lnTo>
                      <a:pt x="1353" y="7"/>
                    </a:lnTo>
                    <a:lnTo>
                      <a:pt x="1444" y="37"/>
                    </a:lnTo>
                    <a:lnTo>
                      <a:pt x="1525" y="72"/>
                    </a:lnTo>
                    <a:lnTo>
                      <a:pt x="1593" y="114"/>
                    </a:lnTo>
                    <a:lnTo>
                      <a:pt x="1652" y="162"/>
                    </a:lnTo>
                    <a:lnTo>
                      <a:pt x="1703" y="218"/>
                    </a:lnTo>
                    <a:lnTo>
                      <a:pt x="1746" y="284"/>
                    </a:lnTo>
                    <a:lnTo>
                      <a:pt x="1783" y="359"/>
                    </a:lnTo>
                    <a:lnTo>
                      <a:pt x="1818" y="448"/>
                    </a:lnTo>
                    <a:lnTo>
                      <a:pt x="1822" y="446"/>
                    </a:lnTo>
                    <a:lnTo>
                      <a:pt x="1828" y="445"/>
                    </a:lnTo>
                    <a:lnTo>
                      <a:pt x="1822" y="421"/>
                    </a:lnTo>
                    <a:lnTo>
                      <a:pt x="1818" y="399"/>
                    </a:lnTo>
                    <a:lnTo>
                      <a:pt x="1814" y="377"/>
                    </a:lnTo>
                    <a:lnTo>
                      <a:pt x="1812" y="359"/>
                    </a:lnTo>
                    <a:lnTo>
                      <a:pt x="1812" y="342"/>
                    </a:lnTo>
                    <a:lnTo>
                      <a:pt x="1821" y="329"/>
                    </a:lnTo>
                    <a:lnTo>
                      <a:pt x="1837" y="322"/>
                    </a:lnTo>
                    <a:lnTo>
                      <a:pt x="1864" y="322"/>
                    </a:lnTo>
                    <a:lnTo>
                      <a:pt x="1885" y="331"/>
                    </a:lnTo>
                    <a:lnTo>
                      <a:pt x="1904" y="339"/>
                    </a:lnTo>
                    <a:lnTo>
                      <a:pt x="1921" y="349"/>
                    </a:lnTo>
                    <a:lnTo>
                      <a:pt x="1938" y="360"/>
                    </a:lnTo>
                    <a:lnTo>
                      <a:pt x="1951" y="371"/>
                    </a:lnTo>
                    <a:lnTo>
                      <a:pt x="1965" y="384"/>
                    </a:lnTo>
                    <a:lnTo>
                      <a:pt x="1979" y="396"/>
                    </a:lnTo>
                    <a:lnTo>
                      <a:pt x="1993" y="413"/>
                    </a:lnTo>
                    <a:lnTo>
                      <a:pt x="1995" y="478"/>
                    </a:lnTo>
                    <a:lnTo>
                      <a:pt x="1982" y="556"/>
                    </a:lnTo>
                    <a:lnTo>
                      <a:pt x="1956" y="640"/>
                    </a:lnTo>
                    <a:lnTo>
                      <a:pt x="1922" y="726"/>
                    </a:lnTo>
                    <a:lnTo>
                      <a:pt x="1882" y="811"/>
                    </a:lnTo>
                    <a:lnTo>
                      <a:pt x="1840" y="892"/>
                    </a:lnTo>
                    <a:lnTo>
                      <a:pt x="1801" y="964"/>
                    </a:lnTo>
                    <a:lnTo>
                      <a:pt x="1767" y="1024"/>
                    </a:lnTo>
                    <a:lnTo>
                      <a:pt x="1771" y="1032"/>
                    </a:lnTo>
                    <a:lnTo>
                      <a:pt x="1775" y="1040"/>
                    </a:lnTo>
                    <a:lnTo>
                      <a:pt x="1779" y="1047"/>
                    </a:lnTo>
                    <a:lnTo>
                      <a:pt x="1783" y="1056"/>
                    </a:lnTo>
                    <a:lnTo>
                      <a:pt x="1787" y="1065"/>
                    </a:lnTo>
                    <a:lnTo>
                      <a:pt x="1794" y="1079"/>
                    </a:lnTo>
                    <a:lnTo>
                      <a:pt x="1801" y="1096"/>
                    </a:lnTo>
                    <a:lnTo>
                      <a:pt x="1814" y="1120"/>
                    </a:lnTo>
                    <a:lnTo>
                      <a:pt x="1822" y="1118"/>
                    </a:lnTo>
                    <a:lnTo>
                      <a:pt x="1828" y="1117"/>
                    </a:lnTo>
                    <a:lnTo>
                      <a:pt x="1885" y="1079"/>
                    </a:lnTo>
                    <a:lnTo>
                      <a:pt x="1950" y="1052"/>
                    </a:lnTo>
                    <a:lnTo>
                      <a:pt x="2021" y="1029"/>
                    </a:lnTo>
                    <a:lnTo>
                      <a:pt x="2096" y="1015"/>
                    </a:lnTo>
                    <a:lnTo>
                      <a:pt x="2170" y="1004"/>
                    </a:lnTo>
                    <a:lnTo>
                      <a:pt x="2245" y="1000"/>
                    </a:lnTo>
                    <a:lnTo>
                      <a:pt x="2316" y="1000"/>
                    </a:lnTo>
                    <a:lnTo>
                      <a:pt x="2381" y="1006"/>
                    </a:lnTo>
                    <a:lnTo>
                      <a:pt x="2385" y="1003"/>
                    </a:lnTo>
                    <a:lnTo>
                      <a:pt x="2394" y="1003"/>
                    </a:lnTo>
                    <a:lnTo>
                      <a:pt x="2401" y="1003"/>
                    </a:lnTo>
                    <a:lnTo>
                      <a:pt x="2410" y="1004"/>
                    </a:lnTo>
                    <a:lnTo>
                      <a:pt x="2419" y="1004"/>
                    </a:lnTo>
                    <a:lnTo>
                      <a:pt x="2427" y="1006"/>
                    </a:lnTo>
                    <a:lnTo>
                      <a:pt x="2433" y="1007"/>
                    </a:lnTo>
                    <a:lnTo>
                      <a:pt x="2438" y="1008"/>
                    </a:lnTo>
                    <a:lnTo>
                      <a:pt x="2451" y="983"/>
                    </a:lnTo>
                    <a:lnTo>
                      <a:pt x="2467" y="964"/>
                    </a:lnTo>
                    <a:lnTo>
                      <a:pt x="2483" y="949"/>
                    </a:lnTo>
                    <a:lnTo>
                      <a:pt x="2501" y="936"/>
                    </a:lnTo>
                    <a:lnTo>
                      <a:pt x="2519" y="924"/>
                    </a:lnTo>
                    <a:lnTo>
                      <a:pt x="2538" y="911"/>
                    </a:lnTo>
                    <a:lnTo>
                      <a:pt x="2559" y="897"/>
                    </a:lnTo>
                    <a:lnTo>
                      <a:pt x="2582" y="883"/>
                    </a:lnTo>
                    <a:lnTo>
                      <a:pt x="2570" y="841"/>
                    </a:lnTo>
                    <a:lnTo>
                      <a:pt x="2556" y="804"/>
                    </a:lnTo>
                    <a:lnTo>
                      <a:pt x="2538" y="766"/>
                    </a:lnTo>
                    <a:lnTo>
                      <a:pt x="2519" y="733"/>
                    </a:lnTo>
                    <a:lnTo>
                      <a:pt x="2495" y="698"/>
                    </a:lnTo>
                    <a:lnTo>
                      <a:pt x="2472" y="665"/>
                    </a:lnTo>
                    <a:lnTo>
                      <a:pt x="2445" y="631"/>
                    </a:lnTo>
                    <a:lnTo>
                      <a:pt x="2420" y="599"/>
                    </a:lnTo>
                    <a:lnTo>
                      <a:pt x="2399" y="574"/>
                    </a:lnTo>
                    <a:lnTo>
                      <a:pt x="2401" y="555"/>
                    </a:lnTo>
                    <a:lnTo>
                      <a:pt x="2417" y="541"/>
                    </a:lnTo>
                    <a:lnTo>
                      <a:pt x="2445" y="533"/>
                    </a:lnTo>
                    <a:lnTo>
                      <a:pt x="2479" y="528"/>
                    </a:lnTo>
                    <a:lnTo>
                      <a:pt x="2516" y="531"/>
                    </a:lnTo>
                    <a:lnTo>
                      <a:pt x="2550" y="540"/>
                    </a:lnTo>
                    <a:lnTo>
                      <a:pt x="2579" y="556"/>
                    </a:lnTo>
                    <a:lnTo>
                      <a:pt x="2591" y="581"/>
                    </a:lnTo>
                    <a:lnTo>
                      <a:pt x="2608" y="617"/>
                    </a:lnTo>
                    <a:lnTo>
                      <a:pt x="2626" y="661"/>
                    </a:lnTo>
                    <a:lnTo>
                      <a:pt x="2647" y="705"/>
                    </a:lnTo>
                    <a:lnTo>
                      <a:pt x="2665" y="747"/>
                    </a:lnTo>
                    <a:lnTo>
                      <a:pt x="2682" y="786"/>
                    </a:lnTo>
                    <a:lnTo>
                      <a:pt x="2697" y="814"/>
                    </a:lnTo>
                    <a:lnTo>
                      <a:pt x="2708" y="829"/>
                    </a:lnTo>
                    <a:lnTo>
                      <a:pt x="2821" y="744"/>
                    </a:lnTo>
                    <a:lnTo>
                      <a:pt x="2938" y="686"/>
                    </a:lnTo>
                    <a:lnTo>
                      <a:pt x="3054" y="652"/>
                    </a:lnTo>
                    <a:lnTo>
                      <a:pt x="3171" y="647"/>
                    </a:lnTo>
                    <a:lnTo>
                      <a:pt x="3287" y="663"/>
                    </a:lnTo>
                    <a:lnTo>
                      <a:pt x="3403" y="705"/>
                    </a:lnTo>
                    <a:lnTo>
                      <a:pt x="3519" y="770"/>
                    </a:lnTo>
                    <a:lnTo>
                      <a:pt x="3634" y="861"/>
                    </a:lnTo>
                    <a:lnTo>
                      <a:pt x="3757" y="1046"/>
                    </a:lnTo>
                    <a:lnTo>
                      <a:pt x="3808" y="1216"/>
                    </a:lnTo>
                    <a:lnTo>
                      <a:pt x="3800" y="1373"/>
                    </a:lnTo>
                    <a:lnTo>
                      <a:pt x="3748" y="1525"/>
                    </a:lnTo>
                    <a:lnTo>
                      <a:pt x="3668" y="1672"/>
                    </a:lnTo>
                    <a:lnTo>
                      <a:pt x="3576" y="1825"/>
                    </a:lnTo>
                    <a:lnTo>
                      <a:pt x="3486" y="1984"/>
                    </a:lnTo>
                    <a:lnTo>
                      <a:pt x="3412" y="2158"/>
                    </a:lnTo>
                    <a:lnTo>
                      <a:pt x="3403" y="2191"/>
                    </a:lnTo>
                    <a:lnTo>
                      <a:pt x="3401" y="2222"/>
                    </a:lnTo>
                    <a:lnTo>
                      <a:pt x="3399" y="2250"/>
                    </a:lnTo>
                    <a:lnTo>
                      <a:pt x="3401" y="2277"/>
                    </a:lnTo>
                    <a:lnTo>
                      <a:pt x="3403" y="2304"/>
                    </a:lnTo>
                    <a:lnTo>
                      <a:pt x="3409" y="2332"/>
                    </a:lnTo>
                    <a:lnTo>
                      <a:pt x="3416" y="2361"/>
                    </a:lnTo>
                    <a:lnTo>
                      <a:pt x="3426" y="2396"/>
                    </a:lnTo>
                    <a:lnTo>
                      <a:pt x="3420" y="2405"/>
                    </a:lnTo>
                    <a:lnTo>
                      <a:pt x="3416" y="2416"/>
                    </a:lnTo>
                    <a:lnTo>
                      <a:pt x="3398" y="2408"/>
                    </a:lnTo>
                    <a:lnTo>
                      <a:pt x="3360" y="2391"/>
                    </a:lnTo>
                    <a:lnTo>
                      <a:pt x="3306" y="2368"/>
                    </a:lnTo>
                    <a:lnTo>
                      <a:pt x="3246" y="2341"/>
                    </a:lnTo>
                    <a:lnTo>
                      <a:pt x="3185" y="2315"/>
                    </a:lnTo>
                    <a:lnTo>
                      <a:pt x="3132" y="2293"/>
                    </a:lnTo>
                    <a:lnTo>
                      <a:pt x="3095" y="2276"/>
                    </a:lnTo>
                    <a:lnTo>
                      <a:pt x="3081" y="2273"/>
                    </a:lnTo>
                    <a:lnTo>
                      <a:pt x="2953" y="2418"/>
                    </a:lnTo>
                    <a:lnTo>
                      <a:pt x="2805" y="2554"/>
                    </a:lnTo>
                    <a:lnTo>
                      <a:pt x="2644" y="2670"/>
                    </a:lnTo>
                    <a:lnTo>
                      <a:pt x="2472" y="2757"/>
                    </a:lnTo>
                    <a:lnTo>
                      <a:pt x="2291" y="2806"/>
                    </a:lnTo>
                    <a:lnTo>
                      <a:pt x="2109" y="2810"/>
                    </a:lnTo>
                    <a:lnTo>
                      <a:pt x="1924" y="2760"/>
                    </a:lnTo>
                    <a:lnTo>
                      <a:pt x="1746" y="2647"/>
                    </a:lnTo>
                    <a:lnTo>
                      <a:pt x="1680" y="2617"/>
                    </a:lnTo>
                    <a:lnTo>
                      <a:pt x="1625" y="2588"/>
                    </a:lnTo>
                    <a:lnTo>
                      <a:pt x="1575" y="2554"/>
                    </a:lnTo>
                    <a:lnTo>
                      <a:pt x="1531" y="2519"/>
                    </a:lnTo>
                    <a:lnTo>
                      <a:pt x="1491" y="2478"/>
                    </a:lnTo>
                    <a:lnTo>
                      <a:pt x="1455" y="2432"/>
                    </a:lnTo>
                    <a:lnTo>
                      <a:pt x="1420" y="2378"/>
                    </a:lnTo>
                    <a:lnTo>
                      <a:pt x="1387" y="2316"/>
                    </a:lnTo>
                    <a:lnTo>
                      <a:pt x="1230" y="2354"/>
                    </a:lnTo>
                    <a:lnTo>
                      <a:pt x="1077" y="2380"/>
                    </a:lnTo>
                    <a:lnTo>
                      <a:pt x="924" y="2393"/>
                    </a:lnTo>
                    <a:lnTo>
                      <a:pt x="775" y="2391"/>
                    </a:lnTo>
                    <a:lnTo>
                      <a:pt x="626" y="2369"/>
                    </a:lnTo>
                    <a:lnTo>
                      <a:pt x="481" y="2330"/>
                    </a:lnTo>
                    <a:lnTo>
                      <a:pt x="335" y="2269"/>
                    </a:lnTo>
                    <a:lnTo>
                      <a:pt x="194" y="2187"/>
                    </a:lnTo>
                    <a:lnTo>
                      <a:pt x="142" y="2141"/>
                    </a:lnTo>
                    <a:lnTo>
                      <a:pt x="100" y="2096"/>
                    </a:lnTo>
                    <a:lnTo>
                      <a:pt x="68" y="2051"/>
                    </a:lnTo>
                    <a:lnTo>
                      <a:pt x="46" y="2005"/>
                    </a:lnTo>
                    <a:lnTo>
                      <a:pt x="31" y="1953"/>
                    </a:lnTo>
                    <a:lnTo>
                      <a:pt x="24" y="1898"/>
                    </a:lnTo>
                    <a:lnTo>
                      <a:pt x="22" y="1835"/>
                    </a:lnTo>
                    <a:lnTo>
                      <a:pt x="29" y="1767"/>
                    </a:lnTo>
                    <a:lnTo>
                      <a:pt x="0" y="1584"/>
                    </a:lnTo>
                    <a:lnTo>
                      <a:pt x="13" y="1412"/>
                    </a:lnTo>
                    <a:lnTo>
                      <a:pt x="59" y="1251"/>
                    </a:lnTo>
                    <a:lnTo>
                      <a:pt x="139" y="1104"/>
                    </a:lnTo>
                    <a:lnTo>
                      <a:pt x="244" y="972"/>
                    </a:lnTo>
                    <a:lnTo>
                      <a:pt x="373" y="857"/>
                    </a:lnTo>
                    <a:lnTo>
                      <a:pt x="519" y="761"/>
                    </a:lnTo>
                    <a:lnTo>
                      <a:pt x="679" y="686"/>
                    </a:lnTo>
                    <a:lnTo>
                      <a:pt x="672" y="676"/>
                    </a:lnTo>
                    <a:lnTo>
                      <a:pt x="664" y="668"/>
                    </a:lnTo>
                    <a:lnTo>
                      <a:pt x="650" y="656"/>
                    </a:lnTo>
                    <a:lnTo>
                      <a:pt x="636" y="645"/>
                    </a:lnTo>
                    <a:lnTo>
                      <a:pt x="619" y="634"/>
                    </a:lnTo>
                    <a:lnTo>
                      <a:pt x="604" y="624"/>
                    </a:lnTo>
                    <a:lnTo>
                      <a:pt x="591" y="616"/>
                    </a:lnTo>
                    <a:lnTo>
                      <a:pt x="582" y="610"/>
                    </a:lnTo>
                    <a:lnTo>
                      <a:pt x="543" y="572"/>
                    </a:lnTo>
                    <a:lnTo>
                      <a:pt x="495" y="514"/>
                    </a:lnTo>
                    <a:lnTo>
                      <a:pt x="442" y="442"/>
                    </a:lnTo>
                    <a:lnTo>
                      <a:pt x="391" y="364"/>
                    </a:lnTo>
                    <a:lnTo>
                      <a:pt x="344" y="282"/>
                    </a:lnTo>
                    <a:lnTo>
                      <a:pt x="309" y="206"/>
                    </a:lnTo>
                    <a:lnTo>
                      <a:pt x="291" y="137"/>
                    </a:lnTo>
                    <a:lnTo>
                      <a:pt x="295" y="86"/>
                    </a:lnTo>
                    <a:lnTo>
                      <a:pt x="301" y="82"/>
                    </a:lnTo>
                    <a:lnTo>
                      <a:pt x="309" y="78"/>
                    </a:lnTo>
                    <a:close/>
                    <a:moveTo>
                      <a:pt x="1814" y="563"/>
                    </a:moveTo>
                    <a:lnTo>
                      <a:pt x="1783" y="609"/>
                    </a:lnTo>
                    <a:lnTo>
                      <a:pt x="1757" y="647"/>
                    </a:lnTo>
                    <a:lnTo>
                      <a:pt x="1730" y="677"/>
                    </a:lnTo>
                    <a:lnTo>
                      <a:pt x="1705" y="705"/>
                    </a:lnTo>
                    <a:lnTo>
                      <a:pt x="1673" y="726"/>
                    </a:lnTo>
                    <a:lnTo>
                      <a:pt x="1639" y="747"/>
                    </a:lnTo>
                    <a:lnTo>
                      <a:pt x="1594" y="765"/>
                    </a:lnTo>
                    <a:lnTo>
                      <a:pt x="1541" y="786"/>
                    </a:lnTo>
                    <a:lnTo>
                      <a:pt x="1544" y="790"/>
                    </a:lnTo>
                    <a:lnTo>
                      <a:pt x="1552" y="798"/>
                    </a:lnTo>
                    <a:lnTo>
                      <a:pt x="1565" y="811"/>
                    </a:lnTo>
                    <a:lnTo>
                      <a:pt x="1584" y="829"/>
                    </a:lnTo>
                    <a:lnTo>
                      <a:pt x="1604" y="847"/>
                    </a:lnTo>
                    <a:lnTo>
                      <a:pt x="1627" y="869"/>
                    </a:lnTo>
                    <a:lnTo>
                      <a:pt x="1652" y="893"/>
                    </a:lnTo>
                    <a:lnTo>
                      <a:pt x="1678" y="919"/>
                    </a:lnTo>
                    <a:lnTo>
                      <a:pt x="1696" y="898"/>
                    </a:lnTo>
                    <a:lnTo>
                      <a:pt x="1722" y="857"/>
                    </a:lnTo>
                    <a:lnTo>
                      <a:pt x="1750" y="801"/>
                    </a:lnTo>
                    <a:lnTo>
                      <a:pt x="1779" y="738"/>
                    </a:lnTo>
                    <a:lnTo>
                      <a:pt x="1801" y="676"/>
                    </a:lnTo>
                    <a:lnTo>
                      <a:pt x="1818" y="622"/>
                    </a:lnTo>
                    <a:lnTo>
                      <a:pt x="1824" y="580"/>
                    </a:lnTo>
                    <a:lnTo>
                      <a:pt x="1814" y="56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48" name="Freeform 6"/>
              <p:cNvSpPr>
                <a:spLocks/>
              </p:cNvSpPr>
              <p:nvPr/>
            </p:nvSpPr>
            <p:spPr bwMode="auto">
              <a:xfrm>
                <a:off x="2359" y="3245"/>
                <a:ext cx="100" cy="72"/>
              </a:xfrm>
              <a:custGeom>
                <a:avLst/>
                <a:gdLst>
                  <a:gd name="T0" fmla="*/ 18 w 299"/>
                  <a:gd name="T1" fmla="*/ 0 h 215"/>
                  <a:gd name="T2" fmla="*/ 75 w 299"/>
                  <a:gd name="T3" fmla="*/ 14 h 215"/>
                  <a:gd name="T4" fmla="*/ 124 w 299"/>
                  <a:gd name="T5" fmla="*/ 23 h 215"/>
                  <a:gd name="T6" fmla="*/ 163 w 299"/>
                  <a:gd name="T7" fmla="*/ 33 h 215"/>
                  <a:gd name="T8" fmla="*/ 196 w 299"/>
                  <a:gd name="T9" fmla="*/ 48 h 215"/>
                  <a:gd name="T10" fmla="*/ 223 w 299"/>
                  <a:gd name="T11" fmla="*/ 68 h 215"/>
                  <a:gd name="T12" fmla="*/ 248 w 299"/>
                  <a:gd name="T13" fmla="*/ 101 h 215"/>
                  <a:gd name="T14" fmla="*/ 273 w 299"/>
                  <a:gd name="T15" fmla="*/ 149 h 215"/>
                  <a:gd name="T16" fmla="*/ 299 w 299"/>
                  <a:gd name="T17" fmla="*/ 215 h 215"/>
                  <a:gd name="T18" fmla="*/ 266 w 299"/>
                  <a:gd name="T19" fmla="*/ 215 h 215"/>
                  <a:gd name="T20" fmla="*/ 223 w 299"/>
                  <a:gd name="T21" fmla="*/ 203 h 215"/>
                  <a:gd name="T22" fmla="*/ 172 w 299"/>
                  <a:gd name="T23" fmla="*/ 179 h 215"/>
                  <a:gd name="T24" fmla="*/ 122 w 299"/>
                  <a:gd name="T25" fmla="*/ 150 h 215"/>
                  <a:gd name="T26" fmla="*/ 72 w 299"/>
                  <a:gd name="T27" fmla="*/ 114 h 215"/>
                  <a:gd name="T28" fmla="*/ 33 w 299"/>
                  <a:gd name="T29" fmla="*/ 76 h 215"/>
                  <a:gd name="T30" fmla="*/ 7 w 299"/>
                  <a:gd name="T31" fmla="*/ 37 h 215"/>
                  <a:gd name="T32" fmla="*/ 0 w 299"/>
                  <a:gd name="T33" fmla="*/ 4 h 215"/>
                  <a:gd name="T34" fmla="*/ 8 w 299"/>
                  <a:gd name="T35" fmla="*/ 3 h 215"/>
                  <a:gd name="T36" fmla="*/ 18 w 299"/>
                  <a:gd name="T37" fmla="*/ 0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99" h="215">
                    <a:moveTo>
                      <a:pt x="18" y="0"/>
                    </a:moveTo>
                    <a:lnTo>
                      <a:pt x="75" y="14"/>
                    </a:lnTo>
                    <a:lnTo>
                      <a:pt x="124" y="23"/>
                    </a:lnTo>
                    <a:lnTo>
                      <a:pt x="163" y="33"/>
                    </a:lnTo>
                    <a:lnTo>
                      <a:pt x="196" y="48"/>
                    </a:lnTo>
                    <a:lnTo>
                      <a:pt x="223" y="68"/>
                    </a:lnTo>
                    <a:lnTo>
                      <a:pt x="248" y="101"/>
                    </a:lnTo>
                    <a:lnTo>
                      <a:pt x="273" y="149"/>
                    </a:lnTo>
                    <a:lnTo>
                      <a:pt x="299" y="215"/>
                    </a:lnTo>
                    <a:lnTo>
                      <a:pt x="266" y="215"/>
                    </a:lnTo>
                    <a:lnTo>
                      <a:pt x="223" y="203"/>
                    </a:lnTo>
                    <a:lnTo>
                      <a:pt x="172" y="179"/>
                    </a:lnTo>
                    <a:lnTo>
                      <a:pt x="122" y="150"/>
                    </a:lnTo>
                    <a:lnTo>
                      <a:pt x="72" y="114"/>
                    </a:lnTo>
                    <a:lnTo>
                      <a:pt x="33" y="76"/>
                    </a:lnTo>
                    <a:lnTo>
                      <a:pt x="7" y="37"/>
                    </a:lnTo>
                    <a:lnTo>
                      <a:pt x="0" y="4"/>
                    </a:lnTo>
                    <a:lnTo>
                      <a:pt x="8" y="3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49" name="Freeform 7"/>
              <p:cNvSpPr>
                <a:spLocks/>
              </p:cNvSpPr>
              <p:nvPr/>
            </p:nvSpPr>
            <p:spPr bwMode="auto">
              <a:xfrm>
                <a:off x="2344" y="3256"/>
                <a:ext cx="110" cy="98"/>
              </a:xfrm>
              <a:custGeom>
                <a:avLst/>
                <a:gdLst>
                  <a:gd name="T0" fmla="*/ 14 w 330"/>
                  <a:gd name="T1" fmla="*/ 0 h 294"/>
                  <a:gd name="T2" fmla="*/ 52 w 330"/>
                  <a:gd name="T3" fmla="*/ 35 h 294"/>
                  <a:gd name="T4" fmla="*/ 89 w 330"/>
                  <a:gd name="T5" fmla="*/ 68 h 294"/>
                  <a:gd name="T6" fmla="*/ 127 w 330"/>
                  <a:gd name="T7" fmla="*/ 98 h 294"/>
                  <a:gd name="T8" fmla="*/ 166 w 330"/>
                  <a:gd name="T9" fmla="*/ 127 h 294"/>
                  <a:gd name="T10" fmla="*/ 203 w 330"/>
                  <a:gd name="T11" fmla="*/ 152 h 294"/>
                  <a:gd name="T12" fmla="*/ 244 w 330"/>
                  <a:gd name="T13" fmla="*/ 177 h 294"/>
                  <a:gd name="T14" fmla="*/ 285 w 330"/>
                  <a:gd name="T15" fmla="*/ 199 h 294"/>
                  <a:gd name="T16" fmla="*/ 330 w 330"/>
                  <a:gd name="T17" fmla="*/ 223 h 294"/>
                  <a:gd name="T18" fmla="*/ 326 w 330"/>
                  <a:gd name="T19" fmla="*/ 242 h 294"/>
                  <a:gd name="T20" fmla="*/ 317 w 330"/>
                  <a:gd name="T21" fmla="*/ 258 h 294"/>
                  <a:gd name="T22" fmla="*/ 302 w 330"/>
                  <a:gd name="T23" fmla="*/ 267 h 294"/>
                  <a:gd name="T24" fmla="*/ 284 w 330"/>
                  <a:gd name="T25" fmla="*/ 276 h 294"/>
                  <a:gd name="T26" fmla="*/ 262 w 330"/>
                  <a:gd name="T27" fmla="*/ 280 h 294"/>
                  <a:gd name="T28" fmla="*/ 239 w 330"/>
                  <a:gd name="T29" fmla="*/ 284 h 294"/>
                  <a:gd name="T30" fmla="*/ 216 w 330"/>
                  <a:gd name="T31" fmla="*/ 288 h 294"/>
                  <a:gd name="T32" fmla="*/ 193 w 330"/>
                  <a:gd name="T33" fmla="*/ 294 h 294"/>
                  <a:gd name="T34" fmla="*/ 159 w 330"/>
                  <a:gd name="T35" fmla="*/ 280 h 294"/>
                  <a:gd name="T36" fmla="*/ 121 w 330"/>
                  <a:gd name="T37" fmla="*/ 249 h 294"/>
                  <a:gd name="T38" fmla="*/ 82 w 330"/>
                  <a:gd name="T39" fmla="*/ 206 h 294"/>
                  <a:gd name="T40" fmla="*/ 49 w 330"/>
                  <a:gd name="T41" fmla="*/ 157 h 294"/>
                  <a:gd name="T42" fmla="*/ 21 w 330"/>
                  <a:gd name="T43" fmla="*/ 106 h 294"/>
                  <a:gd name="T44" fmla="*/ 4 w 330"/>
                  <a:gd name="T45" fmla="*/ 59 h 294"/>
                  <a:gd name="T46" fmla="*/ 0 w 330"/>
                  <a:gd name="T47" fmla="*/ 21 h 294"/>
                  <a:gd name="T48" fmla="*/ 14 w 330"/>
                  <a:gd name="T49" fmla="*/ 0 h 2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294">
                    <a:moveTo>
                      <a:pt x="14" y="0"/>
                    </a:moveTo>
                    <a:lnTo>
                      <a:pt x="52" y="35"/>
                    </a:lnTo>
                    <a:lnTo>
                      <a:pt x="89" y="68"/>
                    </a:lnTo>
                    <a:lnTo>
                      <a:pt x="127" y="98"/>
                    </a:lnTo>
                    <a:lnTo>
                      <a:pt x="166" y="127"/>
                    </a:lnTo>
                    <a:lnTo>
                      <a:pt x="203" y="152"/>
                    </a:lnTo>
                    <a:lnTo>
                      <a:pt x="244" y="177"/>
                    </a:lnTo>
                    <a:lnTo>
                      <a:pt x="285" y="199"/>
                    </a:lnTo>
                    <a:lnTo>
                      <a:pt x="330" y="223"/>
                    </a:lnTo>
                    <a:lnTo>
                      <a:pt x="326" y="242"/>
                    </a:lnTo>
                    <a:lnTo>
                      <a:pt x="317" y="258"/>
                    </a:lnTo>
                    <a:lnTo>
                      <a:pt x="302" y="267"/>
                    </a:lnTo>
                    <a:lnTo>
                      <a:pt x="284" y="276"/>
                    </a:lnTo>
                    <a:lnTo>
                      <a:pt x="262" y="280"/>
                    </a:lnTo>
                    <a:lnTo>
                      <a:pt x="239" y="284"/>
                    </a:lnTo>
                    <a:lnTo>
                      <a:pt x="216" y="288"/>
                    </a:lnTo>
                    <a:lnTo>
                      <a:pt x="193" y="294"/>
                    </a:lnTo>
                    <a:lnTo>
                      <a:pt x="159" y="280"/>
                    </a:lnTo>
                    <a:lnTo>
                      <a:pt x="121" y="249"/>
                    </a:lnTo>
                    <a:lnTo>
                      <a:pt x="82" y="206"/>
                    </a:lnTo>
                    <a:lnTo>
                      <a:pt x="49" y="157"/>
                    </a:lnTo>
                    <a:lnTo>
                      <a:pt x="21" y="106"/>
                    </a:lnTo>
                    <a:lnTo>
                      <a:pt x="4" y="59"/>
                    </a:lnTo>
                    <a:lnTo>
                      <a:pt x="0" y="2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0" name="Freeform 8"/>
              <p:cNvSpPr>
                <a:spLocks/>
              </p:cNvSpPr>
              <p:nvPr/>
            </p:nvSpPr>
            <p:spPr bwMode="auto">
              <a:xfrm>
                <a:off x="2569" y="3212"/>
                <a:ext cx="165" cy="127"/>
              </a:xfrm>
              <a:custGeom>
                <a:avLst/>
                <a:gdLst>
                  <a:gd name="T0" fmla="*/ 56 w 493"/>
                  <a:gd name="T1" fmla="*/ 13 h 380"/>
                  <a:gd name="T2" fmla="*/ 95 w 493"/>
                  <a:gd name="T3" fmla="*/ 4 h 380"/>
                  <a:gd name="T4" fmla="*/ 131 w 493"/>
                  <a:gd name="T5" fmla="*/ 1 h 380"/>
                  <a:gd name="T6" fmla="*/ 163 w 493"/>
                  <a:gd name="T7" fmla="*/ 0 h 380"/>
                  <a:gd name="T8" fmla="*/ 194 w 493"/>
                  <a:gd name="T9" fmla="*/ 3 h 380"/>
                  <a:gd name="T10" fmla="*/ 220 w 493"/>
                  <a:gd name="T11" fmla="*/ 8 h 380"/>
                  <a:gd name="T12" fmla="*/ 249 w 493"/>
                  <a:gd name="T13" fmla="*/ 18 h 380"/>
                  <a:gd name="T14" fmla="*/ 279 w 493"/>
                  <a:gd name="T15" fmla="*/ 33 h 380"/>
                  <a:gd name="T16" fmla="*/ 311 w 493"/>
                  <a:gd name="T17" fmla="*/ 56 h 380"/>
                  <a:gd name="T18" fmla="*/ 370 w 493"/>
                  <a:gd name="T19" fmla="*/ 128 h 380"/>
                  <a:gd name="T20" fmla="*/ 426 w 493"/>
                  <a:gd name="T21" fmla="*/ 195 h 380"/>
                  <a:gd name="T22" fmla="*/ 468 w 493"/>
                  <a:gd name="T23" fmla="*/ 252 h 380"/>
                  <a:gd name="T24" fmla="*/ 493 w 493"/>
                  <a:gd name="T25" fmla="*/ 301 h 380"/>
                  <a:gd name="T26" fmla="*/ 493 w 493"/>
                  <a:gd name="T27" fmla="*/ 338 h 380"/>
                  <a:gd name="T28" fmla="*/ 465 w 493"/>
                  <a:gd name="T29" fmla="*/ 365 h 380"/>
                  <a:gd name="T30" fmla="*/ 402 w 493"/>
                  <a:gd name="T31" fmla="*/ 378 h 380"/>
                  <a:gd name="T32" fmla="*/ 299 w 493"/>
                  <a:gd name="T33" fmla="*/ 380 h 380"/>
                  <a:gd name="T34" fmla="*/ 261 w 493"/>
                  <a:gd name="T35" fmla="*/ 349 h 380"/>
                  <a:gd name="T36" fmla="*/ 227 w 493"/>
                  <a:gd name="T37" fmla="*/ 316 h 380"/>
                  <a:gd name="T38" fmla="*/ 194 w 493"/>
                  <a:gd name="T39" fmla="*/ 276 h 380"/>
                  <a:gd name="T40" fmla="*/ 162 w 493"/>
                  <a:gd name="T41" fmla="*/ 235 h 380"/>
                  <a:gd name="T42" fmla="*/ 127 w 493"/>
                  <a:gd name="T43" fmla="*/ 191 h 380"/>
                  <a:gd name="T44" fmla="*/ 91 w 493"/>
                  <a:gd name="T45" fmla="*/ 147 h 380"/>
                  <a:gd name="T46" fmla="*/ 51 w 493"/>
                  <a:gd name="T47" fmla="*/ 106 h 380"/>
                  <a:gd name="T48" fmla="*/ 5 w 493"/>
                  <a:gd name="T49" fmla="*/ 67 h 380"/>
                  <a:gd name="T50" fmla="*/ 0 w 493"/>
                  <a:gd name="T51" fmla="*/ 49 h 380"/>
                  <a:gd name="T52" fmla="*/ 0 w 493"/>
                  <a:gd name="T53" fmla="*/ 36 h 380"/>
                  <a:gd name="T54" fmla="*/ 2 w 493"/>
                  <a:gd name="T55" fmla="*/ 28 h 380"/>
                  <a:gd name="T56" fmla="*/ 9 w 493"/>
                  <a:gd name="T57" fmla="*/ 25 h 380"/>
                  <a:gd name="T58" fmla="*/ 16 w 493"/>
                  <a:gd name="T59" fmla="*/ 21 h 380"/>
                  <a:gd name="T60" fmla="*/ 27 w 493"/>
                  <a:gd name="T61" fmla="*/ 18 h 380"/>
                  <a:gd name="T62" fmla="*/ 39 w 493"/>
                  <a:gd name="T63" fmla="*/ 15 h 380"/>
                  <a:gd name="T64" fmla="*/ 56 w 493"/>
                  <a:gd name="T65" fmla="*/ 13 h 3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93" h="380">
                    <a:moveTo>
                      <a:pt x="56" y="13"/>
                    </a:moveTo>
                    <a:lnTo>
                      <a:pt x="95" y="4"/>
                    </a:lnTo>
                    <a:lnTo>
                      <a:pt x="131" y="1"/>
                    </a:lnTo>
                    <a:lnTo>
                      <a:pt x="163" y="0"/>
                    </a:lnTo>
                    <a:lnTo>
                      <a:pt x="194" y="3"/>
                    </a:lnTo>
                    <a:lnTo>
                      <a:pt x="220" y="8"/>
                    </a:lnTo>
                    <a:lnTo>
                      <a:pt x="249" y="18"/>
                    </a:lnTo>
                    <a:lnTo>
                      <a:pt x="279" y="33"/>
                    </a:lnTo>
                    <a:lnTo>
                      <a:pt x="311" y="56"/>
                    </a:lnTo>
                    <a:lnTo>
                      <a:pt x="370" y="128"/>
                    </a:lnTo>
                    <a:lnTo>
                      <a:pt x="426" y="195"/>
                    </a:lnTo>
                    <a:lnTo>
                      <a:pt x="468" y="252"/>
                    </a:lnTo>
                    <a:lnTo>
                      <a:pt x="493" y="301"/>
                    </a:lnTo>
                    <a:lnTo>
                      <a:pt x="493" y="338"/>
                    </a:lnTo>
                    <a:lnTo>
                      <a:pt x="465" y="365"/>
                    </a:lnTo>
                    <a:lnTo>
                      <a:pt x="402" y="378"/>
                    </a:lnTo>
                    <a:lnTo>
                      <a:pt x="299" y="380"/>
                    </a:lnTo>
                    <a:lnTo>
                      <a:pt x="261" y="349"/>
                    </a:lnTo>
                    <a:lnTo>
                      <a:pt x="227" y="316"/>
                    </a:lnTo>
                    <a:lnTo>
                      <a:pt x="194" y="276"/>
                    </a:lnTo>
                    <a:lnTo>
                      <a:pt x="162" y="235"/>
                    </a:lnTo>
                    <a:lnTo>
                      <a:pt x="127" y="191"/>
                    </a:lnTo>
                    <a:lnTo>
                      <a:pt x="91" y="147"/>
                    </a:lnTo>
                    <a:lnTo>
                      <a:pt x="51" y="106"/>
                    </a:lnTo>
                    <a:lnTo>
                      <a:pt x="5" y="67"/>
                    </a:lnTo>
                    <a:lnTo>
                      <a:pt x="0" y="49"/>
                    </a:lnTo>
                    <a:lnTo>
                      <a:pt x="0" y="36"/>
                    </a:lnTo>
                    <a:lnTo>
                      <a:pt x="2" y="28"/>
                    </a:lnTo>
                    <a:lnTo>
                      <a:pt x="9" y="25"/>
                    </a:lnTo>
                    <a:lnTo>
                      <a:pt x="16" y="21"/>
                    </a:lnTo>
                    <a:lnTo>
                      <a:pt x="27" y="18"/>
                    </a:lnTo>
                    <a:lnTo>
                      <a:pt x="39" y="15"/>
                    </a:lnTo>
                    <a:lnTo>
                      <a:pt x="56" y="13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1" name="Freeform 9"/>
              <p:cNvSpPr>
                <a:spLocks/>
              </p:cNvSpPr>
              <p:nvPr/>
            </p:nvSpPr>
            <p:spPr bwMode="auto">
              <a:xfrm>
                <a:off x="2503" y="3231"/>
                <a:ext cx="139" cy="122"/>
              </a:xfrm>
              <a:custGeom>
                <a:avLst/>
                <a:gdLst>
                  <a:gd name="T0" fmla="*/ 150 w 415"/>
                  <a:gd name="T1" fmla="*/ 7 h 366"/>
                  <a:gd name="T2" fmla="*/ 186 w 415"/>
                  <a:gd name="T3" fmla="*/ 31 h 366"/>
                  <a:gd name="T4" fmla="*/ 228 w 415"/>
                  <a:gd name="T5" fmla="*/ 65 h 366"/>
                  <a:gd name="T6" fmla="*/ 271 w 415"/>
                  <a:gd name="T7" fmla="*/ 106 h 366"/>
                  <a:gd name="T8" fmla="*/ 315 w 415"/>
                  <a:gd name="T9" fmla="*/ 150 h 366"/>
                  <a:gd name="T10" fmla="*/ 354 w 415"/>
                  <a:gd name="T11" fmla="*/ 196 h 366"/>
                  <a:gd name="T12" fmla="*/ 386 w 415"/>
                  <a:gd name="T13" fmla="*/ 242 h 366"/>
                  <a:gd name="T14" fmla="*/ 407 w 415"/>
                  <a:gd name="T15" fmla="*/ 285 h 366"/>
                  <a:gd name="T16" fmla="*/ 415 w 415"/>
                  <a:gd name="T17" fmla="*/ 326 h 366"/>
                  <a:gd name="T18" fmla="*/ 397 w 415"/>
                  <a:gd name="T19" fmla="*/ 342 h 366"/>
                  <a:gd name="T20" fmla="*/ 379 w 415"/>
                  <a:gd name="T21" fmla="*/ 355 h 366"/>
                  <a:gd name="T22" fmla="*/ 360 w 415"/>
                  <a:gd name="T23" fmla="*/ 362 h 366"/>
                  <a:gd name="T24" fmla="*/ 340 w 415"/>
                  <a:gd name="T25" fmla="*/ 366 h 366"/>
                  <a:gd name="T26" fmla="*/ 318 w 415"/>
                  <a:gd name="T27" fmla="*/ 365 h 366"/>
                  <a:gd name="T28" fmla="*/ 297 w 415"/>
                  <a:gd name="T29" fmla="*/ 360 h 366"/>
                  <a:gd name="T30" fmla="*/ 276 w 415"/>
                  <a:gd name="T31" fmla="*/ 352 h 366"/>
                  <a:gd name="T32" fmla="*/ 257 w 415"/>
                  <a:gd name="T33" fmla="*/ 344 h 366"/>
                  <a:gd name="T34" fmla="*/ 219 w 415"/>
                  <a:gd name="T35" fmla="*/ 319 h 366"/>
                  <a:gd name="T36" fmla="*/ 182 w 415"/>
                  <a:gd name="T37" fmla="*/ 287 h 366"/>
                  <a:gd name="T38" fmla="*/ 146 w 415"/>
                  <a:gd name="T39" fmla="*/ 249 h 366"/>
                  <a:gd name="T40" fmla="*/ 112 w 415"/>
                  <a:gd name="T41" fmla="*/ 210 h 366"/>
                  <a:gd name="T42" fmla="*/ 79 w 415"/>
                  <a:gd name="T43" fmla="*/ 170 h 366"/>
                  <a:gd name="T44" fmla="*/ 50 w 415"/>
                  <a:gd name="T45" fmla="*/ 132 h 366"/>
                  <a:gd name="T46" fmla="*/ 23 w 415"/>
                  <a:gd name="T47" fmla="*/ 99 h 366"/>
                  <a:gd name="T48" fmla="*/ 2 w 415"/>
                  <a:gd name="T49" fmla="*/ 75 h 366"/>
                  <a:gd name="T50" fmla="*/ 0 w 415"/>
                  <a:gd name="T51" fmla="*/ 45 h 366"/>
                  <a:gd name="T52" fmla="*/ 9 w 415"/>
                  <a:gd name="T53" fmla="*/ 24 h 366"/>
                  <a:gd name="T54" fmla="*/ 25 w 415"/>
                  <a:gd name="T55" fmla="*/ 10 h 366"/>
                  <a:gd name="T56" fmla="*/ 48 w 415"/>
                  <a:gd name="T57" fmla="*/ 3 h 366"/>
                  <a:gd name="T58" fmla="*/ 72 w 415"/>
                  <a:gd name="T59" fmla="*/ 0 h 366"/>
                  <a:gd name="T60" fmla="*/ 100 w 415"/>
                  <a:gd name="T61" fmla="*/ 0 h 366"/>
                  <a:gd name="T62" fmla="*/ 126 w 415"/>
                  <a:gd name="T63" fmla="*/ 3 h 366"/>
                  <a:gd name="T64" fmla="*/ 150 w 415"/>
                  <a:gd name="T65" fmla="*/ 7 h 3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5" h="366">
                    <a:moveTo>
                      <a:pt x="150" y="7"/>
                    </a:moveTo>
                    <a:lnTo>
                      <a:pt x="186" y="31"/>
                    </a:lnTo>
                    <a:lnTo>
                      <a:pt x="228" y="65"/>
                    </a:lnTo>
                    <a:lnTo>
                      <a:pt x="271" y="106"/>
                    </a:lnTo>
                    <a:lnTo>
                      <a:pt x="315" y="150"/>
                    </a:lnTo>
                    <a:lnTo>
                      <a:pt x="354" y="196"/>
                    </a:lnTo>
                    <a:lnTo>
                      <a:pt x="386" y="242"/>
                    </a:lnTo>
                    <a:lnTo>
                      <a:pt x="407" y="285"/>
                    </a:lnTo>
                    <a:lnTo>
                      <a:pt x="415" y="326"/>
                    </a:lnTo>
                    <a:lnTo>
                      <a:pt x="397" y="342"/>
                    </a:lnTo>
                    <a:lnTo>
                      <a:pt x="379" y="355"/>
                    </a:lnTo>
                    <a:lnTo>
                      <a:pt x="360" y="362"/>
                    </a:lnTo>
                    <a:lnTo>
                      <a:pt x="340" y="366"/>
                    </a:lnTo>
                    <a:lnTo>
                      <a:pt x="318" y="365"/>
                    </a:lnTo>
                    <a:lnTo>
                      <a:pt x="297" y="360"/>
                    </a:lnTo>
                    <a:lnTo>
                      <a:pt x="276" y="352"/>
                    </a:lnTo>
                    <a:lnTo>
                      <a:pt x="257" y="344"/>
                    </a:lnTo>
                    <a:lnTo>
                      <a:pt x="219" y="319"/>
                    </a:lnTo>
                    <a:lnTo>
                      <a:pt x="182" y="287"/>
                    </a:lnTo>
                    <a:lnTo>
                      <a:pt x="146" y="249"/>
                    </a:lnTo>
                    <a:lnTo>
                      <a:pt x="112" y="210"/>
                    </a:lnTo>
                    <a:lnTo>
                      <a:pt x="79" y="170"/>
                    </a:lnTo>
                    <a:lnTo>
                      <a:pt x="50" y="132"/>
                    </a:lnTo>
                    <a:lnTo>
                      <a:pt x="23" y="99"/>
                    </a:lnTo>
                    <a:lnTo>
                      <a:pt x="2" y="75"/>
                    </a:lnTo>
                    <a:lnTo>
                      <a:pt x="0" y="45"/>
                    </a:lnTo>
                    <a:lnTo>
                      <a:pt x="9" y="24"/>
                    </a:lnTo>
                    <a:lnTo>
                      <a:pt x="25" y="10"/>
                    </a:lnTo>
                    <a:lnTo>
                      <a:pt x="48" y="3"/>
                    </a:lnTo>
                    <a:lnTo>
                      <a:pt x="72" y="0"/>
                    </a:lnTo>
                    <a:lnTo>
                      <a:pt x="100" y="0"/>
                    </a:lnTo>
                    <a:lnTo>
                      <a:pt x="126" y="3"/>
                    </a:lnTo>
                    <a:lnTo>
                      <a:pt x="150" y="7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2" name="Freeform 10"/>
              <p:cNvSpPr>
                <a:spLocks/>
              </p:cNvSpPr>
              <p:nvPr/>
            </p:nvSpPr>
            <p:spPr bwMode="auto">
              <a:xfrm>
                <a:off x="2437" y="3248"/>
                <a:ext cx="115" cy="95"/>
              </a:xfrm>
              <a:custGeom>
                <a:avLst/>
                <a:gdLst>
                  <a:gd name="T0" fmla="*/ 101 w 345"/>
                  <a:gd name="T1" fmla="*/ 0 h 285"/>
                  <a:gd name="T2" fmla="*/ 126 w 345"/>
                  <a:gd name="T3" fmla="*/ 4 h 285"/>
                  <a:gd name="T4" fmla="*/ 160 w 345"/>
                  <a:gd name="T5" fmla="*/ 22 h 285"/>
                  <a:gd name="T6" fmla="*/ 196 w 345"/>
                  <a:gd name="T7" fmla="*/ 47 h 285"/>
                  <a:gd name="T8" fmla="*/ 233 w 345"/>
                  <a:gd name="T9" fmla="*/ 84 h 285"/>
                  <a:gd name="T10" fmla="*/ 269 w 345"/>
                  <a:gd name="T11" fmla="*/ 124 h 285"/>
                  <a:gd name="T12" fmla="*/ 301 w 345"/>
                  <a:gd name="T13" fmla="*/ 170 h 285"/>
                  <a:gd name="T14" fmla="*/ 327 w 345"/>
                  <a:gd name="T15" fmla="*/ 219 h 285"/>
                  <a:gd name="T16" fmla="*/ 345 w 345"/>
                  <a:gd name="T17" fmla="*/ 273 h 285"/>
                  <a:gd name="T18" fmla="*/ 335 w 345"/>
                  <a:gd name="T19" fmla="*/ 278 h 285"/>
                  <a:gd name="T20" fmla="*/ 322 w 345"/>
                  <a:gd name="T21" fmla="*/ 283 h 285"/>
                  <a:gd name="T22" fmla="*/ 306 w 345"/>
                  <a:gd name="T23" fmla="*/ 284 h 285"/>
                  <a:gd name="T24" fmla="*/ 288 w 345"/>
                  <a:gd name="T25" fmla="*/ 285 h 285"/>
                  <a:gd name="T26" fmla="*/ 267 w 345"/>
                  <a:gd name="T27" fmla="*/ 284 h 285"/>
                  <a:gd name="T28" fmla="*/ 247 w 345"/>
                  <a:gd name="T29" fmla="*/ 283 h 285"/>
                  <a:gd name="T30" fmla="*/ 229 w 345"/>
                  <a:gd name="T31" fmla="*/ 278 h 285"/>
                  <a:gd name="T32" fmla="*/ 215 w 345"/>
                  <a:gd name="T33" fmla="*/ 276 h 285"/>
                  <a:gd name="T34" fmla="*/ 172 w 345"/>
                  <a:gd name="T35" fmla="*/ 256 h 285"/>
                  <a:gd name="T36" fmla="*/ 133 w 345"/>
                  <a:gd name="T37" fmla="*/ 230 h 285"/>
                  <a:gd name="T38" fmla="*/ 100 w 345"/>
                  <a:gd name="T39" fmla="*/ 198 h 285"/>
                  <a:gd name="T40" fmla="*/ 71 w 345"/>
                  <a:gd name="T41" fmla="*/ 162 h 285"/>
                  <a:gd name="T42" fmla="*/ 46 w 345"/>
                  <a:gd name="T43" fmla="*/ 121 h 285"/>
                  <a:gd name="T44" fmla="*/ 25 w 345"/>
                  <a:gd name="T45" fmla="*/ 82 h 285"/>
                  <a:gd name="T46" fmla="*/ 9 w 345"/>
                  <a:gd name="T47" fmla="*/ 46 h 285"/>
                  <a:gd name="T48" fmla="*/ 0 w 345"/>
                  <a:gd name="T49" fmla="*/ 14 h 285"/>
                  <a:gd name="T50" fmla="*/ 7 w 345"/>
                  <a:gd name="T51" fmla="*/ 10 h 285"/>
                  <a:gd name="T52" fmla="*/ 19 w 345"/>
                  <a:gd name="T53" fmla="*/ 8 h 285"/>
                  <a:gd name="T54" fmla="*/ 33 w 345"/>
                  <a:gd name="T55" fmla="*/ 6 h 285"/>
                  <a:gd name="T56" fmla="*/ 50 w 345"/>
                  <a:gd name="T57" fmla="*/ 4 h 285"/>
                  <a:gd name="T58" fmla="*/ 65 w 345"/>
                  <a:gd name="T59" fmla="*/ 3 h 285"/>
                  <a:gd name="T60" fmla="*/ 80 w 345"/>
                  <a:gd name="T61" fmla="*/ 2 h 285"/>
                  <a:gd name="T62" fmla="*/ 91 w 345"/>
                  <a:gd name="T63" fmla="*/ 0 h 285"/>
                  <a:gd name="T64" fmla="*/ 101 w 345"/>
                  <a:gd name="T65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45" h="285">
                    <a:moveTo>
                      <a:pt x="101" y="0"/>
                    </a:moveTo>
                    <a:lnTo>
                      <a:pt x="126" y="4"/>
                    </a:lnTo>
                    <a:lnTo>
                      <a:pt x="160" y="22"/>
                    </a:lnTo>
                    <a:lnTo>
                      <a:pt x="196" y="47"/>
                    </a:lnTo>
                    <a:lnTo>
                      <a:pt x="233" y="84"/>
                    </a:lnTo>
                    <a:lnTo>
                      <a:pt x="269" y="124"/>
                    </a:lnTo>
                    <a:lnTo>
                      <a:pt x="301" y="170"/>
                    </a:lnTo>
                    <a:lnTo>
                      <a:pt x="327" y="219"/>
                    </a:lnTo>
                    <a:lnTo>
                      <a:pt x="345" y="273"/>
                    </a:lnTo>
                    <a:lnTo>
                      <a:pt x="335" y="278"/>
                    </a:lnTo>
                    <a:lnTo>
                      <a:pt x="322" y="283"/>
                    </a:lnTo>
                    <a:lnTo>
                      <a:pt x="306" y="284"/>
                    </a:lnTo>
                    <a:lnTo>
                      <a:pt x="288" y="285"/>
                    </a:lnTo>
                    <a:lnTo>
                      <a:pt x="267" y="284"/>
                    </a:lnTo>
                    <a:lnTo>
                      <a:pt x="247" y="283"/>
                    </a:lnTo>
                    <a:lnTo>
                      <a:pt x="229" y="278"/>
                    </a:lnTo>
                    <a:lnTo>
                      <a:pt x="215" y="276"/>
                    </a:lnTo>
                    <a:lnTo>
                      <a:pt x="172" y="256"/>
                    </a:lnTo>
                    <a:lnTo>
                      <a:pt x="133" y="230"/>
                    </a:lnTo>
                    <a:lnTo>
                      <a:pt x="100" y="198"/>
                    </a:lnTo>
                    <a:lnTo>
                      <a:pt x="71" y="162"/>
                    </a:lnTo>
                    <a:lnTo>
                      <a:pt x="46" y="121"/>
                    </a:lnTo>
                    <a:lnTo>
                      <a:pt x="25" y="82"/>
                    </a:lnTo>
                    <a:lnTo>
                      <a:pt x="9" y="46"/>
                    </a:lnTo>
                    <a:lnTo>
                      <a:pt x="0" y="14"/>
                    </a:lnTo>
                    <a:lnTo>
                      <a:pt x="7" y="10"/>
                    </a:lnTo>
                    <a:lnTo>
                      <a:pt x="19" y="8"/>
                    </a:lnTo>
                    <a:lnTo>
                      <a:pt x="33" y="6"/>
                    </a:lnTo>
                    <a:lnTo>
                      <a:pt x="50" y="4"/>
                    </a:lnTo>
                    <a:lnTo>
                      <a:pt x="65" y="3"/>
                    </a:lnTo>
                    <a:lnTo>
                      <a:pt x="80" y="2"/>
                    </a:lnTo>
                    <a:lnTo>
                      <a:pt x="91" y="0"/>
                    </a:lnTo>
                    <a:lnTo>
                      <a:pt x="101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4" name="Freeform 11"/>
              <p:cNvSpPr>
                <a:spLocks/>
              </p:cNvSpPr>
              <p:nvPr/>
            </p:nvSpPr>
            <p:spPr bwMode="auto">
              <a:xfrm>
                <a:off x="2671" y="3209"/>
                <a:ext cx="138" cy="134"/>
              </a:xfrm>
              <a:custGeom>
                <a:avLst/>
                <a:gdLst>
                  <a:gd name="T0" fmla="*/ 379 w 414"/>
                  <a:gd name="T1" fmla="*/ 249 h 402"/>
                  <a:gd name="T2" fmla="*/ 386 w 414"/>
                  <a:gd name="T3" fmla="*/ 259 h 402"/>
                  <a:gd name="T4" fmla="*/ 395 w 414"/>
                  <a:gd name="T5" fmla="*/ 277 h 402"/>
                  <a:gd name="T6" fmla="*/ 400 w 414"/>
                  <a:gd name="T7" fmla="*/ 299 h 402"/>
                  <a:gd name="T8" fmla="*/ 407 w 414"/>
                  <a:gd name="T9" fmla="*/ 326 h 402"/>
                  <a:gd name="T10" fmla="*/ 410 w 414"/>
                  <a:gd name="T11" fmla="*/ 350 h 402"/>
                  <a:gd name="T12" fmla="*/ 414 w 414"/>
                  <a:gd name="T13" fmla="*/ 373 h 402"/>
                  <a:gd name="T14" fmla="*/ 413 w 414"/>
                  <a:gd name="T15" fmla="*/ 390 h 402"/>
                  <a:gd name="T16" fmla="*/ 413 w 414"/>
                  <a:gd name="T17" fmla="*/ 400 h 402"/>
                  <a:gd name="T18" fmla="*/ 397 w 414"/>
                  <a:gd name="T19" fmla="*/ 401 h 402"/>
                  <a:gd name="T20" fmla="*/ 381 w 414"/>
                  <a:gd name="T21" fmla="*/ 402 h 402"/>
                  <a:gd name="T22" fmla="*/ 360 w 414"/>
                  <a:gd name="T23" fmla="*/ 401 h 402"/>
                  <a:gd name="T24" fmla="*/ 339 w 414"/>
                  <a:gd name="T25" fmla="*/ 398 h 402"/>
                  <a:gd name="T26" fmla="*/ 315 w 414"/>
                  <a:gd name="T27" fmla="*/ 393 h 402"/>
                  <a:gd name="T28" fmla="*/ 293 w 414"/>
                  <a:gd name="T29" fmla="*/ 386 h 402"/>
                  <a:gd name="T30" fmla="*/ 271 w 414"/>
                  <a:gd name="T31" fmla="*/ 376 h 402"/>
                  <a:gd name="T32" fmla="*/ 251 w 414"/>
                  <a:gd name="T33" fmla="*/ 365 h 402"/>
                  <a:gd name="T34" fmla="*/ 219 w 414"/>
                  <a:gd name="T35" fmla="*/ 312 h 402"/>
                  <a:gd name="T36" fmla="*/ 183 w 414"/>
                  <a:gd name="T37" fmla="*/ 260 h 402"/>
                  <a:gd name="T38" fmla="*/ 141 w 414"/>
                  <a:gd name="T39" fmla="*/ 208 h 402"/>
                  <a:gd name="T40" fmla="*/ 101 w 414"/>
                  <a:gd name="T41" fmla="*/ 157 h 402"/>
                  <a:gd name="T42" fmla="*/ 62 w 414"/>
                  <a:gd name="T43" fmla="*/ 109 h 402"/>
                  <a:gd name="T44" fmla="*/ 32 w 414"/>
                  <a:gd name="T45" fmla="*/ 67 h 402"/>
                  <a:gd name="T46" fmla="*/ 8 w 414"/>
                  <a:gd name="T47" fmla="*/ 29 h 402"/>
                  <a:gd name="T48" fmla="*/ 0 w 414"/>
                  <a:gd name="T49" fmla="*/ 2 h 402"/>
                  <a:gd name="T50" fmla="*/ 44 w 414"/>
                  <a:gd name="T51" fmla="*/ 0 h 402"/>
                  <a:gd name="T52" fmla="*/ 98 w 414"/>
                  <a:gd name="T53" fmla="*/ 16 h 402"/>
                  <a:gd name="T54" fmla="*/ 157 w 414"/>
                  <a:gd name="T55" fmla="*/ 41 h 402"/>
                  <a:gd name="T56" fmla="*/ 217 w 414"/>
                  <a:gd name="T57" fmla="*/ 77 h 402"/>
                  <a:gd name="T58" fmla="*/ 271 w 414"/>
                  <a:gd name="T59" fmla="*/ 117 h 402"/>
                  <a:gd name="T60" fmla="*/ 320 w 414"/>
                  <a:gd name="T61" fmla="*/ 163 h 402"/>
                  <a:gd name="T62" fmla="*/ 356 w 414"/>
                  <a:gd name="T63" fmla="*/ 206 h 402"/>
                  <a:gd name="T64" fmla="*/ 379 w 414"/>
                  <a:gd name="T65" fmla="*/ 249 h 4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4" h="402">
                    <a:moveTo>
                      <a:pt x="379" y="249"/>
                    </a:moveTo>
                    <a:lnTo>
                      <a:pt x="386" y="259"/>
                    </a:lnTo>
                    <a:lnTo>
                      <a:pt x="395" y="277"/>
                    </a:lnTo>
                    <a:lnTo>
                      <a:pt x="400" y="299"/>
                    </a:lnTo>
                    <a:lnTo>
                      <a:pt x="407" y="326"/>
                    </a:lnTo>
                    <a:lnTo>
                      <a:pt x="410" y="350"/>
                    </a:lnTo>
                    <a:lnTo>
                      <a:pt x="414" y="373"/>
                    </a:lnTo>
                    <a:lnTo>
                      <a:pt x="413" y="390"/>
                    </a:lnTo>
                    <a:lnTo>
                      <a:pt x="413" y="400"/>
                    </a:lnTo>
                    <a:lnTo>
                      <a:pt x="397" y="401"/>
                    </a:lnTo>
                    <a:lnTo>
                      <a:pt x="381" y="402"/>
                    </a:lnTo>
                    <a:lnTo>
                      <a:pt x="360" y="401"/>
                    </a:lnTo>
                    <a:lnTo>
                      <a:pt x="339" y="398"/>
                    </a:lnTo>
                    <a:lnTo>
                      <a:pt x="315" y="393"/>
                    </a:lnTo>
                    <a:lnTo>
                      <a:pt x="293" y="386"/>
                    </a:lnTo>
                    <a:lnTo>
                      <a:pt x="271" y="376"/>
                    </a:lnTo>
                    <a:lnTo>
                      <a:pt x="251" y="365"/>
                    </a:lnTo>
                    <a:lnTo>
                      <a:pt x="219" y="312"/>
                    </a:lnTo>
                    <a:lnTo>
                      <a:pt x="183" y="260"/>
                    </a:lnTo>
                    <a:lnTo>
                      <a:pt x="141" y="208"/>
                    </a:lnTo>
                    <a:lnTo>
                      <a:pt x="101" y="157"/>
                    </a:lnTo>
                    <a:lnTo>
                      <a:pt x="62" y="109"/>
                    </a:lnTo>
                    <a:lnTo>
                      <a:pt x="32" y="67"/>
                    </a:lnTo>
                    <a:lnTo>
                      <a:pt x="8" y="29"/>
                    </a:lnTo>
                    <a:lnTo>
                      <a:pt x="0" y="2"/>
                    </a:lnTo>
                    <a:lnTo>
                      <a:pt x="44" y="0"/>
                    </a:lnTo>
                    <a:lnTo>
                      <a:pt x="98" y="16"/>
                    </a:lnTo>
                    <a:lnTo>
                      <a:pt x="157" y="41"/>
                    </a:lnTo>
                    <a:lnTo>
                      <a:pt x="217" y="77"/>
                    </a:lnTo>
                    <a:lnTo>
                      <a:pt x="271" y="117"/>
                    </a:lnTo>
                    <a:lnTo>
                      <a:pt x="320" y="163"/>
                    </a:lnTo>
                    <a:lnTo>
                      <a:pt x="356" y="206"/>
                    </a:lnTo>
                    <a:lnTo>
                      <a:pt x="379" y="249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5" name="Freeform 12"/>
              <p:cNvSpPr>
                <a:spLocks/>
              </p:cNvSpPr>
              <p:nvPr/>
            </p:nvSpPr>
            <p:spPr bwMode="auto">
              <a:xfrm>
                <a:off x="2408" y="3347"/>
                <a:ext cx="133" cy="63"/>
              </a:xfrm>
              <a:custGeom>
                <a:avLst/>
                <a:gdLst>
                  <a:gd name="T0" fmla="*/ 162 w 400"/>
                  <a:gd name="T1" fmla="*/ 7 h 188"/>
                  <a:gd name="T2" fmla="*/ 295 w 400"/>
                  <a:gd name="T3" fmla="*/ 0 h 188"/>
                  <a:gd name="T4" fmla="*/ 372 w 400"/>
                  <a:gd name="T5" fmla="*/ 18 h 188"/>
                  <a:gd name="T6" fmla="*/ 400 w 400"/>
                  <a:gd name="T7" fmla="*/ 51 h 188"/>
                  <a:gd name="T8" fmla="*/ 390 w 400"/>
                  <a:gd name="T9" fmla="*/ 93 h 188"/>
                  <a:gd name="T10" fmla="*/ 350 w 400"/>
                  <a:gd name="T11" fmla="*/ 133 h 188"/>
                  <a:gd name="T12" fmla="*/ 290 w 400"/>
                  <a:gd name="T13" fmla="*/ 168 h 188"/>
                  <a:gd name="T14" fmla="*/ 219 w 400"/>
                  <a:gd name="T15" fmla="*/ 188 h 188"/>
                  <a:gd name="T16" fmla="*/ 148 w 400"/>
                  <a:gd name="T17" fmla="*/ 184 h 188"/>
                  <a:gd name="T18" fmla="*/ 131 w 400"/>
                  <a:gd name="T19" fmla="*/ 174 h 188"/>
                  <a:gd name="T20" fmla="*/ 110 w 400"/>
                  <a:gd name="T21" fmla="*/ 164 h 188"/>
                  <a:gd name="T22" fmla="*/ 87 w 400"/>
                  <a:gd name="T23" fmla="*/ 150 h 188"/>
                  <a:gd name="T24" fmla="*/ 64 w 400"/>
                  <a:gd name="T25" fmla="*/ 136 h 188"/>
                  <a:gd name="T26" fmla="*/ 41 w 400"/>
                  <a:gd name="T27" fmla="*/ 118 h 188"/>
                  <a:gd name="T28" fmla="*/ 23 w 400"/>
                  <a:gd name="T29" fmla="*/ 101 h 188"/>
                  <a:gd name="T30" fmla="*/ 7 w 400"/>
                  <a:gd name="T31" fmla="*/ 82 h 188"/>
                  <a:gd name="T32" fmla="*/ 0 w 400"/>
                  <a:gd name="T33" fmla="*/ 64 h 188"/>
                  <a:gd name="T34" fmla="*/ 12 w 400"/>
                  <a:gd name="T35" fmla="*/ 51 h 188"/>
                  <a:gd name="T36" fmla="*/ 31 w 400"/>
                  <a:gd name="T37" fmla="*/ 42 h 188"/>
                  <a:gd name="T38" fmla="*/ 53 w 400"/>
                  <a:gd name="T39" fmla="*/ 32 h 188"/>
                  <a:gd name="T40" fmla="*/ 78 w 400"/>
                  <a:gd name="T41" fmla="*/ 25 h 188"/>
                  <a:gd name="T42" fmla="*/ 102 w 400"/>
                  <a:gd name="T43" fmla="*/ 18 h 188"/>
                  <a:gd name="T44" fmla="*/ 126 w 400"/>
                  <a:gd name="T45" fmla="*/ 14 h 188"/>
                  <a:gd name="T46" fmla="*/ 145 w 400"/>
                  <a:gd name="T47" fmla="*/ 8 h 188"/>
                  <a:gd name="T48" fmla="*/ 162 w 400"/>
                  <a:gd name="T49" fmla="*/ 7 h 1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0" h="188">
                    <a:moveTo>
                      <a:pt x="162" y="7"/>
                    </a:moveTo>
                    <a:lnTo>
                      <a:pt x="295" y="0"/>
                    </a:lnTo>
                    <a:lnTo>
                      <a:pt x="372" y="18"/>
                    </a:lnTo>
                    <a:lnTo>
                      <a:pt x="400" y="51"/>
                    </a:lnTo>
                    <a:lnTo>
                      <a:pt x="390" y="93"/>
                    </a:lnTo>
                    <a:lnTo>
                      <a:pt x="350" y="133"/>
                    </a:lnTo>
                    <a:lnTo>
                      <a:pt x="290" y="168"/>
                    </a:lnTo>
                    <a:lnTo>
                      <a:pt x="219" y="188"/>
                    </a:lnTo>
                    <a:lnTo>
                      <a:pt x="148" y="184"/>
                    </a:lnTo>
                    <a:lnTo>
                      <a:pt x="131" y="174"/>
                    </a:lnTo>
                    <a:lnTo>
                      <a:pt x="110" y="164"/>
                    </a:lnTo>
                    <a:lnTo>
                      <a:pt x="87" y="150"/>
                    </a:lnTo>
                    <a:lnTo>
                      <a:pt x="64" y="136"/>
                    </a:lnTo>
                    <a:lnTo>
                      <a:pt x="41" y="118"/>
                    </a:lnTo>
                    <a:lnTo>
                      <a:pt x="23" y="101"/>
                    </a:lnTo>
                    <a:lnTo>
                      <a:pt x="7" y="82"/>
                    </a:lnTo>
                    <a:lnTo>
                      <a:pt x="0" y="64"/>
                    </a:lnTo>
                    <a:lnTo>
                      <a:pt x="12" y="51"/>
                    </a:lnTo>
                    <a:lnTo>
                      <a:pt x="31" y="42"/>
                    </a:lnTo>
                    <a:lnTo>
                      <a:pt x="53" y="32"/>
                    </a:lnTo>
                    <a:lnTo>
                      <a:pt x="78" y="25"/>
                    </a:lnTo>
                    <a:lnTo>
                      <a:pt x="102" y="18"/>
                    </a:lnTo>
                    <a:lnTo>
                      <a:pt x="126" y="14"/>
                    </a:lnTo>
                    <a:lnTo>
                      <a:pt x="145" y="8"/>
                    </a:lnTo>
                    <a:lnTo>
                      <a:pt x="162" y="7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6" name="Freeform 13"/>
              <p:cNvSpPr>
                <a:spLocks/>
              </p:cNvSpPr>
              <p:nvPr/>
            </p:nvSpPr>
            <p:spPr bwMode="auto">
              <a:xfrm>
                <a:off x="2515" y="3358"/>
                <a:ext cx="120" cy="55"/>
              </a:xfrm>
              <a:custGeom>
                <a:avLst/>
                <a:gdLst>
                  <a:gd name="T0" fmla="*/ 223 w 362"/>
                  <a:gd name="T1" fmla="*/ 0 h 165"/>
                  <a:gd name="T2" fmla="*/ 298 w 362"/>
                  <a:gd name="T3" fmla="*/ 3 h 165"/>
                  <a:gd name="T4" fmla="*/ 344 w 362"/>
                  <a:gd name="T5" fmla="*/ 12 h 165"/>
                  <a:gd name="T6" fmla="*/ 362 w 362"/>
                  <a:gd name="T7" fmla="*/ 26 h 165"/>
                  <a:gd name="T8" fmla="*/ 361 w 362"/>
                  <a:gd name="T9" fmla="*/ 46 h 165"/>
                  <a:gd name="T10" fmla="*/ 340 w 362"/>
                  <a:gd name="T11" fmla="*/ 67 h 165"/>
                  <a:gd name="T12" fmla="*/ 308 w 362"/>
                  <a:gd name="T13" fmla="*/ 92 h 165"/>
                  <a:gd name="T14" fmla="*/ 267 w 362"/>
                  <a:gd name="T15" fmla="*/ 118 h 165"/>
                  <a:gd name="T16" fmla="*/ 223 w 362"/>
                  <a:gd name="T17" fmla="*/ 147 h 165"/>
                  <a:gd name="T18" fmla="*/ 202 w 362"/>
                  <a:gd name="T19" fmla="*/ 152 h 165"/>
                  <a:gd name="T20" fmla="*/ 173 w 362"/>
                  <a:gd name="T21" fmla="*/ 157 h 165"/>
                  <a:gd name="T22" fmla="*/ 138 w 362"/>
                  <a:gd name="T23" fmla="*/ 161 h 165"/>
                  <a:gd name="T24" fmla="*/ 103 w 362"/>
                  <a:gd name="T25" fmla="*/ 165 h 165"/>
                  <a:gd name="T26" fmla="*/ 67 w 362"/>
                  <a:gd name="T27" fmla="*/ 165 h 165"/>
                  <a:gd name="T28" fmla="*/ 36 w 362"/>
                  <a:gd name="T29" fmla="*/ 163 h 165"/>
                  <a:gd name="T30" fmla="*/ 11 w 362"/>
                  <a:gd name="T31" fmla="*/ 154 h 165"/>
                  <a:gd name="T32" fmla="*/ 0 w 362"/>
                  <a:gd name="T33" fmla="*/ 143 h 165"/>
                  <a:gd name="T34" fmla="*/ 30 w 362"/>
                  <a:gd name="T35" fmla="*/ 117 h 165"/>
                  <a:gd name="T36" fmla="*/ 56 w 362"/>
                  <a:gd name="T37" fmla="*/ 95 h 165"/>
                  <a:gd name="T38" fmla="*/ 80 w 362"/>
                  <a:gd name="T39" fmla="*/ 72 h 165"/>
                  <a:gd name="T40" fmla="*/ 105 w 362"/>
                  <a:gd name="T41" fmla="*/ 54 h 165"/>
                  <a:gd name="T42" fmla="*/ 128 w 362"/>
                  <a:gd name="T43" fmla="*/ 36 h 165"/>
                  <a:gd name="T44" fmla="*/ 155 w 362"/>
                  <a:gd name="T45" fmla="*/ 21 h 165"/>
                  <a:gd name="T46" fmla="*/ 185 w 362"/>
                  <a:gd name="T47" fmla="*/ 8 h 165"/>
                  <a:gd name="T48" fmla="*/ 223 w 362"/>
                  <a:gd name="T49" fmla="*/ 0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62" h="165">
                    <a:moveTo>
                      <a:pt x="223" y="0"/>
                    </a:moveTo>
                    <a:lnTo>
                      <a:pt x="298" y="3"/>
                    </a:lnTo>
                    <a:lnTo>
                      <a:pt x="344" y="12"/>
                    </a:lnTo>
                    <a:lnTo>
                      <a:pt x="362" y="26"/>
                    </a:lnTo>
                    <a:lnTo>
                      <a:pt x="361" y="46"/>
                    </a:lnTo>
                    <a:lnTo>
                      <a:pt x="340" y="67"/>
                    </a:lnTo>
                    <a:lnTo>
                      <a:pt x="308" y="92"/>
                    </a:lnTo>
                    <a:lnTo>
                      <a:pt x="267" y="118"/>
                    </a:lnTo>
                    <a:lnTo>
                      <a:pt x="223" y="147"/>
                    </a:lnTo>
                    <a:lnTo>
                      <a:pt x="202" y="152"/>
                    </a:lnTo>
                    <a:lnTo>
                      <a:pt x="173" y="157"/>
                    </a:lnTo>
                    <a:lnTo>
                      <a:pt x="138" y="161"/>
                    </a:lnTo>
                    <a:lnTo>
                      <a:pt x="103" y="165"/>
                    </a:lnTo>
                    <a:lnTo>
                      <a:pt x="67" y="165"/>
                    </a:lnTo>
                    <a:lnTo>
                      <a:pt x="36" y="163"/>
                    </a:lnTo>
                    <a:lnTo>
                      <a:pt x="11" y="154"/>
                    </a:lnTo>
                    <a:lnTo>
                      <a:pt x="0" y="143"/>
                    </a:lnTo>
                    <a:lnTo>
                      <a:pt x="30" y="117"/>
                    </a:lnTo>
                    <a:lnTo>
                      <a:pt x="56" y="95"/>
                    </a:lnTo>
                    <a:lnTo>
                      <a:pt x="80" y="72"/>
                    </a:lnTo>
                    <a:lnTo>
                      <a:pt x="105" y="54"/>
                    </a:lnTo>
                    <a:lnTo>
                      <a:pt x="128" y="36"/>
                    </a:lnTo>
                    <a:lnTo>
                      <a:pt x="155" y="21"/>
                    </a:lnTo>
                    <a:lnTo>
                      <a:pt x="185" y="8"/>
                    </a:lnTo>
                    <a:lnTo>
                      <a:pt x="223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7" name="Freeform 14"/>
              <p:cNvSpPr>
                <a:spLocks/>
              </p:cNvSpPr>
              <p:nvPr/>
            </p:nvSpPr>
            <p:spPr bwMode="auto">
              <a:xfrm>
                <a:off x="2838" y="3314"/>
                <a:ext cx="41" cy="25"/>
              </a:xfrm>
              <a:custGeom>
                <a:avLst/>
                <a:gdLst>
                  <a:gd name="T0" fmla="*/ 36 w 122"/>
                  <a:gd name="T1" fmla="*/ 0 h 75"/>
                  <a:gd name="T2" fmla="*/ 51 w 122"/>
                  <a:gd name="T3" fmla="*/ 8 h 75"/>
                  <a:gd name="T4" fmla="*/ 66 w 122"/>
                  <a:gd name="T5" fmla="*/ 16 h 75"/>
                  <a:gd name="T6" fmla="*/ 79 w 122"/>
                  <a:gd name="T7" fmla="*/ 25 h 75"/>
                  <a:gd name="T8" fmla="*/ 91 w 122"/>
                  <a:gd name="T9" fmla="*/ 35 h 75"/>
                  <a:gd name="T10" fmla="*/ 101 w 122"/>
                  <a:gd name="T11" fmla="*/ 43 h 75"/>
                  <a:gd name="T12" fmla="*/ 110 w 122"/>
                  <a:gd name="T13" fmla="*/ 53 h 75"/>
                  <a:gd name="T14" fmla="*/ 117 w 122"/>
                  <a:gd name="T15" fmla="*/ 62 h 75"/>
                  <a:gd name="T16" fmla="*/ 122 w 122"/>
                  <a:gd name="T17" fmla="*/ 75 h 75"/>
                  <a:gd name="T18" fmla="*/ 110 w 122"/>
                  <a:gd name="T19" fmla="*/ 73 h 75"/>
                  <a:gd name="T20" fmla="*/ 94 w 122"/>
                  <a:gd name="T21" fmla="*/ 71 h 75"/>
                  <a:gd name="T22" fmla="*/ 73 w 122"/>
                  <a:gd name="T23" fmla="*/ 67 h 75"/>
                  <a:gd name="T24" fmla="*/ 54 w 122"/>
                  <a:gd name="T25" fmla="*/ 62 h 75"/>
                  <a:gd name="T26" fmla="*/ 32 w 122"/>
                  <a:gd name="T27" fmla="*/ 54 h 75"/>
                  <a:gd name="T28" fmla="*/ 15 w 122"/>
                  <a:gd name="T29" fmla="*/ 46 h 75"/>
                  <a:gd name="T30" fmla="*/ 2 w 122"/>
                  <a:gd name="T31" fmla="*/ 36 h 75"/>
                  <a:gd name="T32" fmla="*/ 0 w 122"/>
                  <a:gd name="T33" fmla="*/ 25 h 75"/>
                  <a:gd name="T34" fmla="*/ 7 w 122"/>
                  <a:gd name="T35" fmla="*/ 21 h 75"/>
                  <a:gd name="T36" fmla="*/ 19 w 122"/>
                  <a:gd name="T37" fmla="*/ 12 h 75"/>
                  <a:gd name="T38" fmla="*/ 30 w 122"/>
                  <a:gd name="T39" fmla="*/ 4 h 75"/>
                  <a:gd name="T40" fmla="*/ 36 w 122"/>
                  <a:gd name="T41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2" h="75">
                    <a:moveTo>
                      <a:pt x="36" y="0"/>
                    </a:moveTo>
                    <a:lnTo>
                      <a:pt x="51" y="8"/>
                    </a:lnTo>
                    <a:lnTo>
                      <a:pt x="66" y="16"/>
                    </a:lnTo>
                    <a:lnTo>
                      <a:pt x="79" y="25"/>
                    </a:lnTo>
                    <a:lnTo>
                      <a:pt x="91" y="35"/>
                    </a:lnTo>
                    <a:lnTo>
                      <a:pt x="101" y="43"/>
                    </a:lnTo>
                    <a:lnTo>
                      <a:pt x="110" y="53"/>
                    </a:lnTo>
                    <a:lnTo>
                      <a:pt x="117" y="62"/>
                    </a:lnTo>
                    <a:lnTo>
                      <a:pt x="122" y="75"/>
                    </a:lnTo>
                    <a:lnTo>
                      <a:pt x="110" y="73"/>
                    </a:lnTo>
                    <a:lnTo>
                      <a:pt x="94" y="71"/>
                    </a:lnTo>
                    <a:lnTo>
                      <a:pt x="73" y="67"/>
                    </a:lnTo>
                    <a:lnTo>
                      <a:pt x="54" y="62"/>
                    </a:lnTo>
                    <a:lnTo>
                      <a:pt x="32" y="54"/>
                    </a:lnTo>
                    <a:lnTo>
                      <a:pt x="15" y="46"/>
                    </a:lnTo>
                    <a:lnTo>
                      <a:pt x="2" y="36"/>
                    </a:lnTo>
                    <a:lnTo>
                      <a:pt x="0" y="25"/>
                    </a:lnTo>
                    <a:lnTo>
                      <a:pt x="7" y="21"/>
                    </a:lnTo>
                    <a:lnTo>
                      <a:pt x="19" y="12"/>
                    </a:lnTo>
                    <a:lnTo>
                      <a:pt x="30" y="4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rgbClr val="9E5E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8" name="Freeform 15"/>
              <p:cNvSpPr>
                <a:spLocks/>
              </p:cNvSpPr>
              <p:nvPr/>
            </p:nvSpPr>
            <p:spPr bwMode="auto">
              <a:xfrm>
                <a:off x="2607" y="3354"/>
                <a:ext cx="120" cy="64"/>
              </a:xfrm>
              <a:custGeom>
                <a:avLst/>
                <a:gdLst>
                  <a:gd name="T0" fmla="*/ 230 w 359"/>
                  <a:gd name="T1" fmla="*/ 2 h 192"/>
                  <a:gd name="T2" fmla="*/ 246 w 359"/>
                  <a:gd name="T3" fmla="*/ 0 h 192"/>
                  <a:gd name="T4" fmla="*/ 263 w 359"/>
                  <a:gd name="T5" fmla="*/ 0 h 192"/>
                  <a:gd name="T6" fmla="*/ 280 w 359"/>
                  <a:gd name="T7" fmla="*/ 0 h 192"/>
                  <a:gd name="T8" fmla="*/ 296 w 359"/>
                  <a:gd name="T9" fmla="*/ 0 h 192"/>
                  <a:gd name="T10" fmla="*/ 312 w 359"/>
                  <a:gd name="T11" fmla="*/ 0 h 192"/>
                  <a:gd name="T12" fmla="*/ 328 w 359"/>
                  <a:gd name="T13" fmla="*/ 3 h 192"/>
                  <a:gd name="T14" fmla="*/ 344 w 359"/>
                  <a:gd name="T15" fmla="*/ 5 h 192"/>
                  <a:gd name="T16" fmla="*/ 359 w 359"/>
                  <a:gd name="T17" fmla="*/ 9 h 192"/>
                  <a:gd name="T18" fmla="*/ 352 w 359"/>
                  <a:gd name="T19" fmla="*/ 35 h 192"/>
                  <a:gd name="T20" fmla="*/ 338 w 359"/>
                  <a:gd name="T21" fmla="*/ 62 h 192"/>
                  <a:gd name="T22" fmla="*/ 317 w 359"/>
                  <a:gd name="T23" fmla="*/ 87 h 192"/>
                  <a:gd name="T24" fmla="*/ 292 w 359"/>
                  <a:gd name="T25" fmla="*/ 113 h 192"/>
                  <a:gd name="T26" fmla="*/ 263 w 359"/>
                  <a:gd name="T27" fmla="*/ 137 h 192"/>
                  <a:gd name="T28" fmla="*/ 234 w 359"/>
                  <a:gd name="T29" fmla="*/ 158 h 192"/>
                  <a:gd name="T30" fmla="*/ 206 w 359"/>
                  <a:gd name="T31" fmla="*/ 176 h 192"/>
                  <a:gd name="T32" fmla="*/ 184 w 359"/>
                  <a:gd name="T33" fmla="*/ 192 h 192"/>
                  <a:gd name="T34" fmla="*/ 163 w 359"/>
                  <a:gd name="T35" fmla="*/ 192 h 192"/>
                  <a:gd name="T36" fmla="*/ 142 w 359"/>
                  <a:gd name="T37" fmla="*/ 192 h 192"/>
                  <a:gd name="T38" fmla="*/ 121 w 359"/>
                  <a:gd name="T39" fmla="*/ 191 h 192"/>
                  <a:gd name="T40" fmla="*/ 100 w 359"/>
                  <a:gd name="T41" fmla="*/ 190 h 192"/>
                  <a:gd name="T42" fmla="*/ 77 w 359"/>
                  <a:gd name="T43" fmla="*/ 185 h 192"/>
                  <a:gd name="T44" fmla="*/ 54 w 359"/>
                  <a:gd name="T45" fmla="*/ 183 h 192"/>
                  <a:gd name="T46" fmla="*/ 31 w 359"/>
                  <a:gd name="T47" fmla="*/ 178 h 192"/>
                  <a:gd name="T48" fmla="*/ 7 w 359"/>
                  <a:gd name="T49" fmla="*/ 174 h 192"/>
                  <a:gd name="T50" fmla="*/ 4 w 359"/>
                  <a:gd name="T51" fmla="*/ 167 h 192"/>
                  <a:gd name="T52" fmla="*/ 3 w 359"/>
                  <a:gd name="T53" fmla="*/ 163 h 192"/>
                  <a:gd name="T54" fmla="*/ 1 w 359"/>
                  <a:gd name="T55" fmla="*/ 159 h 192"/>
                  <a:gd name="T56" fmla="*/ 0 w 359"/>
                  <a:gd name="T57" fmla="*/ 153 h 192"/>
                  <a:gd name="T58" fmla="*/ 31 w 359"/>
                  <a:gd name="T59" fmla="*/ 127 h 192"/>
                  <a:gd name="T60" fmla="*/ 60 w 359"/>
                  <a:gd name="T61" fmla="*/ 103 h 192"/>
                  <a:gd name="T62" fmla="*/ 85 w 359"/>
                  <a:gd name="T63" fmla="*/ 80 h 192"/>
                  <a:gd name="T64" fmla="*/ 111 w 359"/>
                  <a:gd name="T65" fmla="*/ 60 h 192"/>
                  <a:gd name="T66" fmla="*/ 136 w 359"/>
                  <a:gd name="T67" fmla="*/ 41 h 192"/>
                  <a:gd name="T68" fmla="*/ 164 w 359"/>
                  <a:gd name="T69" fmla="*/ 24 h 192"/>
                  <a:gd name="T70" fmla="*/ 193 w 359"/>
                  <a:gd name="T71" fmla="*/ 10 h 192"/>
                  <a:gd name="T72" fmla="*/ 230 w 359"/>
                  <a:gd name="T73" fmla="*/ 2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59" h="192">
                    <a:moveTo>
                      <a:pt x="230" y="2"/>
                    </a:moveTo>
                    <a:lnTo>
                      <a:pt x="246" y="0"/>
                    </a:lnTo>
                    <a:lnTo>
                      <a:pt x="263" y="0"/>
                    </a:lnTo>
                    <a:lnTo>
                      <a:pt x="280" y="0"/>
                    </a:lnTo>
                    <a:lnTo>
                      <a:pt x="296" y="0"/>
                    </a:lnTo>
                    <a:lnTo>
                      <a:pt x="312" y="0"/>
                    </a:lnTo>
                    <a:lnTo>
                      <a:pt x="328" y="3"/>
                    </a:lnTo>
                    <a:lnTo>
                      <a:pt x="344" y="5"/>
                    </a:lnTo>
                    <a:lnTo>
                      <a:pt x="359" y="9"/>
                    </a:lnTo>
                    <a:lnTo>
                      <a:pt x="352" y="35"/>
                    </a:lnTo>
                    <a:lnTo>
                      <a:pt x="338" y="62"/>
                    </a:lnTo>
                    <a:lnTo>
                      <a:pt x="317" y="87"/>
                    </a:lnTo>
                    <a:lnTo>
                      <a:pt x="292" y="113"/>
                    </a:lnTo>
                    <a:lnTo>
                      <a:pt x="263" y="137"/>
                    </a:lnTo>
                    <a:lnTo>
                      <a:pt x="234" y="158"/>
                    </a:lnTo>
                    <a:lnTo>
                      <a:pt x="206" y="176"/>
                    </a:lnTo>
                    <a:lnTo>
                      <a:pt x="184" y="192"/>
                    </a:lnTo>
                    <a:lnTo>
                      <a:pt x="163" y="192"/>
                    </a:lnTo>
                    <a:lnTo>
                      <a:pt x="142" y="192"/>
                    </a:lnTo>
                    <a:lnTo>
                      <a:pt x="121" y="191"/>
                    </a:lnTo>
                    <a:lnTo>
                      <a:pt x="100" y="190"/>
                    </a:lnTo>
                    <a:lnTo>
                      <a:pt x="77" y="185"/>
                    </a:lnTo>
                    <a:lnTo>
                      <a:pt x="54" y="183"/>
                    </a:lnTo>
                    <a:lnTo>
                      <a:pt x="31" y="178"/>
                    </a:lnTo>
                    <a:lnTo>
                      <a:pt x="7" y="174"/>
                    </a:lnTo>
                    <a:lnTo>
                      <a:pt x="4" y="167"/>
                    </a:lnTo>
                    <a:lnTo>
                      <a:pt x="3" y="163"/>
                    </a:lnTo>
                    <a:lnTo>
                      <a:pt x="1" y="159"/>
                    </a:lnTo>
                    <a:lnTo>
                      <a:pt x="0" y="153"/>
                    </a:lnTo>
                    <a:lnTo>
                      <a:pt x="31" y="127"/>
                    </a:lnTo>
                    <a:lnTo>
                      <a:pt x="60" y="103"/>
                    </a:lnTo>
                    <a:lnTo>
                      <a:pt x="85" y="80"/>
                    </a:lnTo>
                    <a:lnTo>
                      <a:pt x="111" y="60"/>
                    </a:lnTo>
                    <a:lnTo>
                      <a:pt x="136" y="41"/>
                    </a:lnTo>
                    <a:lnTo>
                      <a:pt x="164" y="24"/>
                    </a:lnTo>
                    <a:lnTo>
                      <a:pt x="193" y="10"/>
                    </a:lnTo>
                    <a:lnTo>
                      <a:pt x="230" y="2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9" name="Freeform 16"/>
              <p:cNvSpPr>
                <a:spLocks/>
              </p:cNvSpPr>
              <p:nvPr/>
            </p:nvSpPr>
            <p:spPr bwMode="auto">
              <a:xfrm>
                <a:off x="2681" y="3348"/>
                <a:ext cx="139" cy="99"/>
              </a:xfrm>
              <a:custGeom>
                <a:avLst/>
                <a:gdLst>
                  <a:gd name="T0" fmla="*/ 229 w 417"/>
                  <a:gd name="T1" fmla="*/ 0 h 295"/>
                  <a:gd name="T2" fmla="*/ 294 w 417"/>
                  <a:gd name="T3" fmla="*/ 8 h 295"/>
                  <a:gd name="T4" fmla="*/ 347 w 417"/>
                  <a:gd name="T5" fmla="*/ 22 h 295"/>
                  <a:gd name="T6" fmla="*/ 383 w 417"/>
                  <a:gd name="T7" fmla="*/ 37 h 295"/>
                  <a:gd name="T8" fmla="*/ 409 w 417"/>
                  <a:gd name="T9" fmla="*/ 60 h 295"/>
                  <a:gd name="T10" fmla="*/ 417 w 417"/>
                  <a:gd name="T11" fmla="*/ 86 h 295"/>
                  <a:gd name="T12" fmla="*/ 411 w 417"/>
                  <a:gd name="T13" fmla="*/ 122 h 295"/>
                  <a:gd name="T14" fmla="*/ 390 w 417"/>
                  <a:gd name="T15" fmla="*/ 167 h 295"/>
                  <a:gd name="T16" fmla="*/ 356 w 417"/>
                  <a:gd name="T17" fmla="*/ 222 h 295"/>
                  <a:gd name="T18" fmla="*/ 308 w 417"/>
                  <a:gd name="T19" fmla="*/ 253 h 295"/>
                  <a:gd name="T20" fmla="*/ 267 w 417"/>
                  <a:gd name="T21" fmla="*/ 275 h 295"/>
                  <a:gd name="T22" fmla="*/ 226 w 417"/>
                  <a:gd name="T23" fmla="*/ 288 h 295"/>
                  <a:gd name="T24" fmla="*/ 187 w 417"/>
                  <a:gd name="T25" fmla="*/ 295 h 295"/>
                  <a:gd name="T26" fmla="*/ 146 w 417"/>
                  <a:gd name="T27" fmla="*/ 292 h 295"/>
                  <a:gd name="T28" fmla="*/ 104 w 417"/>
                  <a:gd name="T29" fmla="*/ 284 h 295"/>
                  <a:gd name="T30" fmla="*/ 57 w 417"/>
                  <a:gd name="T31" fmla="*/ 268 h 295"/>
                  <a:gd name="T32" fmla="*/ 7 w 417"/>
                  <a:gd name="T33" fmla="*/ 249 h 295"/>
                  <a:gd name="T34" fmla="*/ 5 w 417"/>
                  <a:gd name="T35" fmla="*/ 240 h 295"/>
                  <a:gd name="T36" fmla="*/ 4 w 417"/>
                  <a:gd name="T37" fmla="*/ 232 h 295"/>
                  <a:gd name="T38" fmla="*/ 1 w 417"/>
                  <a:gd name="T39" fmla="*/ 224 h 295"/>
                  <a:gd name="T40" fmla="*/ 0 w 417"/>
                  <a:gd name="T41" fmla="*/ 215 h 295"/>
                  <a:gd name="T42" fmla="*/ 15 w 417"/>
                  <a:gd name="T43" fmla="*/ 194 h 295"/>
                  <a:gd name="T44" fmla="*/ 40 w 417"/>
                  <a:gd name="T45" fmla="*/ 167 h 295"/>
                  <a:gd name="T46" fmla="*/ 71 w 417"/>
                  <a:gd name="T47" fmla="*/ 133 h 295"/>
                  <a:gd name="T48" fmla="*/ 105 w 417"/>
                  <a:gd name="T49" fmla="*/ 98 h 295"/>
                  <a:gd name="T50" fmla="*/ 140 w 417"/>
                  <a:gd name="T51" fmla="*/ 64 h 295"/>
                  <a:gd name="T52" fmla="*/ 175 w 417"/>
                  <a:gd name="T53" fmla="*/ 34 h 295"/>
                  <a:gd name="T54" fmla="*/ 204 w 417"/>
                  <a:gd name="T55" fmla="*/ 11 h 295"/>
                  <a:gd name="T56" fmla="*/ 229 w 417"/>
                  <a:gd name="T57" fmla="*/ 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17" h="295">
                    <a:moveTo>
                      <a:pt x="229" y="0"/>
                    </a:moveTo>
                    <a:lnTo>
                      <a:pt x="294" y="8"/>
                    </a:lnTo>
                    <a:lnTo>
                      <a:pt x="347" y="22"/>
                    </a:lnTo>
                    <a:lnTo>
                      <a:pt x="383" y="37"/>
                    </a:lnTo>
                    <a:lnTo>
                      <a:pt x="409" y="60"/>
                    </a:lnTo>
                    <a:lnTo>
                      <a:pt x="417" y="86"/>
                    </a:lnTo>
                    <a:lnTo>
                      <a:pt x="411" y="122"/>
                    </a:lnTo>
                    <a:lnTo>
                      <a:pt x="390" y="167"/>
                    </a:lnTo>
                    <a:lnTo>
                      <a:pt x="356" y="222"/>
                    </a:lnTo>
                    <a:lnTo>
                      <a:pt x="308" y="253"/>
                    </a:lnTo>
                    <a:lnTo>
                      <a:pt x="267" y="275"/>
                    </a:lnTo>
                    <a:lnTo>
                      <a:pt x="226" y="288"/>
                    </a:lnTo>
                    <a:lnTo>
                      <a:pt x="187" y="295"/>
                    </a:lnTo>
                    <a:lnTo>
                      <a:pt x="146" y="292"/>
                    </a:lnTo>
                    <a:lnTo>
                      <a:pt x="104" y="284"/>
                    </a:lnTo>
                    <a:lnTo>
                      <a:pt x="57" y="268"/>
                    </a:lnTo>
                    <a:lnTo>
                      <a:pt x="7" y="249"/>
                    </a:lnTo>
                    <a:lnTo>
                      <a:pt x="5" y="240"/>
                    </a:lnTo>
                    <a:lnTo>
                      <a:pt x="4" y="232"/>
                    </a:lnTo>
                    <a:lnTo>
                      <a:pt x="1" y="224"/>
                    </a:lnTo>
                    <a:lnTo>
                      <a:pt x="0" y="215"/>
                    </a:lnTo>
                    <a:lnTo>
                      <a:pt x="15" y="194"/>
                    </a:lnTo>
                    <a:lnTo>
                      <a:pt x="40" y="167"/>
                    </a:lnTo>
                    <a:lnTo>
                      <a:pt x="71" y="133"/>
                    </a:lnTo>
                    <a:lnTo>
                      <a:pt x="105" y="98"/>
                    </a:lnTo>
                    <a:lnTo>
                      <a:pt x="140" y="64"/>
                    </a:lnTo>
                    <a:lnTo>
                      <a:pt x="175" y="34"/>
                    </a:lnTo>
                    <a:lnTo>
                      <a:pt x="204" y="11"/>
                    </a:lnTo>
                    <a:lnTo>
                      <a:pt x="229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0" name="Freeform 17"/>
              <p:cNvSpPr>
                <a:spLocks/>
              </p:cNvSpPr>
              <p:nvPr/>
            </p:nvSpPr>
            <p:spPr bwMode="auto">
              <a:xfrm>
                <a:off x="2770" y="3341"/>
                <a:ext cx="116" cy="228"/>
              </a:xfrm>
              <a:custGeom>
                <a:avLst/>
                <a:gdLst>
                  <a:gd name="T0" fmla="*/ 246 w 347"/>
                  <a:gd name="T1" fmla="*/ 0 h 682"/>
                  <a:gd name="T2" fmla="*/ 256 w 347"/>
                  <a:gd name="T3" fmla="*/ 1 h 682"/>
                  <a:gd name="T4" fmla="*/ 268 w 347"/>
                  <a:gd name="T5" fmla="*/ 4 h 682"/>
                  <a:gd name="T6" fmla="*/ 281 w 347"/>
                  <a:gd name="T7" fmla="*/ 7 h 682"/>
                  <a:gd name="T8" fmla="*/ 296 w 347"/>
                  <a:gd name="T9" fmla="*/ 10 h 682"/>
                  <a:gd name="T10" fmla="*/ 308 w 347"/>
                  <a:gd name="T11" fmla="*/ 11 h 682"/>
                  <a:gd name="T12" fmla="*/ 322 w 347"/>
                  <a:gd name="T13" fmla="*/ 15 h 682"/>
                  <a:gd name="T14" fmla="*/ 335 w 347"/>
                  <a:gd name="T15" fmla="*/ 17 h 682"/>
                  <a:gd name="T16" fmla="*/ 347 w 347"/>
                  <a:gd name="T17" fmla="*/ 21 h 682"/>
                  <a:gd name="T18" fmla="*/ 345 w 347"/>
                  <a:gd name="T19" fmla="*/ 82 h 682"/>
                  <a:gd name="T20" fmla="*/ 322 w 347"/>
                  <a:gd name="T21" fmla="*/ 171 h 682"/>
                  <a:gd name="T22" fmla="*/ 283 w 347"/>
                  <a:gd name="T23" fmla="*/ 274 h 682"/>
                  <a:gd name="T24" fmla="*/ 237 w 347"/>
                  <a:gd name="T25" fmla="*/ 384 h 682"/>
                  <a:gd name="T26" fmla="*/ 185 w 347"/>
                  <a:gd name="T27" fmla="*/ 488 h 682"/>
                  <a:gd name="T28" fmla="*/ 130 w 347"/>
                  <a:gd name="T29" fmla="*/ 579 h 682"/>
                  <a:gd name="T30" fmla="*/ 80 w 347"/>
                  <a:gd name="T31" fmla="*/ 647 h 682"/>
                  <a:gd name="T32" fmla="*/ 41 w 347"/>
                  <a:gd name="T33" fmla="*/ 682 h 682"/>
                  <a:gd name="T34" fmla="*/ 29 w 347"/>
                  <a:gd name="T35" fmla="*/ 680 h 682"/>
                  <a:gd name="T36" fmla="*/ 19 w 347"/>
                  <a:gd name="T37" fmla="*/ 679 h 682"/>
                  <a:gd name="T38" fmla="*/ 11 w 347"/>
                  <a:gd name="T39" fmla="*/ 675 h 682"/>
                  <a:gd name="T40" fmla="*/ 5 w 347"/>
                  <a:gd name="T41" fmla="*/ 669 h 682"/>
                  <a:gd name="T42" fmla="*/ 0 w 347"/>
                  <a:gd name="T43" fmla="*/ 659 h 682"/>
                  <a:gd name="T44" fmla="*/ 0 w 347"/>
                  <a:gd name="T45" fmla="*/ 648 h 682"/>
                  <a:gd name="T46" fmla="*/ 2 w 347"/>
                  <a:gd name="T47" fmla="*/ 634 h 682"/>
                  <a:gd name="T48" fmla="*/ 9 w 347"/>
                  <a:gd name="T49" fmla="*/ 618 h 682"/>
                  <a:gd name="T50" fmla="*/ 58 w 347"/>
                  <a:gd name="T51" fmla="*/ 538 h 682"/>
                  <a:gd name="T52" fmla="*/ 101 w 347"/>
                  <a:gd name="T53" fmla="*/ 466 h 682"/>
                  <a:gd name="T54" fmla="*/ 139 w 347"/>
                  <a:gd name="T55" fmla="*/ 396 h 682"/>
                  <a:gd name="T56" fmla="*/ 172 w 347"/>
                  <a:gd name="T57" fmla="*/ 327 h 682"/>
                  <a:gd name="T58" fmla="*/ 196 w 347"/>
                  <a:gd name="T59" fmla="*/ 254 h 682"/>
                  <a:gd name="T60" fmla="*/ 215 w 347"/>
                  <a:gd name="T61" fmla="*/ 178 h 682"/>
                  <a:gd name="T62" fmla="*/ 228 w 347"/>
                  <a:gd name="T63" fmla="*/ 94 h 682"/>
                  <a:gd name="T64" fmla="*/ 235 w 347"/>
                  <a:gd name="T65" fmla="*/ 3 h 682"/>
                  <a:gd name="T66" fmla="*/ 240 w 347"/>
                  <a:gd name="T67" fmla="*/ 0 h 682"/>
                  <a:gd name="T68" fmla="*/ 246 w 347"/>
                  <a:gd name="T69" fmla="*/ 0 h 6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47" h="682">
                    <a:moveTo>
                      <a:pt x="246" y="0"/>
                    </a:moveTo>
                    <a:lnTo>
                      <a:pt x="256" y="1"/>
                    </a:lnTo>
                    <a:lnTo>
                      <a:pt x="268" y="4"/>
                    </a:lnTo>
                    <a:lnTo>
                      <a:pt x="281" y="7"/>
                    </a:lnTo>
                    <a:lnTo>
                      <a:pt x="296" y="10"/>
                    </a:lnTo>
                    <a:lnTo>
                      <a:pt x="308" y="11"/>
                    </a:lnTo>
                    <a:lnTo>
                      <a:pt x="322" y="15"/>
                    </a:lnTo>
                    <a:lnTo>
                      <a:pt x="335" y="17"/>
                    </a:lnTo>
                    <a:lnTo>
                      <a:pt x="347" y="21"/>
                    </a:lnTo>
                    <a:lnTo>
                      <a:pt x="345" y="82"/>
                    </a:lnTo>
                    <a:lnTo>
                      <a:pt x="322" y="171"/>
                    </a:lnTo>
                    <a:lnTo>
                      <a:pt x="283" y="274"/>
                    </a:lnTo>
                    <a:lnTo>
                      <a:pt x="237" y="384"/>
                    </a:lnTo>
                    <a:lnTo>
                      <a:pt x="185" y="488"/>
                    </a:lnTo>
                    <a:lnTo>
                      <a:pt x="130" y="579"/>
                    </a:lnTo>
                    <a:lnTo>
                      <a:pt x="80" y="647"/>
                    </a:lnTo>
                    <a:lnTo>
                      <a:pt x="41" y="682"/>
                    </a:lnTo>
                    <a:lnTo>
                      <a:pt x="29" y="680"/>
                    </a:lnTo>
                    <a:lnTo>
                      <a:pt x="19" y="679"/>
                    </a:lnTo>
                    <a:lnTo>
                      <a:pt x="11" y="675"/>
                    </a:lnTo>
                    <a:lnTo>
                      <a:pt x="5" y="669"/>
                    </a:lnTo>
                    <a:lnTo>
                      <a:pt x="0" y="659"/>
                    </a:lnTo>
                    <a:lnTo>
                      <a:pt x="0" y="648"/>
                    </a:lnTo>
                    <a:lnTo>
                      <a:pt x="2" y="634"/>
                    </a:lnTo>
                    <a:lnTo>
                      <a:pt x="9" y="618"/>
                    </a:lnTo>
                    <a:lnTo>
                      <a:pt x="58" y="538"/>
                    </a:lnTo>
                    <a:lnTo>
                      <a:pt x="101" y="466"/>
                    </a:lnTo>
                    <a:lnTo>
                      <a:pt x="139" y="396"/>
                    </a:lnTo>
                    <a:lnTo>
                      <a:pt x="172" y="327"/>
                    </a:lnTo>
                    <a:lnTo>
                      <a:pt x="196" y="254"/>
                    </a:lnTo>
                    <a:lnTo>
                      <a:pt x="215" y="178"/>
                    </a:lnTo>
                    <a:lnTo>
                      <a:pt x="228" y="94"/>
                    </a:lnTo>
                    <a:lnTo>
                      <a:pt x="235" y="3"/>
                    </a:lnTo>
                    <a:lnTo>
                      <a:pt x="240" y="0"/>
                    </a:lnTo>
                    <a:lnTo>
                      <a:pt x="246" y="0"/>
                    </a:lnTo>
                    <a:close/>
                  </a:path>
                </a:pathLst>
              </a:custGeom>
              <a:solidFill>
                <a:srgbClr val="808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1" name="Freeform 18"/>
              <p:cNvSpPr>
                <a:spLocks/>
              </p:cNvSpPr>
              <p:nvPr/>
            </p:nvSpPr>
            <p:spPr bwMode="auto">
              <a:xfrm>
                <a:off x="2242" y="3422"/>
                <a:ext cx="532" cy="317"/>
              </a:xfrm>
              <a:custGeom>
                <a:avLst/>
                <a:gdLst>
                  <a:gd name="T0" fmla="*/ 840 w 1596"/>
                  <a:gd name="T1" fmla="*/ 2 h 951"/>
                  <a:gd name="T2" fmla="*/ 938 w 1596"/>
                  <a:gd name="T3" fmla="*/ 0 h 951"/>
                  <a:gd name="T4" fmla="*/ 1050 w 1596"/>
                  <a:gd name="T5" fmla="*/ 5 h 951"/>
                  <a:gd name="T6" fmla="*/ 1168 w 1596"/>
                  <a:gd name="T7" fmla="*/ 22 h 951"/>
                  <a:gd name="T8" fmla="*/ 1286 w 1596"/>
                  <a:gd name="T9" fmla="*/ 52 h 951"/>
                  <a:gd name="T10" fmla="*/ 1393 w 1596"/>
                  <a:gd name="T11" fmla="*/ 96 h 951"/>
                  <a:gd name="T12" fmla="*/ 1486 w 1596"/>
                  <a:gd name="T13" fmla="*/ 155 h 951"/>
                  <a:gd name="T14" fmla="*/ 1556 w 1596"/>
                  <a:gd name="T15" fmla="*/ 233 h 951"/>
                  <a:gd name="T16" fmla="*/ 1596 w 1596"/>
                  <a:gd name="T17" fmla="*/ 333 h 951"/>
                  <a:gd name="T18" fmla="*/ 1592 w 1596"/>
                  <a:gd name="T19" fmla="*/ 340 h 951"/>
                  <a:gd name="T20" fmla="*/ 1589 w 1596"/>
                  <a:gd name="T21" fmla="*/ 347 h 951"/>
                  <a:gd name="T22" fmla="*/ 1585 w 1596"/>
                  <a:gd name="T23" fmla="*/ 352 h 951"/>
                  <a:gd name="T24" fmla="*/ 1584 w 1596"/>
                  <a:gd name="T25" fmla="*/ 357 h 951"/>
                  <a:gd name="T26" fmla="*/ 1578 w 1596"/>
                  <a:gd name="T27" fmla="*/ 360 h 951"/>
                  <a:gd name="T28" fmla="*/ 1573 w 1596"/>
                  <a:gd name="T29" fmla="*/ 364 h 951"/>
                  <a:gd name="T30" fmla="*/ 1566 w 1596"/>
                  <a:gd name="T31" fmla="*/ 368 h 951"/>
                  <a:gd name="T32" fmla="*/ 1557 w 1596"/>
                  <a:gd name="T33" fmla="*/ 372 h 951"/>
                  <a:gd name="T34" fmla="*/ 1447 w 1596"/>
                  <a:gd name="T35" fmla="*/ 315 h 951"/>
                  <a:gd name="T36" fmla="*/ 1328 w 1596"/>
                  <a:gd name="T37" fmla="*/ 281 h 951"/>
                  <a:gd name="T38" fmla="*/ 1200 w 1596"/>
                  <a:gd name="T39" fmla="*/ 264 h 951"/>
                  <a:gd name="T40" fmla="*/ 1069 w 1596"/>
                  <a:gd name="T41" fmla="*/ 267 h 951"/>
                  <a:gd name="T42" fmla="*/ 936 w 1596"/>
                  <a:gd name="T43" fmla="*/ 283 h 951"/>
                  <a:gd name="T44" fmla="*/ 806 w 1596"/>
                  <a:gd name="T45" fmla="*/ 315 h 951"/>
                  <a:gd name="T46" fmla="*/ 682 w 1596"/>
                  <a:gd name="T47" fmla="*/ 360 h 951"/>
                  <a:gd name="T48" fmla="*/ 570 w 1596"/>
                  <a:gd name="T49" fmla="*/ 416 h 951"/>
                  <a:gd name="T50" fmla="*/ 484 w 1596"/>
                  <a:gd name="T51" fmla="*/ 468 h 951"/>
                  <a:gd name="T52" fmla="*/ 401 w 1596"/>
                  <a:gd name="T53" fmla="*/ 525 h 951"/>
                  <a:gd name="T54" fmla="*/ 321 w 1596"/>
                  <a:gd name="T55" fmla="*/ 585 h 951"/>
                  <a:gd name="T56" fmla="*/ 246 w 1596"/>
                  <a:gd name="T57" fmla="*/ 651 h 951"/>
                  <a:gd name="T58" fmla="*/ 175 w 1596"/>
                  <a:gd name="T59" fmla="*/ 717 h 951"/>
                  <a:gd name="T60" fmla="*/ 112 w 1596"/>
                  <a:gd name="T61" fmla="*/ 788 h 951"/>
                  <a:gd name="T62" fmla="*/ 58 w 1596"/>
                  <a:gd name="T63" fmla="*/ 864 h 951"/>
                  <a:gd name="T64" fmla="*/ 16 w 1596"/>
                  <a:gd name="T65" fmla="*/ 944 h 951"/>
                  <a:gd name="T66" fmla="*/ 11 w 1596"/>
                  <a:gd name="T67" fmla="*/ 947 h 951"/>
                  <a:gd name="T68" fmla="*/ 7 w 1596"/>
                  <a:gd name="T69" fmla="*/ 951 h 951"/>
                  <a:gd name="T70" fmla="*/ 0 w 1596"/>
                  <a:gd name="T71" fmla="*/ 773 h 951"/>
                  <a:gd name="T72" fmla="*/ 40 w 1596"/>
                  <a:gd name="T73" fmla="*/ 608 h 951"/>
                  <a:gd name="T74" fmla="*/ 118 w 1596"/>
                  <a:gd name="T75" fmla="*/ 455 h 951"/>
                  <a:gd name="T76" fmla="*/ 229 w 1596"/>
                  <a:gd name="T77" fmla="*/ 320 h 951"/>
                  <a:gd name="T78" fmla="*/ 361 w 1596"/>
                  <a:gd name="T79" fmla="*/ 203 h 951"/>
                  <a:gd name="T80" fmla="*/ 513 w 1596"/>
                  <a:gd name="T81" fmla="*/ 109 h 951"/>
                  <a:gd name="T82" fmla="*/ 674 w 1596"/>
                  <a:gd name="T83" fmla="*/ 41 h 951"/>
                  <a:gd name="T84" fmla="*/ 840 w 1596"/>
                  <a:gd name="T85" fmla="*/ 2 h 9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596" h="951">
                    <a:moveTo>
                      <a:pt x="840" y="2"/>
                    </a:moveTo>
                    <a:lnTo>
                      <a:pt x="938" y="0"/>
                    </a:lnTo>
                    <a:lnTo>
                      <a:pt x="1050" y="5"/>
                    </a:lnTo>
                    <a:lnTo>
                      <a:pt x="1168" y="22"/>
                    </a:lnTo>
                    <a:lnTo>
                      <a:pt x="1286" y="52"/>
                    </a:lnTo>
                    <a:lnTo>
                      <a:pt x="1393" y="96"/>
                    </a:lnTo>
                    <a:lnTo>
                      <a:pt x="1486" y="155"/>
                    </a:lnTo>
                    <a:lnTo>
                      <a:pt x="1556" y="233"/>
                    </a:lnTo>
                    <a:lnTo>
                      <a:pt x="1596" y="333"/>
                    </a:lnTo>
                    <a:lnTo>
                      <a:pt x="1592" y="340"/>
                    </a:lnTo>
                    <a:lnTo>
                      <a:pt x="1589" y="347"/>
                    </a:lnTo>
                    <a:lnTo>
                      <a:pt x="1585" y="352"/>
                    </a:lnTo>
                    <a:lnTo>
                      <a:pt x="1584" y="357"/>
                    </a:lnTo>
                    <a:lnTo>
                      <a:pt x="1578" y="360"/>
                    </a:lnTo>
                    <a:lnTo>
                      <a:pt x="1573" y="364"/>
                    </a:lnTo>
                    <a:lnTo>
                      <a:pt x="1566" y="368"/>
                    </a:lnTo>
                    <a:lnTo>
                      <a:pt x="1557" y="372"/>
                    </a:lnTo>
                    <a:lnTo>
                      <a:pt x="1447" y="315"/>
                    </a:lnTo>
                    <a:lnTo>
                      <a:pt x="1328" y="281"/>
                    </a:lnTo>
                    <a:lnTo>
                      <a:pt x="1200" y="264"/>
                    </a:lnTo>
                    <a:lnTo>
                      <a:pt x="1069" y="267"/>
                    </a:lnTo>
                    <a:lnTo>
                      <a:pt x="936" y="283"/>
                    </a:lnTo>
                    <a:lnTo>
                      <a:pt x="806" y="315"/>
                    </a:lnTo>
                    <a:lnTo>
                      <a:pt x="682" y="360"/>
                    </a:lnTo>
                    <a:lnTo>
                      <a:pt x="570" y="416"/>
                    </a:lnTo>
                    <a:lnTo>
                      <a:pt x="484" y="468"/>
                    </a:lnTo>
                    <a:lnTo>
                      <a:pt x="401" y="525"/>
                    </a:lnTo>
                    <a:lnTo>
                      <a:pt x="321" y="585"/>
                    </a:lnTo>
                    <a:lnTo>
                      <a:pt x="246" y="651"/>
                    </a:lnTo>
                    <a:lnTo>
                      <a:pt x="175" y="717"/>
                    </a:lnTo>
                    <a:lnTo>
                      <a:pt x="112" y="788"/>
                    </a:lnTo>
                    <a:lnTo>
                      <a:pt x="58" y="864"/>
                    </a:lnTo>
                    <a:lnTo>
                      <a:pt x="16" y="944"/>
                    </a:lnTo>
                    <a:lnTo>
                      <a:pt x="11" y="947"/>
                    </a:lnTo>
                    <a:lnTo>
                      <a:pt x="7" y="951"/>
                    </a:lnTo>
                    <a:lnTo>
                      <a:pt x="0" y="773"/>
                    </a:lnTo>
                    <a:lnTo>
                      <a:pt x="40" y="608"/>
                    </a:lnTo>
                    <a:lnTo>
                      <a:pt x="118" y="455"/>
                    </a:lnTo>
                    <a:lnTo>
                      <a:pt x="229" y="320"/>
                    </a:lnTo>
                    <a:lnTo>
                      <a:pt x="361" y="203"/>
                    </a:lnTo>
                    <a:lnTo>
                      <a:pt x="513" y="109"/>
                    </a:lnTo>
                    <a:lnTo>
                      <a:pt x="674" y="41"/>
                    </a:lnTo>
                    <a:lnTo>
                      <a:pt x="840" y="2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2" name="Freeform 19"/>
              <p:cNvSpPr>
                <a:spLocks/>
              </p:cNvSpPr>
              <p:nvPr/>
            </p:nvSpPr>
            <p:spPr bwMode="auto">
              <a:xfrm>
                <a:off x="3034" y="3380"/>
                <a:ext cx="40" cy="10"/>
              </a:xfrm>
              <a:custGeom>
                <a:avLst/>
                <a:gdLst>
                  <a:gd name="T0" fmla="*/ 119 w 119"/>
                  <a:gd name="T1" fmla="*/ 8 h 30"/>
                  <a:gd name="T2" fmla="*/ 117 w 119"/>
                  <a:gd name="T3" fmla="*/ 15 h 30"/>
                  <a:gd name="T4" fmla="*/ 112 w 119"/>
                  <a:gd name="T5" fmla="*/ 21 h 30"/>
                  <a:gd name="T6" fmla="*/ 99 w 119"/>
                  <a:gd name="T7" fmla="*/ 23 h 30"/>
                  <a:gd name="T8" fmla="*/ 84 w 119"/>
                  <a:gd name="T9" fmla="*/ 28 h 30"/>
                  <a:gd name="T10" fmla="*/ 67 w 119"/>
                  <a:gd name="T11" fmla="*/ 28 h 30"/>
                  <a:gd name="T12" fmla="*/ 52 w 119"/>
                  <a:gd name="T13" fmla="*/ 29 h 30"/>
                  <a:gd name="T14" fmla="*/ 39 w 119"/>
                  <a:gd name="T15" fmla="*/ 29 h 30"/>
                  <a:gd name="T16" fmla="*/ 32 w 119"/>
                  <a:gd name="T17" fmla="*/ 30 h 30"/>
                  <a:gd name="T18" fmla="*/ 20 w 119"/>
                  <a:gd name="T19" fmla="*/ 26 h 30"/>
                  <a:gd name="T20" fmla="*/ 12 w 119"/>
                  <a:gd name="T21" fmla="*/ 23 h 30"/>
                  <a:gd name="T22" fmla="*/ 5 w 119"/>
                  <a:gd name="T23" fmla="*/ 19 h 30"/>
                  <a:gd name="T24" fmla="*/ 2 w 119"/>
                  <a:gd name="T25" fmla="*/ 15 h 30"/>
                  <a:gd name="T26" fmla="*/ 0 w 119"/>
                  <a:gd name="T27" fmla="*/ 9 h 30"/>
                  <a:gd name="T28" fmla="*/ 3 w 119"/>
                  <a:gd name="T29" fmla="*/ 5 h 30"/>
                  <a:gd name="T30" fmla="*/ 9 w 119"/>
                  <a:gd name="T31" fmla="*/ 2 h 30"/>
                  <a:gd name="T32" fmla="*/ 18 w 119"/>
                  <a:gd name="T33" fmla="*/ 1 h 30"/>
                  <a:gd name="T34" fmla="*/ 30 w 119"/>
                  <a:gd name="T35" fmla="*/ 0 h 30"/>
                  <a:gd name="T36" fmla="*/ 42 w 119"/>
                  <a:gd name="T37" fmla="*/ 0 h 30"/>
                  <a:gd name="T38" fmla="*/ 55 w 119"/>
                  <a:gd name="T39" fmla="*/ 0 h 30"/>
                  <a:gd name="T40" fmla="*/ 69 w 119"/>
                  <a:gd name="T41" fmla="*/ 2 h 30"/>
                  <a:gd name="T42" fmla="*/ 81 w 119"/>
                  <a:gd name="T43" fmla="*/ 2 h 30"/>
                  <a:gd name="T44" fmla="*/ 94 w 119"/>
                  <a:gd name="T45" fmla="*/ 5 h 30"/>
                  <a:gd name="T46" fmla="*/ 106 w 119"/>
                  <a:gd name="T47" fmla="*/ 5 h 30"/>
                  <a:gd name="T48" fmla="*/ 119 w 119"/>
                  <a:gd name="T49" fmla="*/ 8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19" h="30">
                    <a:moveTo>
                      <a:pt x="119" y="8"/>
                    </a:moveTo>
                    <a:lnTo>
                      <a:pt x="117" y="15"/>
                    </a:lnTo>
                    <a:lnTo>
                      <a:pt x="112" y="21"/>
                    </a:lnTo>
                    <a:lnTo>
                      <a:pt x="99" y="23"/>
                    </a:lnTo>
                    <a:lnTo>
                      <a:pt x="84" y="28"/>
                    </a:lnTo>
                    <a:lnTo>
                      <a:pt x="67" y="28"/>
                    </a:lnTo>
                    <a:lnTo>
                      <a:pt x="52" y="29"/>
                    </a:lnTo>
                    <a:lnTo>
                      <a:pt x="39" y="29"/>
                    </a:lnTo>
                    <a:lnTo>
                      <a:pt x="32" y="30"/>
                    </a:lnTo>
                    <a:lnTo>
                      <a:pt x="20" y="26"/>
                    </a:lnTo>
                    <a:lnTo>
                      <a:pt x="12" y="23"/>
                    </a:lnTo>
                    <a:lnTo>
                      <a:pt x="5" y="19"/>
                    </a:lnTo>
                    <a:lnTo>
                      <a:pt x="2" y="15"/>
                    </a:lnTo>
                    <a:lnTo>
                      <a:pt x="0" y="9"/>
                    </a:lnTo>
                    <a:lnTo>
                      <a:pt x="3" y="5"/>
                    </a:lnTo>
                    <a:lnTo>
                      <a:pt x="9" y="2"/>
                    </a:lnTo>
                    <a:lnTo>
                      <a:pt x="18" y="1"/>
                    </a:lnTo>
                    <a:lnTo>
                      <a:pt x="30" y="0"/>
                    </a:lnTo>
                    <a:lnTo>
                      <a:pt x="42" y="0"/>
                    </a:lnTo>
                    <a:lnTo>
                      <a:pt x="55" y="0"/>
                    </a:lnTo>
                    <a:lnTo>
                      <a:pt x="69" y="2"/>
                    </a:lnTo>
                    <a:lnTo>
                      <a:pt x="81" y="2"/>
                    </a:lnTo>
                    <a:lnTo>
                      <a:pt x="94" y="5"/>
                    </a:lnTo>
                    <a:lnTo>
                      <a:pt x="106" y="5"/>
                    </a:lnTo>
                    <a:lnTo>
                      <a:pt x="119" y="8"/>
                    </a:lnTo>
                    <a:close/>
                  </a:path>
                </a:pathLst>
              </a:custGeom>
              <a:solidFill>
                <a:srgbClr val="9E5E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3" name="Freeform 20"/>
              <p:cNvSpPr>
                <a:spLocks/>
              </p:cNvSpPr>
              <p:nvPr/>
            </p:nvSpPr>
            <p:spPr bwMode="auto">
              <a:xfrm>
                <a:off x="3043" y="3394"/>
                <a:ext cx="90" cy="182"/>
              </a:xfrm>
              <a:custGeom>
                <a:avLst/>
                <a:gdLst>
                  <a:gd name="T0" fmla="*/ 108 w 272"/>
                  <a:gd name="T1" fmla="*/ 3 h 546"/>
                  <a:gd name="T2" fmla="*/ 148 w 272"/>
                  <a:gd name="T3" fmla="*/ 59 h 546"/>
                  <a:gd name="T4" fmla="*/ 185 w 272"/>
                  <a:gd name="T5" fmla="*/ 121 h 546"/>
                  <a:gd name="T6" fmla="*/ 217 w 272"/>
                  <a:gd name="T7" fmla="*/ 187 h 546"/>
                  <a:gd name="T8" fmla="*/ 244 w 272"/>
                  <a:gd name="T9" fmla="*/ 258 h 546"/>
                  <a:gd name="T10" fmla="*/ 261 w 272"/>
                  <a:gd name="T11" fmla="*/ 329 h 546"/>
                  <a:gd name="T12" fmla="*/ 272 w 272"/>
                  <a:gd name="T13" fmla="*/ 400 h 546"/>
                  <a:gd name="T14" fmla="*/ 270 w 272"/>
                  <a:gd name="T15" fmla="*/ 469 h 546"/>
                  <a:gd name="T16" fmla="*/ 262 w 272"/>
                  <a:gd name="T17" fmla="*/ 539 h 546"/>
                  <a:gd name="T18" fmla="*/ 252 w 272"/>
                  <a:gd name="T19" fmla="*/ 543 h 546"/>
                  <a:gd name="T20" fmla="*/ 244 w 272"/>
                  <a:gd name="T21" fmla="*/ 546 h 546"/>
                  <a:gd name="T22" fmla="*/ 237 w 272"/>
                  <a:gd name="T23" fmla="*/ 546 h 546"/>
                  <a:gd name="T24" fmla="*/ 231 w 272"/>
                  <a:gd name="T25" fmla="*/ 546 h 546"/>
                  <a:gd name="T26" fmla="*/ 223 w 272"/>
                  <a:gd name="T27" fmla="*/ 542 h 546"/>
                  <a:gd name="T28" fmla="*/ 216 w 272"/>
                  <a:gd name="T29" fmla="*/ 539 h 546"/>
                  <a:gd name="T30" fmla="*/ 206 w 272"/>
                  <a:gd name="T31" fmla="*/ 533 h 546"/>
                  <a:gd name="T32" fmla="*/ 194 w 272"/>
                  <a:gd name="T33" fmla="*/ 528 h 546"/>
                  <a:gd name="T34" fmla="*/ 185 w 272"/>
                  <a:gd name="T35" fmla="*/ 475 h 546"/>
                  <a:gd name="T36" fmla="*/ 181 w 272"/>
                  <a:gd name="T37" fmla="*/ 432 h 546"/>
                  <a:gd name="T38" fmla="*/ 177 w 272"/>
                  <a:gd name="T39" fmla="*/ 396 h 546"/>
                  <a:gd name="T40" fmla="*/ 173 w 272"/>
                  <a:gd name="T41" fmla="*/ 366 h 546"/>
                  <a:gd name="T42" fmla="*/ 169 w 272"/>
                  <a:gd name="T43" fmla="*/ 340 h 546"/>
                  <a:gd name="T44" fmla="*/ 165 w 272"/>
                  <a:gd name="T45" fmla="*/ 319 h 546"/>
                  <a:gd name="T46" fmla="*/ 160 w 272"/>
                  <a:gd name="T47" fmla="*/ 300 h 546"/>
                  <a:gd name="T48" fmla="*/ 158 w 272"/>
                  <a:gd name="T49" fmla="*/ 283 h 546"/>
                  <a:gd name="T50" fmla="*/ 151 w 272"/>
                  <a:gd name="T51" fmla="*/ 261 h 546"/>
                  <a:gd name="T52" fmla="*/ 145 w 272"/>
                  <a:gd name="T53" fmla="*/ 240 h 546"/>
                  <a:gd name="T54" fmla="*/ 135 w 272"/>
                  <a:gd name="T55" fmla="*/ 213 h 546"/>
                  <a:gd name="T56" fmla="*/ 121 w 272"/>
                  <a:gd name="T57" fmla="*/ 184 h 546"/>
                  <a:gd name="T58" fmla="*/ 102 w 272"/>
                  <a:gd name="T59" fmla="*/ 148 h 546"/>
                  <a:gd name="T60" fmla="*/ 77 w 272"/>
                  <a:gd name="T61" fmla="*/ 106 h 546"/>
                  <a:gd name="T62" fmla="*/ 42 w 272"/>
                  <a:gd name="T63" fmla="*/ 57 h 546"/>
                  <a:gd name="T64" fmla="*/ 0 w 272"/>
                  <a:gd name="T65" fmla="*/ 0 h 546"/>
                  <a:gd name="T66" fmla="*/ 17 w 272"/>
                  <a:gd name="T67" fmla="*/ 2 h 546"/>
                  <a:gd name="T68" fmla="*/ 34 w 272"/>
                  <a:gd name="T69" fmla="*/ 5 h 546"/>
                  <a:gd name="T70" fmla="*/ 49 w 272"/>
                  <a:gd name="T71" fmla="*/ 5 h 546"/>
                  <a:gd name="T72" fmla="*/ 66 w 272"/>
                  <a:gd name="T73" fmla="*/ 5 h 546"/>
                  <a:gd name="T74" fmla="*/ 78 w 272"/>
                  <a:gd name="T75" fmla="*/ 3 h 546"/>
                  <a:gd name="T76" fmla="*/ 91 w 272"/>
                  <a:gd name="T77" fmla="*/ 3 h 546"/>
                  <a:gd name="T78" fmla="*/ 99 w 272"/>
                  <a:gd name="T79" fmla="*/ 3 h 546"/>
                  <a:gd name="T80" fmla="*/ 108 w 272"/>
                  <a:gd name="T81" fmla="*/ 3 h 5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2" h="546">
                    <a:moveTo>
                      <a:pt x="108" y="3"/>
                    </a:moveTo>
                    <a:lnTo>
                      <a:pt x="148" y="59"/>
                    </a:lnTo>
                    <a:lnTo>
                      <a:pt x="185" y="121"/>
                    </a:lnTo>
                    <a:lnTo>
                      <a:pt x="217" y="187"/>
                    </a:lnTo>
                    <a:lnTo>
                      <a:pt x="244" y="258"/>
                    </a:lnTo>
                    <a:lnTo>
                      <a:pt x="261" y="329"/>
                    </a:lnTo>
                    <a:lnTo>
                      <a:pt x="272" y="400"/>
                    </a:lnTo>
                    <a:lnTo>
                      <a:pt x="270" y="469"/>
                    </a:lnTo>
                    <a:lnTo>
                      <a:pt x="262" y="539"/>
                    </a:lnTo>
                    <a:lnTo>
                      <a:pt x="252" y="543"/>
                    </a:lnTo>
                    <a:lnTo>
                      <a:pt x="244" y="546"/>
                    </a:lnTo>
                    <a:lnTo>
                      <a:pt x="237" y="546"/>
                    </a:lnTo>
                    <a:lnTo>
                      <a:pt x="231" y="546"/>
                    </a:lnTo>
                    <a:lnTo>
                      <a:pt x="223" y="542"/>
                    </a:lnTo>
                    <a:lnTo>
                      <a:pt x="216" y="539"/>
                    </a:lnTo>
                    <a:lnTo>
                      <a:pt x="206" y="533"/>
                    </a:lnTo>
                    <a:lnTo>
                      <a:pt x="194" y="528"/>
                    </a:lnTo>
                    <a:lnTo>
                      <a:pt x="185" y="475"/>
                    </a:lnTo>
                    <a:lnTo>
                      <a:pt x="181" y="432"/>
                    </a:lnTo>
                    <a:lnTo>
                      <a:pt x="177" y="396"/>
                    </a:lnTo>
                    <a:lnTo>
                      <a:pt x="173" y="366"/>
                    </a:lnTo>
                    <a:lnTo>
                      <a:pt x="169" y="340"/>
                    </a:lnTo>
                    <a:lnTo>
                      <a:pt x="165" y="319"/>
                    </a:lnTo>
                    <a:lnTo>
                      <a:pt x="160" y="300"/>
                    </a:lnTo>
                    <a:lnTo>
                      <a:pt x="158" y="283"/>
                    </a:lnTo>
                    <a:lnTo>
                      <a:pt x="151" y="261"/>
                    </a:lnTo>
                    <a:lnTo>
                      <a:pt x="145" y="240"/>
                    </a:lnTo>
                    <a:lnTo>
                      <a:pt x="135" y="213"/>
                    </a:lnTo>
                    <a:lnTo>
                      <a:pt x="121" y="184"/>
                    </a:lnTo>
                    <a:lnTo>
                      <a:pt x="102" y="148"/>
                    </a:lnTo>
                    <a:lnTo>
                      <a:pt x="77" y="106"/>
                    </a:lnTo>
                    <a:lnTo>
                      <a:pt x="42" y="57"/>
                    </a:lnTo>
                    <a:lnTo>
                      <a:pt x="0" y="0"/>
                    </a:lnTo>
                    <a:lnTo>
                      <a:pt x="17" y="2"/>
                    </a:lnTo>
                    <a:lnTo>
                      <a:pt x="34" y="5"/>
                    </a:lnTo>
                    <a:lnTo>
                      <a:pt x="49" y="5"/>
                    </a:lnTo>
                    <a:lnTo>
                      <a:pt x="66" y="5"/>
                    </a:lnTo>
                    <a:lnTo>
                      <a:pt x="78" y="3"/>
                    </a:lnTo>
                    <a:lnTo>
                      <a:pt x="91" y="3"/>
                    </a:lnTo>
                    <a:lnTo>
                      <a:pt x="99" y="3"/>
                    </a:lnTo>
                    <a:lnTo>
                      <a:pt x="108" y="3"/>
                    </a:lnTo>
                    <a:close/>
                  </a:path>
                </a:pathLst>
              </a:custGeom>
              <a:solidFill>
                <a:srgbClr val="8080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4" name="Freeform 21"/>
              <p:cNvSpPr>
                <a:spLocks/>
              </p:cNvSpPr>
              <p:nvPr/>
            </p:nvSpPr>
            <p:spPr bwMode="auto">
              <a:xfrm>
                <a:off x="2255" y="3519"/>
                <a:ext cx="542" cy="465"/>
              </a:xfrm>
              <a:custGeom>
                <a:avLst/>
                <a:gdLst>
                  <a:gd name="T0" fmla="*/ 901 w 1625"/>
                  <a:gd name="T1" fmla="*/ 23 h 1394"/>
                  <a:gd name="T2" fmla="*/ 990 w 1625"/>
                  <a:gd name="T3" fmla="*/ 7 h 1394"/>
                  <a:gd name="T4" fmla="*/ 1070 w 1625"/>
                  <a:gd name="T5" fmla="*/ 0 h 1394"/>
                  <a:gd name="T6" fmla="*/ 1146 w 1625"/>
                  <a:gd name="T7" fmla="*/ 0 h 1394"/>
                  <a:gd name="T8" fmla="*/ 1216 w 1625"/>
                  <a:gd name="T9" fmla="*/ 8 h 1394"/>
                  <a:gd name="T10" fmla="*/ 1283 w 1625"/>
                  <a:gd name="T11" fmla="*/ 22 h 1394"/>
                  <a:gd name="T12" fmla="*/ 1350 w 1625"/>
                  <a:gd name="T13" fmla="*/ 44 h 1394"/>
                  <a:gd name="T14" fmla="*/ 1417 w 1625"/>
                  <a:gd name="T15" fmla="*/ 75 h 1394"/>
                  <a:gd name="T16" fmla="*/ 1489 w 1625"/>
                  <a:gd name="T17" fmla="*/ 114 h 1394"/>
                  <a:gd name="T18" fmla="*/ 1507 w 1625"/>
                  <a:gd name="T19" fmla="*/ 125 h 1394"/>
                  <a:gd name="T20" fmla="*/ 1531 w 1625"/>
                  <a:gd name="T21" fmla="*/ 143 h 1394"/>
                  <a:gd name="T22" fmla="*/ 1554 w 1625"/>
                  <a:gd name="T23" fmla="*/ 164 h 1394"/>
                  <a:gd name="T24" fmla="*/ 1578 w 1625"/>
                  <a:gd name="T25" fmla="*/ 189 h 1394"/>
                  <a:gd name="T26" fmla="*/ 1598 w 1625"/>
                  <a:gd name="T27" fmla="*/ 213 h 1394"/>
                  <a:gd name="T28" fmla="*/ 1614 w 1625"/>
                  <a:gd name="T29" fmla="*/ 236 h 1394"/>
                  <a:gd name="T30" fmla="*/ 1623 w 1625"/>
                  <a:gd name="T31" fmla="*/ 259 h 1394"/>
                  <a:gd name="T32" fmla="*/ 1625 w 1625"/>
                  <a:gd name="T33" fmla="*/ 278 h 1394"/>
                  <a:gd name="T34" fmla="*/ 1535 w 1625"/>
                  <a:gd name="T35" fmla="*/ 384 h 1394"/>
                  <a:gd name="T36" fmla="*/ 1461 w 1625"/>
                  <a:gd name="T37" fmla="*/ 496 h 1394"/>
                  <a:gd name="T38" fmla="*/ 1401 w 1625"/>
                  <a:gd name="T39" fmla="*/ 613 h 1394"/>
                  <a:gd name="T40" fmla="*/ 1357 w 1625"/>
                  <a:gd name="T41" fmla="*/ 737 h 1394"/>
                  <a:gd name="T42" fmla="*/ 1322 w 1625"/>
                  <a:gd name="T43" fmla="*/ 862 h 1394"/>
                  <a:gd name="T44" fmla="*/ 1301 w 1625"/>
                  <a:gd name="T45" fmla="*/ 993 h 1394"/>
                  <a:gd name="T46" fmla="*/ 1290 w 1625"/>
                  <a:gd name="T47" fmla="*/ 1125 h 1394"/>
                  <a:gd name="T48" fmla="*/ 1289 w 1625"/>
                  <a:gd name="T49" fmla="*/ 1263 h 1394"/>
                  <a:gd name="T50" fmla="*/ 1223 w 1625"/>
                  <a:gd name="T51" fmla="*/ 1313 h 1394"/>
                  <a:gd name="T52" fmla="*/ 1143 w 1625"/>
                  <a:gd name="T53" fmla="*/ 1351 h 1394"/>
                  <a:gd name="T54" fmla="*/ 1044 w 1625"/>
                  <a:gd name="T55" fmla="*/ 1377 h 1394"/>
                  <a:gd name="T56" fmla="*/ 934 w 1625"/>
                  <a:gd name="T57" fmla="*/ 1392 h 1394"/>
                  <a:gd name="T58" fmla="*/ 812 w 1625"/>
                  <a:gd name="T59" fmla="*/ 1394 h 1394"/>
                  <a:gd name="T60" fmla="*/ 681 w 1625"/>
                  <a:gd name="T61" fmla="*/ 1384 h 1394"/>
                  <a:gd name="T62" fmla="*/ 546 w 1625"/>
                  <a:gd name="T63" fmla="*/ 1362 h 1394"/>
                  <a:gd name="T64" fmla="*/ 408 w 1625"/>
                  <a:gd name="T65" fmla="*/ 1327 h 1394"/>
                  <a:gd name="T66" fmla="*/ 357 w 1625"/>
                  <a:gd name="T67" fmla="*/ 1308 h 1394"/>
                  <a:gd name="T68" fmla="*/ 307 w 1625"/>
                  <a:gd name="T69" fmla="*/ 1284 h 1394"/>
                  <a:gd name="T70" fmla="*/ 254 w 1625"/>
                  <a:gd name="T71" fmla="*/ 1256 h 1394"/>
                  <a:gd name="T72" fmla="*/ 204 w 1625"/>
                  <a:gd name="T73" fmla="*/ 1226 h 1394"/>
                  <a:gd name="T74" fmla="*/ 154 w 1625"/>
                  <a:gd name="T75" fmla="*/ 1189 h 1394"/>
                  <a:gd name="T76" fmla="*/ 108 w 1625"/>
                  <a:gd name="T77" fmla="*/ 1152 h 1394"/>
                  <a:gd name="T78" fmla="*/ 65 w 1625"/>
                  <a:gd name="T79" fmla="*/ 1110 h 1394"/>
                  <a:gd name="T80" fmla="*/ 27 w 1625"/>
                  <a:gd name="T81" fmla="*/ 1068 h 1394"/>
                  <a:gd name="T82" fmla="*/ 0 w 1625"/>
                  <a:gd name="T83" fmla="*/ 875 h 1394"/>
                  <a:gd name="T84" fmla="*/ 31 w 1625"/>
                  <a:gd name="T85" fmla="*/ 694 h 1394"/>
                  <a:gd name="T86" fmla="*/ 112 w 1625"/>
                  <a:gd name="T87" fmla="*/ 528 h 1394"/>
                  <a:gd name="T88" fmla="*/ 233 w 1625"/>
                  <a:gd name="T89" fmla="*/ 382 h 1394"/>
                  <a:gd name="T90" fmla="*/ 381 w 1625"/>
                  <a:gd name="T91" fmla="*/ 254 h 1394"/>
                  <a:gd name="T92" fmla="*/ 549 w 1625"/>
                  <a:gd name="T93" fmla="*/ 150 h 1394"/>
                  <a:gd name="T94" fmla="*/ 724 w 1625"/>
                  <a:gd name="T95" fmla="*/ 72 h 1394"/>
                  <a:gd name="T96" fmla="*/ 901 w 1625"/>
                  <a:gd name="T97" fmla="*/ 23 h 13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25" h="1394">
                    <a:moveTo>
                      <a:pt x="901" y="23"/>
                    </a:moveTo>
                    <a:lnTo>
                      <a:pt x="990" y="7"/>
                    </a:lnTo>
                    <a:lnTo>
                      <a:pt x="1070" y="0"/>
                    </a:lnTo>
                    <a:lnTo>
                      <a:pt x="1146" y="0"/>
                    </a:lnTo>
                    <a:lnTo>
                      <a:pt x="1216" y="8"/>
                    </a:lnTo>
                    <a:lnTo>
                      <a:pt x="1283" y="22"/>
                    </a:lnTo>
                    <a:lnTo>
                      <a:pt x="1350" y="44"/>
                    </a:lnTo>
                    <a:lnTo>
                      <a:pt x="1417" y="75"/>
                    </a:lnTo>
                    <a:lnTo>
                      <a:pt x="1489" y="114"/>
                    </a:lnTo>
                    <a:lnTo>
                      <a:pt x="1507" y="125"/>
                    </a:lnTo>
                    <a:lnTo>
                      <a:pt x="1531" y="143"/>
                    </a:lnTo>
                    <a:lnTo>
                      <a:pt x="1554" y="164"/>
                    </a:lnTo>
                    <a:lnTo>
                      <a:pt x="1578" y="189"/>
                    </a:lnTo>
                    <a:lnTo>
                      <a:pt x="1598" y="213"/>
                    </a:lnTo>
                    <a:lnTo>
                      <a:pt x="1614" y="236"/>
                    </a:lnTo>
                    <a:lnTo>
                      <a:pt x="1623" y="259"/>
                    </a:lnTo>
                    <a:lnTo>
                      <a:pt x="1625" y="278"/>
                    </a:lnTo>
                    <a:lnTo>
                      <a:pt x="1535" y="384"/>
                    </a:lnTo>
                    <a:lnTo>
                      <a:pt x="1461" y="496"/>
                    </a:lnTo>
                    <a:lnTo>
                      <a:pt x="1401" y="613"/>
                    </a:lnTo>
                    <a:lnTo>
                      <a:pt x="1357" y="737"/>
                    </a:lnTo>
                    <a:lnTo>
                      <a:pt x="1322" y="862"/>
                    </a:lnTo>
                    <a:lnTo>
                      <a:pt x="1301" y="993"/>
                    </a:lnTo>
                    <a:lnTo>
                      <a:pt x="1290" y="1125"/>
                    </a:lnTo>
                    <a:lnTo>
                      <a:pt x="1289" y="1263"/>
                    </a:lnTo>
                    <a:lnTo>
                      <a:pt x="1223" y="1313"/>
                    </a:lnTo>
                    <a:lnTo>
                      <a:pt x="1143" y="1351"/>
                    </a:lnTo>
                    <a:lnTo>
                      <a:pt x="1044" y="1377"/>
                    </a:lnTo>
                    <a:lnTo>
                      <a:pt x="934" y="1392"/>
                    </a:lnTo>
                    <a:lnTo>
                      <a:pt x="812" y="1394"/>
                    </a:lnTo>
                    <a:lnTo>
                      <a:pt x="681" y="1384"/>
                    </a:lnTo>
                    <a:lnTo>
                      <a:pt x="546" y="1362"/>
                    </a:lnTo>
                    <a:lnTo>
                      <a:pt x="408" y="1327"/>
                    </a:lnTo>
                    <a:lnTo>
                      <a:pt x="357" y="1308"/>
                    </a:lnTo>
                    <a:lnTo>
                      <a:pt x="307" y="1284"/>
                    </a:lnTo>
                    <a:lnTo>
                      <a:pt x="254" y="1256"/>
                    </a:lnTo>
                    <a:lnTo>
                      <a:pt x="204" y="1226"/>
                    </a:lnTo>
                    <a:lnTo>
                      <a:pt x="154" y="1189"/>
                    </a:lnTo>
                    <a:lnTo>
                      <a:pt x="108" y="1152"/>
                    </a:lnTo>
                    <a:lnTo>
                      <a:pt x="65" y="1110"/>
                    </a:lnTo>
                    <a:lnTo>
                      <a:pt x="27" y="1068"/>
                    </a:lnTo>
                    <a:lnTo>
                      <a:pt x="0" y="875"/>
                    </a:lnTo>
                    <a:lnTo>
                      <a:pt x="31" y="694"/>
                    </a:lnTo>
                    <a:lnTo>
                      <a:pt x="112" y="528"/>
                    </a:lnTo>
                    <a:lnTo>
                      <a:pt x="233" y="382"/>
                    </a:lnTo>
                    <a:lnTo>
                      <a:pt x="381" y="254"/>
                    </a:lnTo>
                    <a:lnTo>
                      <a:pt x="549" y="150"/>
                    </a:lnTo>
                    <a:lnTo>
                      <a:pt x="724" y="72"/>
                    </a:lnTo>
                    <a:lnTo>
                      <a:pt x="901" y="23"/>
                    </a:lnTo>
                    <a:close/>
                  </a:path>
                </a:pathLst>
              </a:custGeom>
              <a:solidFill>
                <a:srgbClr val="9E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5" name="Freeform 22"/>
              <p:cNvSpPr>
                <a:spLocks/>
              </p:cNvSpPr>
              <p:nvPr/>
            </p:nvSpPr>
            <p:spPr bwMode="auto">
              <a:xfrm>
                <a:off x="2259" y="3537"/>
                <a:ext cx="533" cy="447"/>
              </a:xfrm>
              <a:custGeom>
                <a:avLst/>
                <a:gdLst>
                  <a:gd name="T0" fmla="*/ 865 w 1600"/>
                  <a:gd name="T1" fmla="*/ 31 h 1340"/>
                  <a:gd name="T2" fmla="*/ 952 w 1600"/>
                  <a:gd name="T3" fmla="*/ 12 h 1340"/>
                  <a:gd name="T4" fmla="*/ 1032 w 1600"/>
                  <a:gd name="T5" fmla="*/ 3 h 1340"/>
                  <a:gd name="T6" fmla="*/ 1105 w 1600"/>
                  <a:gd name="T7" fmla="*/ 0 h 1340"/>
                  <a:gd name="T8" fmla="*/ 1175 w 1600"/>
                  <a:gd name="T9" fmla="*/ 6 h 1340"/>
                  <a:gd name="T10" fmla="*/ 1242 w 1600"/>
                  <a:gd name="T11" fmla="*/ 15 h 1340"/>
                  <a:gd name="T12" fmla="*/ 1311 w 1600"/>
                  <a:gd name="T13" fmla="*/ 33 h 1340"/>
                  <a:gd name="T14" fmla="*/ 1383 w 1600"/>
                  <a:gd name="T15" fmla="*/ 58 h 1340"/>
                  <a:gd name="T16" fmla="*/ 1464 w 1600"/>
                  <a:gd name="T17" fmla="*/ 92 h 1340"/>
                  <a:gd name="T18" fmla="*/ 1485 w 1600"/>
                  <a:gd name="T19" fmla="*/ 103 h 1340"/>
                  <a:gd name="T20" fmla="*/ 1510 w 1600"/>
                  <a:gd name="T21" fmla="*/ 120 h 1340"/>
                  <a:gd name="T22" fmla="*/ 1532 w 1600"/>
                  <a:gd name="T23" fmla="*/ 139 h 1340"/>
                  <a:gd name="T24" fmla="*/ 1556 w 1600"/>
                  <a:gd name="T25" fmla="*/ 161 h 1340"/>
                  <a:gd name="T26" fmla="*/ 1574 w 1600"/>
                  <a:gd name="T27" fmla="*/ 182 h 1340"/>
                  <a:gd name="T28" fmla="*/ 1589 w 1600"/>
                  <a:gd name="T29" fmla="*/ 203 h 1340"/>
                  <a:gd name="T30" fmla="*/ 1598 w 1600"/>
                  <a:gd name="T31" fmla="*/ 223 h 1340"/>
                  <a:gd name="T32" fmla="*/ 1600 w 1600"/>
                  <a:gd name="T33" fmla="*/ 242 h 1340"/>
                  <a:gd name="T34" fmla="*/ 1513 w 1600"/>
                  <a:gd name="T35" fmla="*/ 346 h 1340"/>
                  <a:gd name="T36" fmla="*/ 1442 w 1600"/>
                  <a:gd name="T37" fmla="*/ 458 h 1340"/>
                  <a:gd name="T38" fmla="*/ 1386 w 1600"/>
                  <a:gd name="T39" fmla="*/ 573 h 1340"/>
                  <a:gd name="T40" fmla="*/ 1345 w 1600"/>
                  <a:gd name="T41" fmla="*/ 694 h 1340"/>
                  <a:gd name="T42" fmla="*/ 1313 w 1600"/>
                  <a:gd name="T43" fmla="*/ 817 h 1340"/>
                  <a:gd name="T44" fmla="*/ 1293 w 1600"/>
                  <a:gd name="T45" fmla="*/ 945 h 1340"/>
                  <a:gd name="T46" fmla="*/ 1282 w 1600"/>
                  <a:gd name="T47" fmla="*/ 1074 h 1340"/>
                  <a:gd name="T48" fmla="*/ 1281 w 1600"/>
                  <a:gd name="T49" fmla="*/ 1209 h 1340"/>
                  <a:gd name="T50" fmla="*/ 1217 w 1600"/>
                  <a:gd name="T51" fmla="*/ 1259 h 1340"/>
                  <a:gd name="T52" fmla="*/ 1132 w 1600"/>
                  <a:gd name="T53" fmla="*/ 1300 h 1340"/>
                  <a:gd name="T54" fmla="*/ 1029 w 1600"/>
                  <a:gd name="T55" fmla="*/ 1325 h 1340"/>
                  <a:gd name="T56" fmla="*/ 915 w 1600"/>
                  <a:gd name="T57" fmla="*/ 1340 h 1340"/>
                  <a:gd name="T58" fmla="*/ 787 w 1600"/>
                  <a:gd name="T59" fmla="*/ 1340 h 1340"/>
                  <a:gd name="T60" fmla="*/ 652 w 1600"/>
                  <a:gd name="T61" fmla="*/ 1327 h 1340"/>
                  <a:gd name="T62" fmla="*/ 511 w 1600"/>
                  <a:gd name="T63" fmla="*/ 1302 h 1340"/>
                  <a:gd name="T64" fmla="*/ 372 w 1600"/>
                  <a:gd name="T65" fmla="*/ 1266 h 1340"/>
                  <a:gd name="T66" fmla="*/ 318 w 1600"/>
                  <a:gd name="T67" fmla="*/ 1242 h 1340"/>
                  <a:gd name="T68" fmla="*/ 267 w 1600"/>
                  <a:gd name="T69" fmla="*/ 1217 h 1340"/>
                  <a:gd name="T70" fmla="*/ 217 w 1600"/>
                  <a:gd name="T71" fmla="*/ 1190 h 1340"/>
                  <a:gd name="T72" fmla="*/ 169 w 1600"/>
                  <a:gd name="T73" fmla="*/ 1159 h 1340"/>
                  <a:gd name="T74" fmla="*/ 122 w 1600"/>
                  <a:gd name="T75" fmla="*/ 1124 h 1340"/>
                  <a:gd name="T76" fmla="*/ 80 w 1600"/>
                  <a:gd name="T77" fmla="*/ 1087 h 1340"/>
                  <a:gd name="T78" fmla="*/ 43 w 1600"/>
                  <a:gd name="T79" fmla="*/ 1044 h 1340"/>
                  <a:gd name="T80" fmla="*/ 9 w 1600"/>
                  <a:gd name="T81" fmla="*/ 998 h 1340"/>
                  <a:gd name="T82" fmla="*/ 0 w 1600"/>
                  <a:gd name="T83" fmla="*/ 813 h 1340"/>
                  <a:gd name="T84" fmla="*/ 44 w 1600"/>
                  <a:gd name="T85" fmla="*/ 644 h 1340"/>
                  <a:gd name="T86" fmla="*/ 128 w 1600"/>
                  <a:gd name="T87" fmla="*/ 491 h 1340"/>
                  <a:gd name="T88" fmla="*/ 246 w 1600"/>
                  <a:gd name="T89" fmla="*/ 359 h 1340"/>
                  <a:gd name="T90" fmla="*/ 385 w 1600"/>
                  <a:gd name="T91" fmla="*/ 245 h 1340"/>
                  <a:gd name="T92" fmla="*/ 542 w 1600"/>
                  <a:gd name="T93" fmla="*/ 152 h 1340"/>
                  <a:gd name="T94" fmla="*/ 703 w 1600"/>
                  <a:gd name="T95" fmla="*/ 79 h 1340"/>
                  <a:gd name="T96" fmla="*/ 865 w 1600"/>
                  <a:gd name="T97" fmla="*/ 31 h 1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00" h="1340">
                    <a:moveTo>
                      <a:pt x="865" y="31"/>
                    </a:moveTo>
                    <a:lnTo>
                      <a:pt x="952" y="12"/>
                    </a:lnTo>
                    <a:lnTo>
                      <a:pt x="1032" y="3"/>
                    </a:lnTo>
                    <a:lnTo>
                      <a:pt x="1105" y="0"/>
                    </a:lnTo>
                    <a:lnTo>
                      <a:pt x="1175" y="6"/>
                    </a:lnTo>
                    <a:lnTo>
                      <a:pt x="1242" y="15"/>
                    </a:lnTo>
                    <a:lnTo>
                      <a:pt x="1311" y="33"/>
                    </a:lnTo>
                    <a:lnTo>
                      <a:pt x="1383" y="58"/>
                    </a:lnTo>
                    <a:lnTo>
                      <a:pt x="1464" y="92"/>
                    </a:lnTo>
                    <a:lnTo>
                      <a:pt x="1485" y="103"/>
                    </a:lnTo>
                    <a:lnTo>
                      <a:pt x="1510" y="120"/>
                    </a:lnTo>
                    <a:lnTo>
                      <a:pt x="1532" y="139"/>
                    </a:lnTo>
                    <a:lnTo>
                      <a:pt x="1556" y="161"/>
                    </a:lnTo>
                    <a:lnTo>
                      <a:pt x="1574" y="182"/>
                    </a:lnTo>
                    <a:lnTo>
                      <a:pt x="1589" y="203"/>
                    </a:lnTo>
                    <a:lnTo>
                      <a:pt x="1598" y="223"/>
                    </a:lnTo>
                    <a:lnTo>
                      <a:pt x="1600" y="242"/>
                    </a:lnTo>
                    <a:lnTo>
                      <a:pt x="1513" y="346"/>
                    </a:lnTo>
                    <a:lnTo>
                      <a:pt x="1442" y="458"/>
                    </a:lnTo>
                    <a:lnTo>
                      <a:pt x="1386" y="573"/>
                    </a:lnTo>
                    <a:lnTo>
                      <a:pt x="1345" y="694"/>
                    </a:lnTo>
                    <a:lnTo>
                      <a:pt x="1313" y="817"/>
                    </a:lnTo>
                    <a:lnTo>
                      <a:pt x="1293" y="945"/>
                    </a:lnTo>
                    <a:lnTo>
                      <a:pt x="1282" y="1074"/>
                    </a:lnTo>
                    <a:lnTo>
                      <a:pt x="1281" y="1209"/>
                    </a:lnTo>
                    <a:lnTo>
                      <a:pt x="1217" y="1259"/>
                    </a:lnTo>
                    <a:lnTo>
                      <a:pt x="1132" y="1300"/>
                    </a:lnTo>
                    <a:lnTo>
                      <a:pt x="1029" y="1325"/>
                    </a:lnTo>
                    <a:lnTo>
                      <a:pt x="915" y="1340"/>
                    </a:lnTo>
                    <a:lnTo>
                      <a:pt x="787" y="1340"/>
                    </a:lnTo>
                    <a:lnTo>
                      <a:pt x="652" y="1327"/>
                    </a:lnTo>
                    <a:lnTo>
                      <a:pt x="511" y="1302"/>
                    </a:lnTo>
                    <a:lnTo>
                      <a:pt x="372" y="1266"/>
                    </a:lnTo>
                    <a:lnTo>
                      <a:pt x="318" y="1242"/>
                    </a:lnTo>
                    <a:lnTo>
                      <a:pt x="267" y="1217"/>
                    </a:lnTo>
                    <a:lnTo>
                      <a:pt x="217" y="1190"/>
                    </a:lnTo>
                    <a:lnTo>
                      <a:pt x="169" y="1159"/>
                    </a:lnTo>
                    <a:lnTo>
                      <a:pt x="122" y="1124"/>
                    </a:lnTo>
                    <a:lnTo>
                      <a:pt x="80" y="1087"/>
                    </a:lnTo>
                    <a:lnTo>
                      <a:pt x="43" y="1044"/>
                    </a:lnTo>
                    <a:lnTo>
                      <a:pt x="9" y="998"/>
                    </a:lnTo>
                    <a:lnTo>
                      <a:pt x="0" y="813"/>
                    </a:lnTo>
                    <a:lnTo>
                      <a:pt x="44" y="644"/>
                    </a:lnTo>
                    <a:lnTo>
                      <a:pt x="128" y="491"/>
                    </a:lnTo>
                    <a:lnTo>
                      <a:pt x="246" y="359"/>
                    </a:lnTo>
                    <a:lnTo>
                      <a:pt x="385" y="245"/>
                    </a:lnTo>
                    <a:lnTo>
                      <a:pt x="542" y="152"/>
                    </a:lnTo>
                    <a:lnTo>
                      <a:pt x="703" y="79"/>
                    </a:lnTo>
                    <a:lnTo>
                      <a:pt x="865" y="31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6" name="Freeform 23"/>
              <p:cNvSpPr>
                <a:spLocks/>
              </p:cNvSpPr>
              <p:nvPr/>
            </p:nvSpPr>
            <p:spPr bwMode="auto">
              <a:xfrm>
                <a:off x="2260" y="3556"/>
                <a:ext cx="529" cy="428"/>
              </a:xfrm>
              <a:custGeom>
                <a:avLst/>
                <a:gdLst>
                  <a:gd name="T0" fmla="*/ 838 w 1587"/>
                  <a:gd name="T1" fmla="*/ 36 h 1284"/>
                  <a:gd name="T2" fmla="*/ 924 w 1587"/>
                  <a:gd name="T3" fmla="*/ 16 h 1284"/>
                  <a:gd name="T4" fmla="*/ 1003 w 1587"/>
                  <a:gd name="T5" fmla="*/ 5 h 1284"/>
                  <a:gd name="T6" fmla="*/ 1074 w 1587"/>
                  <a:gd name="T7" fmla="*/ 0 h 1284"/>
                  <a:gd name="T8" fmla="*/ 1142 w 1587"/>
                  <a:gd name="T9" fmla="*/ 1 h 1284"/>
                  <a:gd name="T10" fmla="*/ 1209 w 1587"/>
                  <a:gd name="T11" fmla="*/ 8 h 1284"/>
                  <a:gd name="T12" fmla="*/ 1280 w 1587"/>
                  <a:gd name="T13" fmla="*/ 21 h 1284"/>
                  <a:gd name="T14" fmla="*/ 1358 w 1587"/>
                  <a:gd name="T15" fmla="*/ 40 h 1284"/>
                  <a:gd name="T16" fmla="*/ 1444 w 1587"/>
                  <a:gd name="T17" fmla="*/ 65 h 1284"/>
                  <a:gd name="T18" fmla="*/ 1470 w 1587"/>
                  <a:gd name="T19" fmla="*/ 76 h 1284"/>
                  <a:gd name="T20" fmla="*/ 1497 w 1587"/>
                  <a:gd name="T21" fmla="*/ 93 h 1284"/>
                  <a:gd name="T22" fmla="*/ 1521 w 1587"/>
                  <a:gd name="T23" fmla="*/ 110 h 1284"/>
                  <a:gd name="T24" fmla="*/ 1544 w 1587"/>
                  <a:gd name="T25" fmla="*/ 129 h 1284"/>
                  <a:gd name="T26" fmla="*/ 1561 w 1587"/>
                  <a:gd name="T27" fmla="*/ 146 h 1284"/>
                  <a:gd name="T28" fmla="*/ 1576 w 1587"/>
                  <a:gd name="T29" fmla="*/ 165 h 1284"/>
                  <a:gd name="T30" fmla="*/ 1583 w 1587"/>
                  <a:gd name="T31" fmla="*/ 183 h 1284"/>
                  <a:gd name="T32" fmla="*/ 1587 w 1587"/>
                  <a:gd name="T33" fmla="*/ 201 h 1284"/>
                  <a:gd name="T34" fmla="*/ 1502 w 1587"/>
                  <a:gd name="T35" fmla="*/ 309 h 1284"/>
                  <a:gd name="T36" fmla="*/ 1434 w 1587"/>
                  <a:gd name="T37" fmla="*/ 418 h 1284"/>
                  <a:gd name="T38" fmla="*/ 1380 w 1587"/>
                  <a:gd name="T39" fmla="*/ 531 h 1284"/>
                  <a:gd name="T40" fmla="*/ 1341 w 1587"/>
                  <a:gd name="T41" fmla="*/ 649 h 1284"/>
                  <a:gd name="T42" fmla="*/ 1312 w 1587"/>
                  <a:gd name="T43" fmla="*/ 769 h 1284"/>
                  <a:gd name="T44" fmla="*/ 1294 w 1587"/>
                  <a:gd name="T45" fmla="*/ 893 h 1284"/>
                  <a:gd name="T46" fmla="*/ 1283 w 1587"/>
                  <a:gd name="T47" fmla="*/ 1021 h 1284"/>
                  <a:gd name="T48" fmla="*/ 1279 w 1587"/>
                  <a:gd name="T49" fmla="*/ 1153 h 1284"/>
                  <a:gd name="T50" fmla="*/ 1213 w 1587"/>
                  <a:gd name="T51" fmla="*/ 1206 h 1284"/>
                  <a:gd name="T52" fmla="*/ 1128 w 1587"/>
                  <a:gd name="T53" fmla="*/ 1245 h 1284"/>
                  <a:gd name="T54" fmla="*/ 1023 w 1587"/>
                  <a:gd name="T55" fmla="*/ 1270 h 1284"/>
                  <a:gd name="T56" fmla="*/ 903 w 1587"/>
                  <a:gd name="T57" fmla="*/ 1284 h 1284"/>
                  <a:gd name="T58" fmla="*/ 771 w 1587"/>
                  <a:gd name="T59" fmla="*/ 1282 h 1284"/>
                  <a:gd name="T60" fmla="*/ 630 w 1587"/>
                  <a:gd name="T61" fmla="*/ 1269 h 1284"/>
                  <a:gd name="T62" fmla="*/ 486 w 1587"/>
                  <a:gd name="T63" fmla="*/ 1239 h 1284"/>
                  <a:gd name="T64" fmla="*/ 341 w 1587"/>
                  <a:gd name="T65" fmla="*/ 1199 h 1284"/>
                  <a:gd name="T66" fmla="*/ 286 w 1587"/>
                  <a:gd name="T67" fmla="*/ 1171 h 1284"/>
                  <a:gd name="T68" fmla="*/ 234 w 1587"/>
                  <a:gd name="T69" fmla="*/ 1146 h 1284"/>
                  <a:gd name="T70" fmla="*/ 185 w 1587"/>
                  <a:gd name="T71" fmla="*/ 1118 h 1284"/>
                  <a:gd name="T72" fmla="*/ 142 w 1587"/>
                  <a:gd name="T73" fmla="*/ 1089 h 1284"/>
                  <a:gd name="T74" fmla="*/ 101 w 1587"/>
                  <a:gd name="T75" fmla="*/ 1056 h 1284"/>
                  <a:gd name="T76" fmla="*/ 63 w 1587"/>
                  <a:gd name="T77" fmla="*/ 1018 h 1284"/>
                  <a:gd name="T78" fmla="*/ 30 w 1587"/>
                  <a:gd name="T79" fmla="*/ 974 h 1284"/>
                  <a:gd name="T80" fmla="*/ 0 w 1587"/>
                  <a:gd name="T81" fmla="*/ 924 h 1284"/>
                  <a:gd name="T82" fmla="*/ 9 w 1587"/>
                  <a:gd name="T83" fmla="*/ 748 h 1284"/>
                  <a:gd name="T84" fmla="*/ 62 w 1587"/>
                  <a:gd name="T85" fmla="*/ 594 h 1284"/>
                  <a:gd name="T86" fmla="*/ 149 w 1587"/>
                  <a:gd name="T87" fmla="*/ 456 h 1284"/>
                  <a:gd name="T88" fmla="*/ 265 w 1587"/>
                  <a:gd name="T89" fmla="*/ 338 h 1284"/>
                  <a:gd name="T90" fmla="*/ 398 w 1587"/>
                  <a:gd name="T91" fmla="*/ 233 h 1284"/>
                  <a:gd name="T92" fmla="*/ 544 w 1587"/>
                  <a:gd name="T93" fmla="*/ 150 h 1284"/>
                  <a:gd name="T94" fmla="*/ 693 w 1587"/>
                  <a:gd name="T95" fmla="*/ 83 h 1284"/>
                  <a:gd name="T96" fmla="*/ 838 w 1587"/>
                  <a:gd name="T97" fmla="*/ 36 h 12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87" h="1284">
                    <a:moveTo>
                      <a:pt x="838" y="36"/>
                    </a:moveTo>
                    <a:lnTo>
                      <a:pt x="924" y="16"/>
                    </a:lnTo>
                    <a:lnTo>
                      <a:pt x="1003" y="5"/>
                    </a:lnTo>
                    <a:lnTo>
                      <a:pt x="1074" y="0"/>
                    </a:lnTo>
                    <a:lnTo>
                      <a:pt x="1142" y="1"/>
                    </a:lnTo>
                    <a:lnTo>
                      <a:pt x="1209" y="8"/>
                    </a:lnTo>
                    <a:lnTo>
                      <a:pt x="1280" y="21"/>
                    </a:lnTo>
                    <a:lnTo>
                      <a:pt x="1358" y="40"/>
                    </a:lnTo>
                    <a:lnTo>
                      <a:pt x="1444" y="65"/>
                    </a:lnTo>
                    <a:lnTo>
                      <a:pt x="1470" y="76"/>
                    </a:lnTo>
                    <a:lnTo>
                      <a:pt x="1497" y="93"/>
                    </a:lnTo>
                    <a:lnTo>
                      <a:pt x="1521" y="110"/>
                    </a:lnTo>
                    <a:lnTo>
                      <a:pt x="1544" y="129"/>
                    </a:lnTo>
                    <a:lnTo>
                      <a:pt x="1561" y="146"/>
                    </a:lnTo>
                    <a:lnTo>
                      <a:pt x="1576" y="165"/>
                    </a:lnTo>
                    <a:lnTo>
                      <a:pt x="1583" y="183"/>
                    </a:lnTo>
                    <a:lnTo>
                      <a:pt x="1587" y="201"/>
                    </a:lnTo>
                    <a:lnTo>
                      <a:pt x="1502" y="309"/>
                    </a:lnTo>
                    <a:lnTo>
                      <a:pt x="1434" y="418"/>
                    </a:lnTo>
                    <a:lnTo>
                      <a:pt x="1380" y="531"/>
                    </a:lnTo>
                    <a:lnTo>
                      <a:pt x="1341" y="649"/>
                    </a:lnTo>
                    <a:lnTo>
                      <a:pt x="1312" y="769"/>
                    </a:lnTo>
                    <a:lnTo>
                      <a:pt x="1294" y="893"/>
                    </a:lnTo>
                    <a:lnTo>
                      <a:pt x="1283" y="1021"/>
                    </a:lnTo>
                    <a:lnTo>
                      <a:pt x="1279" y="1153"/>
                    </a:lnTo>
                    <a:lnTo>
                      <a:pt x="1213" y="1206"/>
                    </a:lnTo>
                    <a:lnTo>
                      <a:pt x="1128" y="1245"/>
                    </a:lnTo>
                    <a:lnTo>
                      <a:pt x="1023" y="1270"/>
                    </a:lnTo>
                    <a:lnTo>
                      <a:pt x="903" y="1284"/>
                    </a:lnTo>
                    <a:lnTo>
                      <a:pt x="771" y="1282"/>
                    </a:lnTo>
                    <a:lnTo>
                      <a:pt x="630" y="1269"/>
                    </a:lnTo>
                    <a:lnTo>
                      <a:pt x="486" y="1239"/>
                    </a:lnTo>
                    <a:lnTo>
                      <a:pt x="341" y="1199"/>
                    </a:lnTo>
                    <a:lnTo>
                      <a:pt x="286" y="1171"/>
                    </a:lnTo>
                    <a:lnTo>
                      <a:pt x="234" y="1146"/>
                    </a:lnTo>
                    <a:lnTo>
                      <a:pt x="185" y="1118"/>
                    </a:lnTo>
                    <a:lnTo>
                      <a:pt x="142" y="1089"/>
                    </a:lnTo>
                    <a:lnTo>
                      <a:pt x="101" y="1056"/>
                    </a:lnTo>
                    <a:lnTo>
                      <a:pt x="63" y="1018"/>
                    </a:lnTo>
                    <a:lnTo>
                      <a:pt x="30" y="974"/>
                    </a:lnTo>
                    <a:lnTo>
                      <a:pt x="0" y="924"/>
                    </a:lnTo>
                    <a:lnTo>
                      <a:pt x="9" y="748"/>
                    </a:lnTo>
                    <a:lnTo>
                      <a:pt x="62" y="594"/>
                    </a:lnTo>
                    <a:lnTo>
                      <a:pt x="149" y="456"/>
                    </a:lnTo>
                    <a:lnTo>
                      <a:pt x="265" y="338"/>
                    </a:lnTo>
                    <a:lnTo>
                      <a:pt x="398" y="233"/>
                    </a:lnTo>
                    <a:lnTo>
                      <a:pt x="544" y="150"/>
                    </a:lnTo>
                    <a:lnTo>
                      <a:pt x="693" y="83"/>
                    </a:lnTo>
                    <a:lnTo>
                      <a:pt x="838" y="36"/>
                    </a:lnTo>
                    <a:close/>
                  </a:path>
                </a:pathLst>
              </a:custGeom>
              <a:solidFill>
                <a:srgbClr val="78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7" name="Freeform 24"/>
              <p:cNvSpPr>
                <a:spLocks/>
              </p:cNvSpPr>
              <p:nvPr/>
            </p:nvSpPr>
            <p:spPr bwMode="auto">
              <a:xfrm>
                <a:off x="2259" y="3573"/>
                <a:ext cx="525" cy="411"/>
              </a:xfrm>
              <a:custGeom>
                <a:avLst/>
                <a:gdLst>
                  <a:gd name="T0" fmla="*/ 817 w 1575"/>
                  <a:gd name="T1" fmla="*/ 42 h 1234"/>
                  <a:gd name="T2" fmla="*/ 902 w 1575"/>
                  <a:gd name="T3" fmla="*/ 21 h 1234"/>
                  <a:gd name="T4" fmla="*/ 979 w 1575"/>
                  <a:gd name="T5" fmla="*/ 8 h 1234"/>
                  <a:gd name="T6" fmla="*/ 1048 w 1575"/>
                  <a:gd name="T7" fmla="*/ 0 h 1234"/>
                  <a:gd name="T8" fmla="*/ 1116 w 1575"/>
                  <a:gd name="T9" fmla="*/ 0 h 1234"/>
                  <a:gd name="T10" fmla="*/ 1183 w 1575"/>
                  <a:gd name="T11" fmla="*/ 3 h 1234"/>
                  <a:gd name="T12" fmla="*/ 1257 w 1575"/>
                  <a:gd name="T13" fmla="*/ 13 h 1234"/>
                  <a:gd name="T14" fmla="*/ 1338 w 1575"/>
                  <a:gd name="T15" fmla="*/ 25 h 1234"/>
                  <a:gd name="T16" fmla="*/ 1432 w 1575"/>
                  <a:gd name="T17" fmla="*/ 46 h 1234"/>
                  <a:gd name="T18" fmla="*/ 1460 w 1575"/>
                  <a:gd name="T19" fmla="*/ 59 h 1234"/>
                  <a:gd name="T20" fmla="*/ 1489 w 1575"/>
                  <a:gd name="T21" fmla="*/ 74 h 1234"/>
                  <a:gd name="T22" fmla="*/ 1514 w 1575"/>
                  <a:gd name="T23" fmla="*/ 88 h 1234"/>
                  <a:gd name="T24" fmla="*/ 1536 w 1575"/>
                  <a:gd name="T25" fmla="*/ 104 h 1234"/>
                  <a:gd name="T26" fmla="*/ 1553 w 1575"/>
                  <a:gd name="T27" fmla="*/ 120 h 1234"/>
                  <a:gd name="T28" fmla="*/ 1566 w 1575"/>
                  <a:gd name="T29" fmla="*/ 135 h 1234"/>
                  <a:gd name="T30" fmla="*/ 1573 w 1575"/>
                  <a:gd name="T31" fmla="*/ 152 h 1234"/>
                  <a:gd name="T32" fmla="*/ 1575 w 1575"/>
                  <a:gd name="T33" fmla="*/ 168 h 1234"/>
                  <a:gd name="T34" fmla="*/ 1492 w 1575"/>
                  <a:gd name="T35" fmla="*/ 274 h 1234"/>
                  <a:gd name="T36" fmla="*/ 1427 w 1575"/>
                  <a:gd name="T37" fmla="*/ 384 h 1234"/>
                  <a:gd name="T38" fmla="*/ 1376 w 1575"/>
                  <a:gd name="T39" fmla="*/ 494 h 1234"/>
                  <a:gd name="T40" fmla="*/ 1342 w 1575"/>
                  <a:gd name="T41" fmla="*/ 610 h 1234"/>
                  <a:gd name="T42" fmla="*/ 1315 w 1575"/>
                  <a:gd name="T43" fmla="*/ 725 h 1234"/>
                  <a:gd name="T44" fmla="*/ 1297 w 1575"/>
                  <a:gd name="T45" fmla="*/ 846 h 1234"/>
                  <a:gd name="T46" fmla="*/ 1286 w 1575"/>
                  <a:gd name="T47" fmla="*/ 971 h 1234"/>
                  <a:gd name="T48" fmla="*/ 1281 w 1575"/>
                  <a:gd name="T49" fmla="*/ 1102 h 1234"/>
                  <a:gd name="T50" fmla="*/ 1217 w 1575"/>
                  <a:gd name="T51" fmla="*/ 1155 h 1234"/>
                  <a:gd name="T52" fmla="*/ 1130 w 1575"/>
                  <a:gd name="T53" fmla="*/ 1197 h 1234"/>
                  <a:gd name="T54" fmla="*/ 1023 w 1575"/>
                  <a:gd name="T55" fmla="*/ 1222 h 1234"/>
                  <a:gd name="T56" fmla="*/ 899 w 1575"/>
                  <a:gd name="T57" fmla="*/ 1234 h 1234"/>
                  <a:gd name="T58" fmla="*/ 762 w 1575"/>
                  <a:gd name="T59" fmla="*/ 1230 h 1234"/>
                  <a:gd name="T60" fmla="*/ 617 w 1575"/>
                  <a:gd name="T61" fmla="*/ 1215 h 1234"/>
                  <a:gd name="T62" fmla="*/ 467 w 1575"/>
                  <a:gd name="T63" fmla="*/ 1184 h 1234"/>
                  <a:gd name="T64" fmla="*/ 318 w 1575"/>
                  <a:gd name="T65" fmla="*/ 1141 h 1234"/>
                  <a:gd name="T66" fmla="*/ 260 w 1575"/>
                  <a:gd name="T67" fmla="*/ 1109 h 1234"/>
                  <a:gd name="T68" fmla="*/ 208 w 1575"/>
                  <a:gd name="T69" fmla="*/ 1080 h 1234"/>
                  <a:gd name="T70" fmla="*/ 161 w 1575"/>
                  <a:gd name="T71" fmla="*/ 1051 h 1234"/>
                  <a:gd name="T72" fmla="*/ 121 w 1575"/>
                  <a:gd name="T73" fmla="*/ 1023 h 1234"/>
                  <a:gd name="T74" fmla="*/ 83 w 1575"/>
                  <a:gd name="T75" fmla="*/ 989 h 1234"/>
                  <a:gd name="T76" fmla="*/ 51 w 1575"/>
                  <a:gd name="T77" fmla="*/ 952 h 1234"/>
                  <a:gd name="T78" fmla="*/ 22 w 1575"/>
                  <a:gd name="T79" fmla="*/ 907 h 1234"/>
                  <a:gd name="T80" fmla="*/ 0 w 1575"/>
                  <a:gd name="T81" fmla="*/ 854 h 1234"/>
                  <a:gd name="T82" fmla="*/ 23 w 1575"/>
                  <a:gd name="T83" fmla="*/ 690 h 1234"/>
                  <a:gd name="T84" fmla="*/ 86 w 1575"/>
                  <a:gd name="T85" fmla="*/ 547 h 1234"/>
                  <a:gd name="T86" fmla="*/ 175 w 1575"/>
                  <a:gd name="T87" fmla="*/ 423 h 1234"/>
                  <a:gd name="T88" fmla="*/ 288 w 1575"/>
                  <a:gd name="T89" fmla="*/ 319 h 1234"/>
                  <a:gd name="T90" fmla="*/ 414 w 1575"/>
                  <a:gd name="T91" fmla="*/ 227 h 1234"/>
                  <a:gd name="T92" fmla="*/ 550 w 1575"/>
                  <a:gd name="T93" fmla="*/ 153 h 1234"/>
                  <a:gd name="T94" fmla="*/ 685 w 1575"/>
                  <a:gd name="T95" fmla="*/ 91 h 1234"/>
                  <a:gd name="T96" fmla="*/ 817 w 1575"/>
                  <a:gd name="T97" fmla="*/ 42 h 1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5" h="1234">
                    <a:moveTo>
                      <a:pt x="817" y="42"/>
                    </a:moveTo>
                    <a:lnTo>
                      <a:pt x="902" y="21"/>
                    </a:lnTo>
                    <a:lnTo>
                      <a:pt x="979" y="8"/>
                    </a:lnTo>
                    <a:lnTo>
                      <a:pt x="1048" y="0"/>
                    </a:lnTo>
                    <a:lnTo>
                      <a:pt x="1116" y="0"/>
                    </a:lnTo>
                    <a:lnTo>
                      <a:pt x="1183" y="3"/>
                    </a:lnTo>
                    <a:lnTo>
                      <a:pt x="1257" y="13"/>
                    </a:lnTo>
                    <a:lnTo>
                      <a:pt x="1338" y="25"/>
                    </a:lnTo>
                    <a:lnTo>
                      <a:pt x="1432" y="46"/>
                    </a:lnTo>
                    <a:lnTo>
                      <a:pt x="1460" y="59"/>
                    </a:lnTo>
                    <a:lnTo>
                      <a:pt x="1489" y="74"/>
                    </a:lnTo>
                    <a:lnTo>
                      <a:pt x="1514" y="88"/>
                    </a:lnTo>
                    <a:lnTo>
                      <a:pt x="1536" y="104"/>
                    </a:lnTo>
                    <a:lnTo>
                      <a:pt x="1553" y="120"/>
                    </a:lnTo>
                    <a:lnTo>
                      <a:pt x="1566" y="135"/>
                    </a:lnTo>
                    <a:lnTo>
                      <a:pt x="1573" y="152"/>
                    </a:lnTo>
                    <a:lnTo>
                      <a:pt x="1575" y="168"/>
                    </a:lnTo>
                    <a:lnTo>
                      <a:pt x="1492" y="274"/>
                    </a:lnTo>
                    <a:lnTo>
                      <a:pt x="1427" y="384"/>
                    </a:lnTo>
                    <a:lnTo>
                      <a:pt x="1376" y="494"/>
                    </a:lnTo>
                    <a:lnTo>
                      <a:pt x="1342" y="610"/>
                    </a:lnTo>
                    <a:lnTo>
                      <a:pt x="1315" y="725"/>
                    </a:lnTo>
                    <a:lnTo>
                      <a:pt x="1297" y="846"/>
                    </a:lnTo>
                    <a:lnTo>
                      <a:pt x="1286" y="971"/>
                    </a:lnTo>
                    <a:lnTo>
                      <a:pt x="1281" y="1102"/>
                    </a:lnTo>
                    <a:lnTo>
                      <a:pt x="1217" y="1155"/>
                    </a:lnTo>
                    <a:lnTo>
                      <a:pt x="1130" y="1197"/>
                    </a:lnTo>
                    <a:lnTo>
                      <a:pt x="1023" y="1222"/>
                    </a:lnTo>
                    <a:lnTo>
                      <a:pt x="899" y="1234"/>
                    </a:lnTo>
                    <a:lnTo>
                      <a:pt x="762" y="1230"/>
                    </a:lnTo>
                    <a:lnTo>
                      <a:pt x="617" y="1215"/>
                    </a:lnTo>
                    <a:lnTo>
                      <a:pt x="467" y="1184"/>
                    </a:lnTo>
                    <a:lnTo>
                      <a:pt x="318" y="1141"/>
                    </a:lnTo>
                    <a:lnTo>
                      <a:pt x="260" y="1109"/>
                    </a:lnTo>
                    <a:lnTo>
                      <a:pt x="208" y="1080"/>
                    </a:lnTo>
                    <a:lnTo>
                      <a:pt x="161" y="1051"/>
                    </a:lnTo>
                    <a:lnTo>
                      <a:pt x="121" y="1023"/>
                    </a:lnTo>
                    <a:lnTo>
                      <a:pt x="83" y="989"/>
                    </a:lnTo>
                    <a:lnTo>
                      <a:pt x="51" y="952"/>
                    </a:lnTo>
                    <a:lnTo>
                      <a:pt x="22" y="907"/>
                    </a:lnTo>
                    <a:lnTo>
                      <a:pt x="0" y="854"/>
                    </a:lnTo>
                    <a:lnTo>
                      <a:pt x="23" y="690"/>
                    </a:lnTo>
                    <a:lnTo>
                      <a:pt x="86" y="547"/>
                    </a:lnTo>
                    <a:lnTo>
                      <a:pt x="175" y="423"/>
                    </a:lnTo>
                    <a:lnTo>
                      <a:pt x="288" y="319"/>
                    </a:lnTo>
                    <a:lnTo>
                      <a:pt x="414" y="227"/>
                    </a:lnTo>
                    <a:lnTo>
                      <a:pt x="550" y="153"/>
                    </a:lnTo>
                    <a:lnTo>
                      <a:pt x="685" y="91"/>
                    </a:lnTo>
                    <a:lnTo>
                      <a:pt x="817" y="42"/>
                    </a:lnTo>
                    <a:close/>
                  </a:path>
                </a:pathLst>
              </a:custGeom>
              <a:solidFill>
                <a:srgbClr val="63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8" name="Freeform 25"/>
              <p:cNvSpPr>
                <a:spLocks/>
              </p:cNvSpPr>
              <p:nvPr/>
            </p:nvSpPr>
            <p:spPr bwMode="auto">
              <a:xfrm>
                <a:off x="2256" y="3590"/>
                <a:ext cx="523" cy="395"/>
              </a:xfrm>
              <a:custGeom>
                <a:avLst/>
                <a:gdLst>
                  <a:gd name="T0" fmla="*/ 801 w 1570"/>
                  <a:gd name="T1" fmla="*/ 50 h 1183"/>
                  <a:gd name="T2" fmla="*/ 888 w 1570"/>
                  <a:gd name="T3" fmla="*/ 29 h 1183"/>
                  <a:gd name="T4" fmla="*/ 963 w 1570"/>
                  <a:gd name="T5" fmla="*/ 15 h 1183"/>
                  <a:gd name="T6" fmla="*/ 1031 w 1570"/>
                  <a:gd name="T7" fmla="*/ 6 h 1183"/>
                  <a:gd name="T8" fmla="*/ 1098 w 1570"/>
                  <a:gd name="T9" fmla="*/ 1 h 1183"/>
                  <a:gd name="T10" fmla="*/ 1164 w 1570"/>
                  <a:gd name="T11" fmla="*/ 0 h 1183"/>
                  <a:gd name="T12" fmla="*/ 1238 w 1570"/>
                  <a:gd name="T13" fmla="*/ 4 h 1183"/>
                  <a:gd name="T14" fmla="*/ 1323 w 1570"/>
                  <a:gd name="T15" fmla="*/ 13 h 1183"/>
                  <a:gd name="T16" fmla="*/ 1426 w 1570"/>
                  <a:gd name="T17" fmla="*/ 25 h 1183"/>
                  <a:gd name="T18" fmla="*/ 1459 w 1570"/>
                  <a:gd name="T19" fmla="*/ 38 h 1183"/>
                  <a:gd name="T20" fmla="*/ 1488 w 1570"/>
                  <a:gd name="T21" fmla="*/ 51 h 1183"/>
                  <a:gd name="T22" fmla="*/ 1513 w 1570"/>
                  <a:gd name="T23" fmla="*/ 63 h 1183"/>
                  <a:gd name="T24" fmla="*/ 1536 w 1570"/>
                  <a:gd name="T25" fmla="*/ 75 h 1183"/>
                  <a:gd name="T26" fmla="*/ 1551 w 1570"/>
                  <a:gd name="T27" fmla="*/ 86 h 1183"/>
                  <a:gd name="T28" fmla="*/ 1564 w 1570"/>
                  <a:gd name="T29" fmla="*/ 99 h 1183"/>
                  <a:gd name="T30" fmla="*/ 1569 w 1570"/>
                  <a:gd name="T31" fmla="*/ 113 h 1183"/>
                  <a:gd name="T32" fmla="*/ 1570 w 1570"/>
                  <a:gd name="T33" fmla="*/ 129 h 1183"/>
                  <a:gd name="T34" fmla="*/ 1490 w 1570"/>
                  <a:gd name="T35" fmla="*/ 237 h 1183"/>
                  <a:gd name="T36" fmla="*/ 1429 w 1570"/>
                  <a:gd name="T37" fmla="*/ 345 h 1183"/>
                  <a:gd name="T38" fmla="*/ 1381 w 1570"/>
                  <a:gd name="T39" fmla="*/ 454 h 1183"/>
                  <a:gd name="T40" fmla="*/ 1348 w 1570"/>
                  <a:gd name="T41" fmla="*/ 566 h 1183"/>
                  <a:gd name="T42" fmla="*/ 1323 w 1570"/>
                  <a:gd name="T43" fmla="*/ 680 h 1183"/>
                  <a:gd name="T44" fmla="*/ 1308 w 1570"/>
                  <a:gd name="T45" fmla="*/ 799 h 1183"/>
                  <a:gd name="T46" fmla="*/ 1296 w 1570"/>
                  <a:gd name="T47" fmla="*/ 921 h 1183"/>
                  <a:gd name="T48" fmla="*/ 1290 w 1570"/>
                  <a:gd name="T49" fmla="*/ 1049 h 1183"/>
                  <a:gd name="T50" fmla="*/ 1226 w 1570"/>
                  <a:gd name="T51" fmla="*/ 1103 h 1183"/>
                  <a:gd name="T52" fmla="*/ 1138 w 1570"/>
                  <a:gd name="T53" fmla="*/ 1145 h 1183"/>
                  <a:gd name="T54" fmla="*/ 1027 w 1570"/>
                  <a:gd name="T55" fmla="*/ 1170 h 1183"/>
                  <a:gd name="T56" fmla="*/ 899 w 1570"/>
                  <a:gd name="T57" fmla="*/ 1183 h 1183"/>
                  <a:gd name="T58" fmla="*/ 757 w 1570"/>
                  <a:gd name="T59" fmla="*/ 1178 h 1183"/>
                  <a:gd name="T60" fmla="*/ 607 w 1570"/>
                  <a:gd name="T61" fmla="*/ 1160 h 1183"/>
                  <a:gd name="T62" fmla="*/ 451 w 1570"/>
                  <a:gd name="T63" fmla="*/ 1127 h 1183"/>
                  <a:gd name="T64" fmla="*/ 299 w 1570"/>
                  <a:gd name="T65" fmla="*/ 1081 h 1183"/>
                  <a:gd name="T66" fmla="*/ 238 w 1570"/>
                  <a:gd name="T67" fmla="*/ 1044 h 1183"/>
                  <a:gd name="T68" fmla="*/ 187 w 1570"/>
                  <a:gd name="T69" fmla="*/ 1013 h 1183"/>
                  <a:gd name="T70" fmla="*/ 142 w 1570"/>
                  <a:gd name="T71" fmla="*/ 984 h 1183"/>
                  <a:gd name="T72" fmla="*/ 105 w 1570"/>
                  <a:gd name="T73" fmla="*/ 956 h 1183"/>
                  <a:gd name="T74" fmla="*/ 71 w 1570"/>
                  <a:gd name="T75" fmla="*/ 924 h 1183"/>
                  <a:gd name="T76" fmla="*/ 45 w 1570"/>
                  <a:gd name="T77" fmla="*/ 886 h 1183"/>
                  <a:gd name="T78" fmla="*/ 20 w 1570"/>
                  <a:gd name="T79" fmla="*/ 840 h 1183"/>
                  <a:gd name="T80" fmla="*/ 0 w 1570"/>
                  <a:gd name="T81" fmla="*/ 783 h 1183"/>
                  <a:gd name="T82" fmla="*/ 43 w 1570"/>
                  <a:gd name="T83" fmla="*/ 629 h 1183"/>
                  <a:gd name="T84" fmla="*/ 116 w 1570"/>
                  <a:gd name="T85" fmla="*/ 499 h 1183"/>
                  <a:gd name="T86" fmla="*/ 209 w 1570"/>
                  <a:gd name="T87" fmla="*/ 390 h 1183"/>
                  <a:gd name="T88" fmla="*/ 320 w 1570"/>
                  <a:gd name="T89" fmla="*/ 299 h 1183"/>
                  <a:gd name="T90" fmla="*/ 438 w 1570"/>
                  <a:gd name="T91" fmla="*/ 221 h 1183"/>
                  <a:gd name="T92" fmla="*/ 564 w 1570"/>
                  <a:gd name="T93" fmla="*/ 156 h 1183"/>
                  <a:gd name="T94" fmla="*/ 685 w 1570"/>
                  <a:gd name="T95" fmla="*/ 99 h 1183"/>
                  <a:gd name="T96" fmla="*/ 801 w 1570"/>
                  <a:gd name="T97" fmla="*/ 50 h 1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0" h="1183">
                    <a:moveTo>
                      <a:pt x="801" y="50"/>
                    </a:moveTo>
                    <a:lnTo>
                      <a:pt x="888" y="29"/>
                    </a:lnTo>
                    <a:lnTo>
                      <a:pt x="963" y="15"/>
                    </a:lnTo>
                    <a:lnTo>
                      <a:pt x="1031" y="6"/>
                    </a:lnTo>
                    <a:lnTo>
                      <a:pt x="1098" y="1"/>
                    </a:lnTo>
                    <a:lnTo>
                      <a:pt x="1164" y="0"/>
                    </a:lnTo>
                    <a:lnTo>
                      <a:pt x="1238" y="4"/>
                    </a:lnTo>
                    <a:lnTo>
                      <a:pt x="1323" y="13"/>
                    </a:lnTo>
                    <a:lnTo>
                      <a:pt x="1426" y="25"/>
                    </a:lnTo>
                    <a:lnTo>
                      <a:pt x="1459" y="38"/>
                    </a:lnTo>
                    <a:lnTo>
                      <a:pt x="1488" y="51"/>
                    </a:lnTo>
                    <a:lnTo>
                      <a:pt x="1513" y="63"/>
                    </a:lnTo>
                    <a:lnTo>
                      <a:pt x="1536" y="75"/>
                    </a:lnTo>
                    <a:lnTo>
                      <a:pt x="1551" y="86"/>
                    </a:lnTo>
                    <a:lnTo>
                      <a:pt x="1564" y="99"/>
                    </a:lnTo>
                    <a:lnTo>
                      <a:pt x="1569" y="113"/>
                    </a:lnTo>
                    <a:lnTo>
                      <a:pt x="1570" y="129"/>
                    </a:lnTo>
                    <a:lnTo>
                      <a:pt x="1490" y="237"/>
                    </a:lnTo>
                    <a:lnTo>
                      <a:pt x="1429" y="345"/>
                    </a:lnTo>
                    <a:lnTo>
                      <a:pt x="1381" y="454"/>
                    </a:lnTo>
                    <a:lnTo>
                      <a:pt x="1348" y="566"/>
                    </a:lnTo>
                    <a:lnTo>
                      <a:pt x="1323" y="680"/>
                    </a:lnTo>
                    <a:lnTo>
                      <a:pt x="1308" y="799"/>
                    </a:lnTo>
                    <a:lnTo>
                      <a:pt x="1296" y="921"/>
                    </a:lnTo>
                    <a:lnTo>
                      <a:pt x="1290" y="1049"/>
                    </a:lnTo>
                    <a:lnTo>
                      <a:pt x="1226" y="1103"/>
                    </a:lnTo>
                    <a:lnTo>
                      <a:pt x="1138" y="1145"/>
                    </a:lnTo>
                    <a:lnTo>
                      <a:pt x="1027" y="1170"/>
                    </a:lnTo>
                    <a:lnTo>
                      <a:pt x="899" y="1183"/>
                    </a:lnTo>
                    <a:lnTo>
                      <a:pt x="757" y="1178"/>
                    </a:lnTo>
                    <a:lnTo>
                      <a:pt x="607" y="1160"/>
                    </a:lnTo>
                    <a:lnTo>
                      <a:pt x="451" y="1127"/>
                    </a:lnTo>
                    <a:lnTo>
                      <a:pt x="299" y="1081"/>
                    </a:lnTo>
                    <a:lnTo>
                      <a:pt x="238" y="1044"/>
                    </a:lnTo>
                    <a:lnTo>
                      <a:pt x="187" y="1013"/>
                    </a:lnTo>
                    <a:lnTo>
                      <a:pt x="142" y="984"/>
                    </a:lnTo>
                    <a:lnTo>
                      <a:pt x="105" y="956"/>
                    </a:lnTo>
                    <a:lnTo>
                      <a:pt x="71" y="924"/>
                    </a:lnTo>
                    <a:lnTo>
                      <a:pt x="45" y="886"/>
                    </a:lnTo>
                    <a:lnTo>
                      <a:pt x="20" y="840"/>
                    </a:lnTo>
                    <a:lnTo>
                      <a:pt x="0" y="783"/>
                    </a:lnTo>
                    <a:lnTo>
                      <a:pt x="43" y="629"/>
                    </a:lnTo>
                    <a:lnTo>
                      <a:pt x="116" y="499"/>
                    </a:lnTo>
                    <a:lnTo>
                      <a:pt x="209" y="390"/>
                    </a:lnTo>
                    <a:lnTo>
                      <a:pt x="320" y="299"/>
                    </a:lnTo>
                    <a:lnTo>
                      <a:pt x="438" y="221"/>
                    </a:lnTo>
                    <a:lnTo>
                      <a:pt x="564" y="156"/>
                    </a:lnTo>
                    <a:lnTo>
                      <a:pt x="685" y="99"/>
                    </a:lnTo>
                    <a:lnTo>
                      <a:pt x="801" y="50"/>
                    </a:lnTo>
                    <a:close/>
                  </a:path>
                </a:pathLst>
              </a:custGeom>
              <a:solidFill>
                <a:srgbClr val="52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9" name="Freeform 26"/>
              <p:cNvSpPr>
                <a:spLocks/>
              </p:cNvSpPr>
              <p:nvPr/>
            </p:nvSpPr>
            <p:spPr bwMode="auto">
              <a:xfrm>
                <a:off x="2254" y="3606"/>
                <a:ext cx="522" cy="379"/>
              </a:xfrm>
              <a:custGeom>
                <a:avLst/>
                <a:gdLst>
                  <a:gd name="T0" fmla="*/ 783 w 1566"/>
                  <a:gd name="T1" fmla="*/ 60 h 1136"/>
                  <a:gd name="T2" fmla="*/ 868 w 1566"/>
                  <a:gd name="T3" fmla="*/ 39 h 1136"/>
                  <a:gd name="T4" fmla="*/ 943 w 1566"/>
                  <a:gd name="T5" fmla="*/ 24 h 1136"/>
                  <a:gd name="T6" fmla="*/ 1009 w 1566"/>
                  <a:gd name="T7" fmla="*/ 13 h 1136"/>
                  <a:gd name="T8" fmla="*/ 1075 w 1566"/>
                  <a:gd name="T9" fmla="*/ 6 h 1136"/>
                  <a:gd name="T10" fmla="*/ 1142 w 1566"/>
                  <a:gd name="T11" fmla="*/ 0 h 1136"/>
                  <a:gd name="T12" fmla="*/ 1220 w 1566"/>
                  <a:gd name="T13" fmla="*/ 0 h 1136"/>
                  <a:gd name="T14" fmla="*/ 1309 w 1566"/>
                  <a:gd name="T15" fmla="*/ 3 h 1136"/>
                  <a:gd name="T16" fmla="*/ 1419 w 1566"/>
                  <a:gd name="T17" fmla="*/ 10 h 1136"/>
                  <a:gd name="T18" fmla="*/ 1454 w 1566"/>
                  <a:gd name="T19" fmla="*/ 23 h 1136"/>
                  <a:gd name="T20" fmla="*/ 1486 w 1566"/>
                  <a:gd name="T21" fmla="*/ 34 h 1136"/>
                  <a:gd name="T22" fmla="*/ 1511 w 1566"/>
                  <a:gd name="T23" fmla="*/ 43 h 1136"/>
                  <a:gd name="T24" fmla="*/ 1533 w 1566"/>
                  <a:gd name="T25" fmla="*/ 53 h 1136"/>
                  <a:gd name="T26" fmla="*/ 1547 w 1566"/>
                  <a:gd name="T27" fmla="*/ 62 h 1136"/>
                  <a:gd name="T28" fmla="*/ 1558 w 1566"/>
                  <a:gd name="T29" fmla="*/ 73 h 1136"/>
                  <a:gd name="T30" fmla="*/ 1564 w 1566"/>
                  <a:gd name="T31" fmla="*/ 84 h 1136"/>
                  <a:gd name="T32" fmla="*/ 1566 w 1566"/>
                  <a:gd name="T33" fmla="*/ 100 h 1136"/>
                  <a:gd name="T34" fmla="*/ 1488 w 1566"/>
                  <a:gd name="T35" fmla="*/ 208 h 1136"/>
                  <a:gd name="T36" fmla="*/ 1429 w 1566"/>
                  <a:gd name="T37" fmla="*/ 315 h 1136"/>
                  <a:gd name="T38" fmla="*/ 1384 w 1566"/>
                  <a:gd name="T39" fmla="*/ 422 h 1136"/>
                  <a:gd name="T40" fmla="*/ 1354 w 1566"/>
                  <a:gd name="T41" fmla="*/ 532 h 1136"/>
                  <a:gd name="T42" fmla="*/ 1330 w 1566"/>
                  <a:gd name="T43" fmla="*/ 642 h 1136"/>
                  <a:gd name="T44" fmla="*/ 1316 w 1566"/>
                  <a:gd name="T45" fmla="*/ 757 h 1136"/>
                  <a:gd name="T46" fmla="*/ 1303 w 1566"/>
                  <a:gd name="T47" fmla="*/ 875 h 1136"/>
                  <a:gd name="T48" fmla="*/ 1294 w 1566"/>
                  <a:gd name="T49" fmla="*/ 1002 h 1136"/>
                  <a:gd name="T50" fmla="*/ 1231 w 1566"/>
                  <a:gd name="T51" fmla="*/ 1058 h 1136"/>
                  <a:gd name="T52" fmla="*/ 1142 w 1566"/>
                  <a:gd name="T53" fmla="*/ 1099 h 1136"/>
                  <a:gd name="T54" fmla="*/ 1028 w 1566"/>
                  <a:gd name="T55" fmla="*/ 1125 h 1136"/>
                  <a:gd name="T56" fmla="*/ 897 w 1566"/>
                  <a:gd name="T57" fmla="*/ 1136 h 1136"/>
                  <a:gd name="T58" fmla="*/ 750 w 1566"/>
                  <a:gd name="T59" fmla="*/ 1130 h 1136"/>
                  <a:gd name="T60" fmla="*/ 594 w 1566"/>
                  <a:gd name="T61" fmla="*/ 1111 h 1136"/>
                  <a:gd name="T62" fmla="*/ 434 w 1566"/>
                  <a:gd name="T63" fmla="*/ 1073 h 1136"/>
                  <a:gd name="T64" fmla="*/ 277 w 1566"/>
                  <a:gd name="T65" fmla="*/ 1023 h 1136"/>
                  <a:gd name="T66" fmla="*/ 213 w 1566"/>
                  <a:gd name="T67" fmla="*/ 983 h 1136"/>
                  <a:gd name="T68" fmla="*/ 162 w 1566"/>
                  <a:gd name="T69" fmla="*/ 951 h 1136"/>
                  <a:gd name="T70" fmla="*/ 119 w 1566"/>
                  <a:gd name="T71" fmla="*/ 921 h 1136"/>
                  <a:gd name="T72" fmla="*/ 85 w 1566"/>
                  <a:gd name="T73" fmla="*/ 895 h 1136"/>
                  <a:gd name="T74" fmla="*/ 57 w 1566"/>
                  <a:gd name="T75" fmla="*/ 863 h 1136"/>
                  <a:gd name="T76" fmla="*/ 35 w 1566"/>
                  <a:gd name="T77" fmla="*/ 827 h 1136"/>
                  <a:gd name="T78" fmla="*/ 16 w 1566"/>
                  <a:gd name="T79" fmla="*/ 781 h 1136"/>
                  <a:gd name="T80" fmla="*/ 0 w 1566"/>
                  <a:gd name="T81" fmla="*/ 722 h 1136"/>
                  <a:gd name="T82" fmla="*/ 62 w 1566"/>
                  <a:gd name="T83" fmla="*/ 576 h 1136"/>
                  <a:gd name="T84" fmla="*/ 144 w 1566"/>
                  <a:gd name="T85" fmla="*/ 458 h 1136"/>
                  <a:gd name="T86" fmla="*/ 240 w 1566"/>
                  <a:gd name="T87" fmla="*/ 362 h 1136"/>
                  <a:gd name="T88" fmla="*/ 348 w 1566"/>
                  <a:gd name="T89" fmla="*/ 284 h 1136"/>
                  <a:gd name="T90" fmla="*/ 461 w 1566"/>
                  <a:gd name="T91" fmla="*/ 219 h 1136"/>
                  <a:gd name="T92" fmla="*/ 575 w 1566"/>
                  <a:gd name="T93" fmla="*/ 162 h 1136"/>
                  <a:gd name="T94" fmla="*/ 683 w 1566"/>
                  <a:gd name="T95" fmla="*/ 110 h 1136"/>
                  <a:gd name="T96" fmla="*/ 783 w 1566"/>
                  <a:gd name="T97" fmla="*/ 60 h 11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66" h="1136">
                    <a:moveTo>
                      <a:pt x="783" y="60"/>
                    </a:moveTo>
                    <a:lnTo>
                      <a:pt x="868" y="39"/>
                    </a:lnTo>
                    <a:lnTo>
                      <a:pt x="943" y="24"/>
                    </a:lnTo>
                    <a:lnTo>
                      <a:pt x="1009" y="13"/>
                    </a:lnTo>
                    <a:lnTo>
                      <a:pt x="1075" y="6"/>
                    </a:lnTo>
                    <a:lnTo>
                      <a:pt x="1142" y="0"/>
                    </a:lnTo>
                    <a:lnTo>
                      <a:pt x="1220" y="0"/>
                    </a:lnTo>
                    <a:lnTo>
                      <a:pt x="1309" y="3"/>
                    </a:lnTo>
                    <a:lnTo>
                      <a:pt x="1419" y="10"/>
                    </a:lnTo>
                    <a:lnTo>
                      <a:pt x="1454" y="23"/>
                    </a:lnTo>
                    <a:lnTo>
                      <a:pt x="1486" y="34"/>
                    </a:lnTo>
                    <a:lnTo>
                      <a:pt x="1511" y="43"/>
                    </a:lnTo>
                    <a:lnTo>
                      <a:pt x="1533" y="53"/>
                    </a:lnTo>
                    <a:lnTo>
                      <a:pt x="1547" y="62"/>
                    </a:lnTo>
                    <a:lnTo>
                      <a:pt x="1558" y="73"/>
                    </a:lnTo>
                    <a:lnTo>
                      <a:pt x="1564" y="84"/>
                    </a:lnTo>
                    <a:lnTo>
                      <a:pt x="1566" y="100"/>
                    </a:lnTo>
                    <a:lnTo>
                      <a:pt x="1488" y="208"/>
                    </a:lnTo>
                    <a:lnTo>
                      <a:pt x="1429" y="315"/>
                    </a:lnTo>
                    <a:lnTo>
                      <a:pt x="1384" y="422"/>
                    </a:lnTo>
                    <a:lnTo>
                      <a:pt x="1354" y="532"/>
                    </a:lnTo>
                    <a:lnTo>
                      <a:pt x="1330" y="642"/>
                    </a:lnTo>
                    <a:lnTo>
                      <a:pt x="1316" y="757"/>
                    </a:lnTo>
                    <a:lnTo>
                      <a:pt x="1303" y="875"/>
                    </a:lnTo>
                    <a:lnTo>
                      <a:pt x="1294" y="1002"/>
                    </a:lnTo>
                    <a:lnTo>
                      <a:pt x="1231" y="1058"/>
                    </a:lnTo>
                    <a:lnTo>
                      <a:pt x="1142" y="1099"/>
                    </a:lnTo>
                    <a:lnTo>
                      <a:pt x="1028" y="1125"/>
                    </a:lnTo>
                    <a:lnTo>
                      <a:pt x="897" y="1136"/>
                    </a:lnTo>
                    <a:lnTo>
                      <a:pt x="750" y="1130"/>
                    </a:lnTo>
                    <a:lnTo>
                      <a:pt x="594" y="1111"/>
                    </a:lnTo>
                    <a:lnTo>
                      <a:pt x="434" y="1073"/>
                    </a:lnTo>
                    <a:lnTo>
                      <a:pt x="277" y="1023"/>
                    </a:lnTo>
                    <a:lnTo>
                      <a:pt x="213" y="983"/>
                    </a:lnTo>
                    <a:lnTo>
                      <a:pt x="162" y="951"/>
                    </a:lnTo>
                    <a:lnTo>
                      <a:pt x="119" y="921"/>
                    </a:lnTo>
                    <a:lnTo>
                      <a:pt x="85" y="895"/>
                    </a:lnTo>
                    <a:lnTo>
                      <a:pt x="57" y="863"/>
                    </a:lnTo>
                    <a:lnTo>
                      <a:pt x="35" y="827"/>
                    </a:lnTo>
                    <a:lnTo>
                      <a:pt x="16" y="781"/>
                    </a:lnTo>
                    <a:lnTo>
                      <a:pt x="0" y="722"/>
                    </a:lnTo>
                    <a:lnTo>
                      <a:pt x="62" y="576"/>
                    </a:lnTo>
                    <a:lnTo>
                      <a:pt x="144" y="458"/>
                    </a:lnTo>
                    <a:lnTo>
                      <a:pt x="240" y="362"/>
                    </a:lnTo>
                    <a:lnTo>
                      <a:pt x="348" y="284"/>
                    </a:lnTo>
                    <a:lnTo>
                      <a:pt x="461" y="219"/>
                    </a:lnTo>
                    <a:lnTo>
                      <a:pt x="575" y="162"/>
                    </a:lnTo>
                    <a:lnTo>
                      <a:pt x="683" y="110"/>
                    </a:lnTo>
                    <a:lnTo>
                      <a:pt x="783" y="60"/>
                    </a:lnTo>
                    <a:close/>
                  </a:path>
                </a:pathLst>
              </a:custGeom>
              <a:solidFill>
                <a:srgbClr val="40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0" name="Freeform 27"/>
              <p:cNvSpPr>
                <a:spLocks/>
              </p:cNvSpPr>
              <p:nvPr/>
            </p:nvSpPr>
            <p:spPr bwMode="auto">
              <a:xfrm>
                <a:off x="2628" y="3620"/>
                <a:ext cx="145" cy="101"/>
              </a:xfrm>
              <a:custGeom>
                <a:avLst/>
                <a:gdLst>
                  <a:gd name="T0" fmla="*/ 435 w 435"/>
                  <a:gd name="T1" fmla="*/ 60 h 302"/>
                  <a:gd name="T2" fmla="*/ 413 w 435"/>
                  <a:gd name="T3" fmla="*/ 87 h 302"/>
                  <a:gd name="T4" fmla="*/ 396 w 435"/>
                  <a:gd name="T5" fmla="*/ 113 h 302"/>
                  <a:gd name="T6" fmla="*/ 380 w 435"/>
                  <a:gd name="T7" fmla="*/ 138 h 302"/>
                  <a:gd name="T8" fmla="*/ 366 w 435"/>
                  <a:gd name="T9" fmla="*/ 163 h 302"/>
                  <a:gd name="T10" fmla="*/ 352 w 435"/>
                  <a:gd name="T11" fmla="*/ 188 h 302"/>
                  <a:gd name="T12" fmla="*/ 338 w 435"/>
                  <a:gd name="T13" fmla="*/ 216 h 302"/>
                  <a:gd name="T14" fmla="*/ 323 w 435"/>
                  <a:gd name="T15" fmla="*/ 244 h 302"/>
                  <a:gd name="T16" fmla="*/ 309 w 435"/>
                  <a:gd name="T17" fmla="*/ 276 h 302"/>
                  <a:gd name="T18" fmla="*/ 298 w 435"/>
                  <a:gd name="T19" fmla="*/ 284 h 302"/>
                  <a:gd name="T20" fmla="*/ 278 w 435"/>
                  <a:gd name="T21" fmla="*/ 293 h 302"/>
                  <a:gd name="T22" fmla="*/ 250 w 435"/>
                  <a:gd name="T23" fmla="*/ 298 h 302"/>
                  <a:gd name="T24" fmla="*/ 220 w 435"/>
                  <a:gd name="T25" fmla="*/ 302 h 302"/>
                  <a:gd name="T26" fmla="*/ 184 w 435"/>
                  <a:gd name="T27" fmla="*/ 301 h 302"/>
                  <a:gd name="T28" fmla="*/ 145 w 435"/>
                  <a:gd name="T29" fmla="*/ 297 h 302"/>
                  <a:gd name="T30" fmla="*/ 104 w 435"/>
                  <a:gd name="T31" fmla="*/ 288 h 302"/>
                  <a:gd name="T32" fmla="*/ 65 w 435"/>
                  <a:gd name="T33" fmla="*/ 276 h 302"/>
                  <a:gd name="T34" fmla="*/ 46 w 435"/>
                  <a:gd name="T35" fmla="*/ 263 h 302"/>
                  <a:gd name="T36" fmla="*/ 32 w 435"/>
                  <a:gd name="T37" fmla="*/ 254 h 302"/>
                  <a:gd name="T38" fmla="*/ 22 w 435"/>
                  <a:gd name="T39" fmla="*/ 244 h 302"/>
                  <a:gd name="T40" fmla="*/ 15 w 435"/>
                  <a:gd name="T41" fmla="*/ 234 h 302"/>
                  <a:gd name="T42" fmla="*/ 10 w 435"/>
                  <a:gd name="T43" fmla="*/ 222 h 302"/>
                  <a:gd name="T44" fmla="*/ 6 w 435"/>
                  <a:gd name="T45" fmla="*/ 209 h 302"/>
                  <a:gd name="T46" fmla="*/ 1 w 435"/>
                  <a:gd name="T47" fmla="*/ 192 h 302"/>
                  <a:gd name="T48" fmla="*/ 0 w 435"/>
                  <a:gd name="T49" fmla="*/ 176 h 302"/>
                  <a:gd name="T50" fmla="*/ 33 w 435"/>
                  <a:gd name="T51" fmla="*/ 92 h 302"/>
                  <a:gd name="T52" fmla="*/ 92 w 435"/>
                  <a:gd name="T53" fmla="*/ 39 h 302"/>
                  <a:gd name="T54" fmla="*/ 163 w 435"/>
                  <a:gd name="T55" fmla="*/ 10 h 302"/>
                  <a:gd name="T56" fmla="*/ 242 w 435"/>
                  <a:gd name="T57" fmla="*/ 0 h 302"/>
                  <a:gd name="T58" fmla="*/ 316 w 435"/>
                  <a:gd name="T59" fmla="*/ 5 h 302"/>
                  <a:gd name="T60" fmla="*/ 378 w 435"/>
                  <a:gd name="T61" fmla="*/ 19 h 302"/>
                  <a:gd name="T62" fmla="*/ 421 w 435"/>
                  <a:gd name="T63" fmla="*/ 38 h 302"/>
                  <a:gd name="T64" fmla="*/ 435 w 435"/>
                  <a:gd name="T65" fmla="*/ 60 h 3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35" h="302">
                    <a:moveTo>
                      <a:pt x="435" y="60"/>
                    </a:moveTo>
                    <a:lnTo>
                      <a:pt x="413" y="87"/>
                    </a:lnTo>
                    <a:lnTo>
                      <a:pt x="396" y="113"/>
                    </a:lnTo>
                    <a:lnTo>
                      <a:pt x="380" y="138"/>
                    </a:lnTo>
                    <a:lnTo>
                      <a:pt x="366" y="163"/>
                    </a:lnTo>
                    <a:lnTo>
                      <a:pt x="352" y="188"/>
                    </a:lnTo>
                    <a:lnTo>
                      <a:pt x="338" y="216"/>
                    </a:lnTo>
                    <a:lnTo>
                      <a:pt x="323" y="244"/>
                    </a:lnTo>
                    <a:lnTo>
                      <a:pt x="309" y="276"/>
                    </a:lnTo>
                    <a:lnTo>
                      <a:pt x="298" y="284"/>
                    </a:lnTo>
                    <a:lnTo>
                      <a:pt x="278" y="293"/>
                    </a:lnTo>
                    <a:lnTo>
                      <a:pt x="250" y="298"/>
                    </a:lnTo>
                    <a:lnTo>
                      <a:pt x="220" y="302"/>
                    </a:lnTo>
                    <a:lnTo>
                      <a:pt x="184" y="301"/>
                    </a:lnTo>
                    <a:lnTo>
                      <a:pt x="145" y="297"/>
                    </a:lnTo>
                    <a:lnTo>
                      <a:pt x="104" y="288"/>
                    </a:lnTo>
                    <a:lnTo>
                      <a:pt x="65" y="276"/>
                    </a:lnTo>
                    <a:lnTo>
                      <a:pt x="46" y="263"/>
                    </a:lnTo>
                    <a:lnTo>
                      <a:pt x="32" y="254"/>
                    </a:lnTo>
                    <a:lnTo>
                      <a:pt x="22" y="244"/>
                    </a:lnTo>
                    <a:lnTo>
                      <a:pt x="15" y="234"/>
                    </a:lnTo>
                    <a:lnTo>
                      <a:pt x="10" y="222"/>
                    </a:lnTo>
                    <a:lnTo>
                      <a:pt x="6" y="209"/>
                    </a:lnTo>
                    <a:lnTo>
                      <a:pt x="1" y="192"/>
                    </a:lnTo>
                    <a:lnTo>
                      <a:pt x="0" y="176"/>
                    </a:lnTo>
                    <a:lnTo>
                      <a:pt x="33" y="92"/>
                    </a:lnTo>
                    <a:lnTo>
                      <a:pt x="92" y="39"/>
                    </a:lnTo>
                    <a:lnTo>
                      <a:pt x="163" y="10"/>
                    </a:lnTo>
                    <a:lnTo>
                      <a:pt x="242" y="0"/>
                    </a:lnTo>
                    <a:lnTo>
                      <a:pt x="316" y="5"/>
                    </a:lnTo>
                    <a:lnTo>
                      <a:pt x="378" y="19"/>
                    </a:lnTo>
                    <a:lnTo>
                      <a:pt x="421" y="38"/>
                    </a:lnTo>
                    <a:lnTo>
                      <a:pt x="435" y="6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1" name="Freeform 28"/>
              <p:cNvSpPr>
                <a:spLocks/>
              </p:cNvSpPr>
              <p:nvPr/>
            </p:nvSpPr>
            <p:spPr bwMode="auto">
              <a:xfrm>
                <a:off x="3158" y="3420"/>
                <a:ext cx="213" cy="76"/>
              </a:xfrm>
              <a:custGeom>
                <a:avLst/>
                <a:gdLst>
                  <a:gd name="T0" fmla="*/ 276 w 639"/>
                  <a:gd name="T1" fmla="*/ 5 h 229"/>
                  <a:gd name="T2" fmla="*/ 322 w 639"/>
                  <a:gd name="T3" fmla="*/ 0 h 229"/>
                  <a:gd name="T4" fmla="*/ 370 w 639"/>
                  <a:gd name="T5" fmla="*/ 0 h 229"/>
                  <a:gd name="T6" fmla="*/ 418 w 639"/>
                  <a:gd name="T7" fmla="*/ 5 h 229"/>
                  <a:gd name="T8" fmla="*/ 465 w 639"/>
                  <a:gd name="T9" fmla="*/ 13 h 229"/>
                  <a:gd name="T10" fmla="*/ 509 w 639"/>
                  <a:gd name="T11" fmla="*/ 23 h 229"/>
                  <a:gd name="T12" fmla="*/ 555 w 639"/>
                  <a:gd name="T13" fmla="*/ 38 h 229"/>
                  <a:gd name="T14" fmla="*/ 597 w 639"/>
                  <a:gd name="T15" fmla="*/ 55 h 229"/>
                  <a:gd name="T16" fmla="*/ 639 w 639"/>
                  <a:gd name="T17" fmla="*/ 77 h 229"/>
                  <a:gd name="T18" fmla="*/ 639 w 639"/>
                  <a:gd name="T19" fmla="*/ 81 h 229"/>
                  <a:gd name="T20" fmla="*/ 639 w 639"/>
                  <a:gd name="T21" fmla="*/ 91 h 229"/>
                  <a:gd name="T22" fmla="*/ 565 w 639"/>
                  <a:gd name="T23" fmla="*/ 94 h 229"/>
                  <a:gd name="T24" fmla="*/ 500 w 639"/>
                  <a:gd name="T25" fmla="*/ 99 h 229"/>
                  <a:gd name="T26" fmla="*/ 438 w 639"/>
                  <a:gd name="T27" fmla="*/ 106 h 229"/>
                  <a:gd name="T28" fmla="*/ 381 w 639"/>
                  <a:gd name="T29" fmla="*/ 119 h 229"/>
                  <a:gd name="T30" fmla="*/ 324 w 639"/>
                  <a:gd name="T31" fmla="*/ 135 h 229"/>
                  <a:gd name="T32" fmla="*/ 269 w 639"/>
                  <a:gd name="T33" fmla="*/ 158 h 229"/>
                  <a:gd name="T34" fmla="*/ 210 w 639"/>
                  <a:gd name="T35" fmla="*/ 188 h 229"/>
                  <a:gd name="T36" fmla="*/ 148 w 639"/>
                  <a:gd name="T37" fmla="*/ 227 h 229"/>
                  <a:gd name="T38" fmla="*/ 126 w 639"/>
                  <a:gd name="T39" fmla="*/ 229 h 229"/>
                  <a:gd name="T40" fmla="*/ 103 w 639"/>
                  <a:gd name="T41" fmla="*/ 227 h 229"/>
                  <a:gd name="T42" fmla="*/ 80 w 639"/>
                  <a:gd name="T43" fmla="*/ 223 h 229"/>
                  <a:gd name="T44" fmla="*/ 59 w 639"/>
                  <a:gd name="T45" fmla="*/ 215 h 229"/>
                  <a:gd name="T46" fmla="*/ 38 w 639"/>
                  <a:gd name="T47" fmla="*/ 202 h 229"/>
                  <a:gd name="T48" fmla="*/ 21 w 639"/>
                  <a:gd name="T49" fmla="*/ 185 h 229"/>
                  <a:gd name="T50" fmla="*/ 7 w 639"/>
                  <a:gd name="T51" fmla="*/ 165 h 229"/>
                  <a:gd name="T52" fmla="*/ 0 w 639"/>
                  <a:gd name="T53" fmla="*/ 141 h 229"/>
                  <a:gd name="T54" fmla="*/ 32 w 639"/>
                  <a:gd name="T55" fmla="*/ 113 h 229"/>
                  <a:gd name="T56" fmla="*/ 64 w 639"/>
                  <a:gd name="T57" fmla="*/ 89 h 229"/>
                  <a:gd name="T58" fmla="*/ 98 w 639"/>
                  <a:gd name="T59" fmla="*/ 69 h 229"/>
                  <a:gd name="T60" fmla="*/ 132 w 639"/>
                  <a:gd name="T61" fmla="*/ 52 h 229"/>
                  <a:gd name="T62" fmla="*/ 166 w 639"/>
                  <a:gd name="T63" fmla="*/ 35 h 229"/>
                  <a:gd name="T64" fmla="*/ 202 w 639"/>
                  <a:gd name="T65" fmla="*/ 23 h 229"/>
                  <a:gd name="T66" fmla="*/ 238 w 639"/>
                  <a:gd name="T67" fmla="*/ 11 h 229"/>
                  <a:gd name="T68" fmla="*/ 276 w 639"/>
                  <a:gd name="T69" fmla="*/ 5 h 2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39" h="229">
                    <a:moveTo>
                      <a:pt x="276" y="5"/>
                    </a:moveTo>
                    <a:lnTo>
                      <a:pt x="322" y="0"/>
                    </a:lnTo>
                    <a:lnTo>
                      <a:pt x="370" y="0"/>
                    </a:lnTo>
                    <a:lnTo>
                      <a:pt x="418" y="5"/>
                    </a:lnTo>
                    <a:lnTo>
                      <a:pt x="465" y="13"/>
                    </a:lnTo>
                    <a:lnTo>
                      <a:pt x="509" y="23"/>
                    </a:lnTo>
                    <a:lnTo>
                      <a:pt x="555" y="38"/>
                    </a:lnTo>
                    <a:lnTo>
                      <a:pt x="597" y="55"/>
                    </a:lnTo>
                    <a:lnTo>
                      <a:pt x="639" y="77"/>
                    </a:lnTo>
                    <a:lnTo>
                      <a:pt x="639" y="81"/>
                    </a:lnTo>
                    <a:lnTo>
                      <a:pt x="639" y="91"/>
                    </a:lnTo>
                    <a:lnTo>
                      <a:pt x="565" y="94"/>
                    </a:lnTo>
                    <a:lnTo>
                      <a:pt x="500" y="99"/>
                    </a:lnTo>
                    <a:lnTo>
                      <a:pt x="438" y="106"/>
                    </a:lnTo>
                    <a:lnTo>
                      <a:pt x="381" y="119"/>
                    </a:lnTo>
                    <a:lnTo>
                      <a:pt x="324" y="135"/>
                    </a:lnTo>
                    <a:lnTo>
                      <a:pt x="269" y="158"/>
                    </a:lnTo>
                    <a:lnTo>
                      <a:pt x="210" y="188"/>
                    </a:lnTo>
                    <a:lnTo>
                      <a:pt x="148" y="227"/>
                    </a:lnTo>
                    <a:lnTo>
                      <a:pt x="126" y="229"/>
                    </a:lnTo>
                    <a:lnTo>
                      <a:pt x="103" y="227"/>
                    </a:lnTo>
                    <a:lnTo>
                      <a:pt x="80" y="223"/>
                    </a:lnTo>
                    <a:lnTo>
                      <a:pt x="59" y="215"/>
                    </a:lnTo>
                    <a:lnTo>
                      <a:pt x="38" y="202"/>
                    </a:lnTo>
                    <a:lnTo>
                      <a:pt x="21" y="185"/>
                    </a:lnTo>
                    <a:lnTo>
                      <a:pt x="7" y="165"/>
                    </a:lnTo>
                    <a:lnTo>
                      <a:pt x="0" y="141"/>
                    </a:lnTo>
                    <a:lnTo>
                      <a:pt x="32" y="113"/>
                    </a:lnTo>
                    <a:lnTo>
                      <a:pt x="64" y="89"/>
                    </a:lnTo>
                    <a:lnTo>
                      <a:pt x="98" y="69"/>
                    </a:lnTo>
                    <a:lnTo>
                      <a:pt x="132" y="52"/>
                    </a:lnTo>
                    <a:lnTo>
                      <a:pt x="166" y="35"/>
                    </a:lnTo>
                    <a:lnTo>
                      <a:pt x="202" y="23"/>
                    </a:lnTo>
                    <a:lnTo>
                      <a:pt x="238" y="11"/>
                    </a:lnTo>
                    <a:lnTo>
                      <a:pt x="276" y="5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2" name="Freeform 29"/>
              <p:cNvSpPr>
                <a:spLocks/>
              </p:cNvSpPr>
              <p:nvPr/>
            </p:nvSpPr>
            <p:spPr bwMode="auto">
              <a:xfrm>
                <a:off x="3054" y="3508"/>
                <a:ext cx="42" cy="47"/>
              </a:xfrm>
              <a:custGeom>
                <a:avLst/>
                <a:gdLst>
                  <a:gd name="T0" fmla="*/ 99 w 126"/>
                  <a:gd name="T1" fmla="*/ 0 h 141"/>
                  <a:gd name="T2" fmla="*/ 111 w 126"/>
                  <a:gd name="T3" fmla="*/ 11 h 141"/>
                  <a:gd name="T4" fmla="*/ 119 w 126"/>
                  <a:gd name="T5" fmla="*/ 27 h 141"/>
                  <a:gd name="T6" fmla="*/ 124 w 126"/>
                  <a:gd name="T7" fmla="*/ 43 h 141"/>
                  <a:gd name="T8" fmla="*/ 126 w 126"/>
                  <a:gd name="T9" fmla="*/ 64 h 141"/>
                  <a:gd name="T10" fmla="*/ 124 w 126"/>
                  <a:gd name="T11" fmla="*/ 82 h 141"/>
                  <a:gd name="T12" fmla="*/ 122 w 126"/>
                  <a:gd name="T13" fmla="*/ 102 h 141"/>
                  <a:gd name="T14" fmla="*/ 118 w 126"/>
                  <a:gd name="T15" fmla="*/ 120 h 141"/>
                  <a:gd name="T16" fmla="*/ 117 w 126"/>
                  <a:gd name="T17" fmla="*/ 137 h 141"/>
                  <a:gd name="T18" fmla="*/ 68 w 126"/>
                  <a:gd name="T19" fmla="*/ 141 h 141"/>
                  <a:gd name="T20" fmla="*/ 32 w 126"/>
                  <a:gd name="T21" fmla="*/ 134 h 141"/>
                  <a:gd name="T22" fmla="*/ 8 w 126"/>
                  <a:gd name="T23" fmla="*/ 119 h 141"/>
                  <a:gd name="T24" fmla="*/ 0 w 126"/>
                  <a:gd name="T25" fmla="*/ 98 h 141"/>
                  <a:gd name="T26" fmla="*/ 3 w 126"/>
                  <a:gd name="T27" fmla="*/ 71 h 141"/>
                  <a:gd name="T28" fmla="*/ 19 w 126"/>
                  <a:gd name="T29" fmla="*/ 45 h 141"/>
                  <a:gd name="T30" fmla="*/ 51 w 126"/>
                  <a:gd name="T31" fmla="*/ 20 h 141"/>
                  <a:gd name="T32" fmla="*/ 99 w 126"/>
                  <a:gd name="T33" fmla="*/ 0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6" h="141">
                    <a:moveTo>
                      <a:pt x="99" y="0"/>
                    </a:moveTo>
                    <a:lnTo>
                      <a:pt x="111" y="11"/>
                    </a:lnTo>
                    <a:lnTo>
                      <a:pt x="119" y="27"/>
                    </a:lnTo>
                    <a:lnTo>
                      <a:pt x="124" y="43"/>
                    </a:lnTo>
                    <a:lnTo>
                      <a:pt x="126" y="64"/>
                    </a:lnTo>
                    <a:lnTo>
                      <a:pt x="124" y="82"/>
                    </a:lnTo>
                    <a:lnTo>
                      <a:pt x="122" y="102"/>
                    </a:lnTo>
                    <a:lnTo>
                      <a:pt x="118" y="120"/>
                    </a:lnTo>
                    <a:lnTo>
                      <a:pt x="117" y="137"/>
                    </a:lnTo>
                    <a:lnTo>
                      <a:pt x="68" y="141"/>
                    </a:lnTo>
                    <a:lnTo>
                      <a:pt x="32" y="134"/>
                    </a:lnTo>
                    <a:lnTo>
                      <a:pt x="8" y="119"/>
                    </a:lnTo>
                    <a:lnTo>
                      <a:pt x="0" y="98"/>
                    </a:lnTo>
                    <a:lnTo>
                      <a:pt x="3" y="71"/>
                    </a:lnTo>
                    <a:lnTo>
                      <a:pt x="19" y="45"/>
                    </a:lnTo>
                    <a:lnTo>
                      <a:pt x="51" y="20"/>
                    </a:lnTo>
                    <a:lnTo>
                      <a:pt x="99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3" name="Freeform 30"/>
              <p:cNvSpPr>
                <a:spLocks/>
              </p:cNvSpPr>
              <p:nvPr/>
            </p:nvSpPr>
            <p:spPr bwMode="auto">
              <a:xfrm>
                <a:off x="2796" y="3558"/>
                <a:ext cx="23" cy="32"/>
              </a:xfrm>
              <a:custGeom>
                <a:avLst/>
                <a:gdLst>
                  <a:gd name="T0" fmla="*/ 45 w 68"/>
                  <a:gd name="T1" fmla="*/ 0 h 97"/>
                  <a:gd name="T2" fmla="*/ 51 w 68"/>
                  <a:gd name="T3" fmla="*/ 12 h 97"/>
                  <a:gd name="T4" fmla="*/ 58 w 68"/>
                  <a:gd name="T5" fmla="*/ 27 h 97"/>
                  <a:gd name="T6" fmla="*/ 64 w 68"/>
                  <a:gd name="T7" fmla="*/ 41 h 97"/>
                  <a:gd name="T8" fmla="*/ 68 w 68"/>
                  <a:gd name="T9" fmla="*/ 57 h 97"/>
                  <a:gd name="T10" fmla="*/ 66 w 68"/>
                  <a:gd name="T11" fmla="*/ 69 h 97"/>
                  <a:gd name="T12" fmla="*/ 62 w 68"/>
                  <a:gd name="T13" fmla="*/ 82 h 97"/>
                  <a:gd name="T14" fmla="*/ 52 w 68"/>
                  <a:gd name="T15" fmla="*/ 90 h 97"/>
                  <a:gd name="T16" fmla="*/ 36 w 68"/>
                  <a:gd name="T17" fmla="*/ 97 h 97"/>
                  <a:gd name="T18" fmla="*/ 26 w 68"/>
                  <a:gd name="T19" fmla="*/ 84 h 97"/>
                  <a:gd name="T20" fmla="*/ 18 w 68"/>
                  <a:gd name="T21" fmla="*/ 73 h 97"/>
                  <a:gd name="T22" fmla="*/ 8 w 68"/>
                  <a:gd name="T23" fmla="*/ 61 h 97"/>
                  <a:gd name="T24" fmla="*/ 0 w 68"/>
                  <a:gd name="T25" fmla="*/ 50 h 97"/>
                  <a:gd name="T26" fmla="*/ 6 w 68"/>
                  <a:gd name="T27" fmla="*/ 36 h 97"/>
                  <a:gd name="T28" fmla="*/ 15 w 68"/>
                  <a:gd name="T29" fmla="*/ 25 h 97"/>
                  <a:gd name="T30" fmla="*/ 22 w 68"/>
                  <a:gd name="T31" fmla="*/ 12 h 97"/>
                  <a:gd name="T32" fmla="*/ 29 w 68"/>
                  <a:gd name="T33" fmla="*/ 0 h 97"/>
                  <a:gd name="T34" fmla="*/ 37 w 68"/>
                  <a:gd name="T35" fmla="*/ 0 h 97"/>
                  <a:gd name="T36" fmla="*/ 45 w 68"/>
                  <a:gd name="T37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8" h="97">
                    <a:moveTo>
                      <a:pt x="45" y="0"/>
                    </a:moveTo>
                    <a:lnTo>
                      <a:pt x="51" y="12"/>
                    </a:lnTo>
                    <a:lnTo>
                      <a:pt x="58" y="27"/>
                    </a:lnTo>
                    <a:lnTo>
                      <a:pt x="64" y="41"/>
                    </a:lnTo>
                    <a:lnTo>
                      <a:pt x="68" y="57"/>
                    </a:lnTo>
                    <a:lnTo>
                      <a:pt x="66" y="69"/>
                    </a:lnTo>
                    <a:lnTo>
                      <a:pt x="62" y="82"/>
                    </a:lnTo>
                    <a:lnTo>
                      <a:pt x="52" y="90"/>
                    </a:lnTo>
                    <a:lnTo>
                      <a:pt x="36" y="97"/>
                    </a:lnTo>
                    <a:lnTo>
                      <a:pt x="26" y="84"/>
                    </a:lnTo>
                    <a:lnTo>
                      <a:pt x="18" y="73"/>
                    </a:lnTo>
                    <a:lnTo>
                      <a:pt x="8" y="61"/>
                    </a:lnTo>
                    <a:lnTo>
                      <a:pt x="0" y="50"/>
                    </a:lnTo>
                    <a:lnTo>
                      <a:pt x="6" y="36"/>
                    </a:lnTo>
                    <a:lnTo>
                      <a:pt x="15" y="25"/>
                    </a:lnTo>
                    <a:lnTo>
                      <a:pt x="22" y="12"/>
                    </a:lnTo>
                    <a:lnTo>
                      <a:pt x="29" y="0"/>
                    </a:lnTo>
                    <a:lnTo>
                      <a:pt x="37" y="0"/>
                    </a:lnTo>
                    <a:lnTo>
                      <a:pt x="45" y="0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4" name="Freeform 31"/>
              <p:cNvSpPr>
                <a:spLocks/>
              </p:cNvSpPr>
              <p:nvPr/>
            </p:nvSpPr>
            <p:spPr bwMode="auto">
              <a:xfrm>
                <a:off x="3218" y="3457"/>
                <a:ext cx="255" cy="113"/>
              </a:xfrm>
              <a:custGeom>
                <a:avLst/>
                <a:gdLst>
                  <a:gd name="T0" fmla="*/ 302 w 767"/>
                  <a:gd name="T1" fmla="*/ 4 h 338"/>
                  <a:gd name="T2" fmla="*/ 395 w 767"/>
                  <a:gd name="T3" fmla="*/ 0 h 338"/>
                  <a:gd name="T4" fmla="*/ 474 w 767"/>
                  <a:gd name="T5" fmla="*/ 8 h 338"/>
                  <a:gd name="T6" fmla="*/ 538 w 767"/>
                  <a:gd name="T7" fmla="*/ 29 h 338"/>
                  <a:gd name="T8" fmla="*/ 594 w 767"/>
                  <a:gd name="T9" fmla="*/ 62 h 338"/>
                  <a:gd name="T10" fmla="*/ 640 w 767"/>
                  <a:gd name="T11" fmla="*/ 105 h 338"/>
                  <a:gd name="T12" fmla="*/ 683 w 767"/>
                  <a:gd name="T13" fmla="*/ 162 h 338"/>
                  <a:gd name="T14" fmla="*/ 723 w 767"/>
                  <a:gd name="T15" fmla="*/ 231 h 338"/>
                  <a:gd name="T16" fmla="*/ 765 w 767"/>
                  <a:gd name="T17" fmla="*/ 313 h 338"/>
                  <a:gd name="T18" fmla="*/ 765 w 767"/>
                  <a:gd name="T19" fmla="*/ 317 h 338"/>
                  <a:gd name="T20" fmla="*/ 766 w 767"/>
                  <a:gd name="T21" fmla="*/ 325 h 338"/>
                  <a:gd name="T22" fmla="*/ 766 w 767"/>
                  <a:gd name="T23" fmla="*/ 331 h 338"/>
                  <a:gd name="T24" fmla="*/ 767 w 767"/>
                  <a:gd name="T25" fmla="*/ 338 h 338"/>
                  <a:gd name="T26" fmla="*/ 756 w 767"/>
                  <a:gd name="T27" fmla="*/ 336 h 338"/>
                  <a:gd name="T28" fmla="*/ 744 w 767"/>
                  <a:gd name="T29" fmla="*/ 335 h 338"/>
                  <a:gd name="T30" fmla="*/ 730 w 767"/>
                  <a:gd name="T31" fmla="*/ 331 h 338"/>
                  <a:gd name="T32" fmla="*/ 717 w 767"/>
                  <a:gd name="T33" fmla="*/ 327 h 338"/>
                  <a:gd name="T34" fmla="*/ 702 w 767"/>
                  <a:gd name="T35" fmla="*/ 320 h 338"/>
                  <a:gd name="T36" fmla="*/ 690 w 767"/>
                  <a:gd name="T37" fmla="*/ 313 h 338"/>
                  <a:gd name="T38" fmla="*/ 676 w 767"/>
                  <a:gd name="T39" fmla="*/ 306 h 338"/>
                  <a:gd name="T40" fmla="*/ 663 w 767"/>
                  <a:gd name="T41" fmla="*/ 302 h 338"/>
                  <a:gd name="T42" fmla="*/ 601 w 767"/>
                  <a:gd name="T43" fmla="*/ 284 h 338"/>
                  <a:gd name="T44" fmla="*/ 545 w 767"/>
                  <a:gd name="T45" fmla="*/ 271 h 338"/>
                  <a:gd name="T46" fmla="*/ 492 w 767"/>
                  <a:gd name="T47" fmla="*/ 263 h 338"/>
                  <a:gd name="T48" fmla="*/ 442 w 767"/>
                  <a:gd name="T49" fmla="*/ 258 h 338"/>
                  <a:gd name="T50" fmla="*/ 391 w 767"/>
                  <a:gd name="T51" fmla="*/ 257 h 338"/>
                  <a:gd name="T52" fmla="*/ 336 w 767"/>
                  <a:gd name="T53" fmla="*/ 260 h 338"/>
                  <a:gd name="T54" fmla="*/ 277 w 767"/>
                  <a:gd name="T55" fmla="*/ 264 h 338"/>
                  <a:gd name="T56" fmla="*/ 211 w 767"/>
                  <a:gd name="T57" fmla="*/ 274 h 338"/>
                  <a:gd name="T58" fmla="*/ 192 w 767"/>
                  <a:gd name="T59" fmla="*/ 268 h 338"/>
                  <a:gd name="T60" fmla="*/ 165 w 767"/>
                  <a:gd name="T61" fmla="*/ 258 h 338"/>
                  <a:gd name="T62" fmla="*/ 132 w 767"/>
                  <a:gd name="T63" fmla="*/ 245 h 338"/>
                  <a:gd name="T64" fmla="*/ 98 w 767"/>
                  <a:gd name="T65" fmla="*/ 229 h 338"/>
                  <a:gd name="T66" fmla="*/ 64 w 767"/>
                  <a:gd name="T67" fmla="*/ 210 h 338"/>
                  <a:gd name="T68" fmla="*/ 35 w 767"/>
                  <a:gd name="T69" fmla="*/ 192 h 338"/>
                  <a:gd name="T70" fmla="*/ 11 w 767"/>
                  <a:gd name="T71" fmla="*/ 171 h 338"/>
                  <a:gd name="T72" fmla="*/ 0 w 767"/>
                  <a:gd name="T73" fmla="*/ 154 h 338"/>
                  <a:gd name="T74" fmla="*/ 29 w 767"/>
                  <a:gd name="T75" fmla="*/ 114 h 338"/>
                  <a:gd name="T76" fmla="*/ 60 w 767"/>
                  <a:gd name="T77" fmla="*/ 83 h 338"/>
                  <a:gd name="T78" fmla="*/ 93 w 767"/>
                  <a:gd name="T79" fmla="*/ 59 h 338"/>
                  <a:gd name="T80" fmla="*/ 129 w 767"/>
                  <a:gd name="T81" fmla="*/ 43 h 338"/>
                  <a:gd name="T82" fmla="*/ 165 w 767"/>
                  <a:gd name="T83" fmla="*/ 29 h 338"/>
                  <a:gd name="T84" fmla="*/ 207 w 767"/>
                  <a:gd name="T85" fmla="*/ 21 h 338"/>
                  <a:gd name="T86" fmla="*/ 251 w 767"/>
                  <a:gd name="T87" fmla="*/ 12 h 338"/>
                  <a:gd name="T88" fmla="*/ 302 w 767"/>
                  <a:gd name="T89" fmla="*/ 4 h 3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767" h="338">
                    <a:moveTo>
                      <a:pt x="302" y="4"/>
                    </a:moveTo>
                    <a:lnTo>
                      <a:pt x="395" y="0"/>
                    </a:lnTo>
                    <a:lnTo>
                      <a:pt x="474" y="8"/>
                    </a:lnTo>
                    <a:lnTo>
                      <a:pt x="538" y="29"/>
                    </a:lnTo>
                    <a:lnTo>
                      <a:pt x="594" y="62"/>
                    </a:lnTo>
                    <a:lnTo>
                      <a:pt x="640" y="105"/>
                    </a:lnTo>
                    <a:lnTo>
                      <a:pt x="683" y="162"/>
                    </a:lnTo>
                    <a:lnTo>
                      <a:pt x="723" y="231"/>
                    </a:lnTo>
                    <a:lnTo>
                      <a:pt x="765" y="313"/>
                    </a:lnTo>
                    <a:lnTo>
                      <a:pt x="765" y="317"/>
                    </a:lnTo>
                    <a:lnTo>
                      <a:pt x="766" y="325"/>
                    </a:lnTo>
                    <a:lnTo>
                      <a:pt x="766" y="331"/>
                    </a:lnTo>
                    <a:lnTo>
                      <a:pt x="767" y="338"/>
                    </a:lnTo>
                    <a:lnTo>
                      <a:pt x="756" y="336"/>
                    </a:lnTo>
                    <a:lnTo>
                      <a:pt x="744" y="335"/>
                    </a:lnTo>
                    <a:lnTo>
                      <a:pt x="730" y="331"/>
                    </a:lnTo>
                    <a:lnTo>
                      <a:pt x="717" y="327"/>
                    </a:lnTo>
                    <a:lnTo>
                      <a:pt x="702" y="320"/>
                    </a:lnTo>
                    <a:lnTo>
                      <a:pt x="690" y="313"/>
                    </a:lnTo>
                    <a:lnTo>
                      <a:pt x="676" y="306"/>
                    </a:lnTo>
                    <a:lnTo>
                      <a:pt x="663" y="302"/>
                    </a:lnTo>
                    <a:lnTo>
                      <a:pt x="601" y="284"/>
                    </a:lnTo>
                    <a:lnTo>
                      <a:pt x="545" y="271"/>
                    </a:lnTo>
                    <a:lnTo>
                      <a:pt x="492" y="263"/>
                    </a:lnTo>
                    <a:lnTo>
                      <a:pt x="442" y="258"/>
                    </a:lnTo>
                    <a:lnTo>
                      <a:pt x="391" y="257"/>
                    </a:lnTo>
                    <a:lnTo>
                      <a:pt x="336" y="260"/>
                    </a:lnTo>
                    <a:lnTo>
                      <a:pt x="277" y="264"/>
                    </a:lnTo>
                    <a:lnTo>
                      <a:pt x="211" y="274"/>
                    </a:lnTo>
                    <a:lnTo>
                      <a:pt x="192" y="268"/>
                    </a:lnTo>
                    <a:lnTo>
                      <a:pt x="165" y="258"/>
                    </a:lnTo>
                    <a:lnTo>
                      <a:pt x="132" y="245"/>
                    </a:lnTo>
                    <a:lnTo>
                      <a:pt x="98" y="229"/>
                    </a:lnTo>
                    <a:lnTo>
                      <a:pt x="64" y="210"/>
                    </a:lnTo>
                    <a:lnTo>
                      <a:pt x="35" y="192"/>
                    </a:lnTo>
                    <a:lnTo>
                      <a:pt x="11" y="171"/>
                    </a:lnTo>
                    <a:lnTo>
                      <a:pt x="0" y="154"/>
                    </a:lnTo>
                    <a:lnTo>
                      <a:pt x="29" y="114"/>
                    </a:lnTo>
                    <a:lnTo>
                      <a:pt x="60" y="83"/>
                    </a:lnTo>
                    <a:lnTo>
                      <a:pt x="93" y="59"/>
                    </a:lnTo>
                    <a:lnTo>
                      <a:pt x="129" y="43"/>
                    </a:lnTo>
                    <a:lnTo>
                      <a:pt x="165" y="29"/>
                    </a:lnTo>
                    <a:lnTo>
                      <a:pt x="207" y="21"/>
                    </a:lnTo>
                    <a:lnTo>
                      <a:pt x="251" y="12"/>
                    </a:lnTo>
                    <a:lnTo>
                      <a:pt x="302" y="4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5" name="Freeform 32"/>
              <p:cNvSpPr>
                <a:spLocks/>
              </p:cNvSpPr>
              <p:nvPr/>
            </p:nvSpPr>
            <p:spPr bwMode="auto">
              <a:xfrm>
                <a:off x="3136" y="3493"/>
                <a:ext cx="46" cy="99"/>
              </a:xfrm>
              <a:custGeom>
                <a:avLst/>
                <a:gdLst>
                  <a:gd name="T0" fmla="*/ 47 w 138"/>
                  <a:gd name="T1" fmla="*/ 0 h 295"/>
                  <a:gd name="T2" fmla="*/ 96 w 138"/>
                  <a:gd name="T3" fmla="*/ 15 h 295"/>
                  <a:gd name="T4" fmla="*/ 125 w 138"/>
                  <a:gd name="T5" fmla="*/ 43 h 295"/>
                  <a:gd name="T6" fmla="*/ 136 w 138"/>
                  <a:gd name="T7" fmla="*/ 75 h 295"/>
                  <a:gd name="T8" fmla="*/ 138 w 138"/>
                  <a:gd name="T9" fmla="*/ 116 h 295"/>
                  <a:gd name="T10" fmla="*/ 127 w 138"/>
                  <a:gd name="T11" fmla="*/ 157 h 295"/>
                  <a:gd name="T12" fmla="*/ 110 w 138"/>
                  <a:gd name="T13" fmla="*/ 202 h 295"/>
                  <a:gd name="T14" fmla="*/ 92 w 138"/>
                  <a:gd name="T15" fmla="*/ 245 h 295"/>
                  <a:gd name="T16" fmla="*/ 75 w 138"/>
                  <a:gd name="T17" fmla="*/ 287 h 295"/>
                  <a:gd name="T18" fmla="*/ 70 w 138"/>
                  <a:gd name="T19" fmla="*/ 291 h 295"/>
                  <a:gd name="T20" fmla="*/ 61 w 138"/>
                  <a:gd name="T21" fmla="*/ 295 h 295"/>
                  <a:gd name="T22" fmla="*/ 39 w 138"/>
                  <a:gd name="T23" fmla="*/ 270 h 295"/>
                  <a:gd name="T24" fmla="*/ 22 w 138"/>
                  <a:gd name="T25" fmla="*/ 234 h 295"/>
                  <a:gd name="T26" fmla="*/ 10 w 138"/>
                  <a:gd name="T27" fmla="*/ 189 h 295"/>
                  <a:gd name="T28" fmla="*/ 3 w 138"/>
                  <a:gd name="T29" fmla="*/ 141 h 295"/>
                  <a:gd name="T30" fmla="*/ 0 w 138"/>
                  <a:gd name="T31" fmla="*/ 92 h 295"/>
                  <a:gd name="T32" fmla="*/ 7 w 138"/>
                  <a:gd name="T33" fmla="*/ 50 h 295"/>
                  <a:gd name="T34" fmla="*/ 21 w 138"/>
                  <a:gd name="T35" fmla="*/ 17 h 295"/>
                  <a:gd name="T36" fmla="*/ 47 w 138"/>
                  <a:gd name="T37" fmla="*/ 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8" h="295">
                    <a:moveTo>
                      <a:pt x="47" y="0"/>
                    </a:moveTo>
                    <a:lnTo>
                      <a:pt x="96" y="15"/>
                    </a:lnTo>
                    <a:lnTo>
                      <a:pt x="125" y="43"/>
                    </a:lnTo>
                    <a:lnTo>
                      <a:pt x="136" y="75"/>
                    </a:lnTo>
                    <a:lnTo>
                      <a:pt x="138" y="116"/>
                    </a:lnTo>
                    <a:lnTo>
                      <a:pt x="127" y="157"/>
                    </a:lnTo>
                    <a:lnTo>
                      <a:pt x="110" y="202"/>
                    </a:lnTo>
                    <a:lnTo>
                      <a:pt x="92" y="245"/>
                    </a:lnTo>
                    <a:lnTo>
                      <a:pt x="75" y="287"/>
                    </a:lnTo>
                    <a:lnTo>
                      <a:pt x="70" y="291"/>
                    </a:lnTo>
                    <a:lnTo>
                      <a:pt x="61" y="295"/>
                    </a:lnTo>
                    <a:lnTo>
                      <a:pt x="39" y="270"/>
                    </a:lnTo>
                    <a:lnTo>
                      <a:pt x="22" y="234"/>
                    </a:lnTo>
                    <a:lnTo>
                      <a:pt x="10" y="189"/>
                    </a:lnTo>
                    <a:lnTo>
                      <a:pt x="3" y="141"/>
                    </a:lnTo>
                    <a:lnTo>
                      <a:pt x="0" y="92"/>
                    </a:lnTo>
                    <a:lnTo>
                      <a:pt x="7" y="50"/>
                    </a:lnTo>
                    <a:lnTo>
                      <a:pt x="21" y="17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6" name="Freeform 33"/>
              <p:cNvSpPr>
                <a:spLocks/>
              </p:cNvSpPr>
              <p:nvPr/>
            </p:nvSpPr>
            <p:spPr bwMode="auto">
              <a:xfrm>
                <a:off x="2700" y="3543"/>
                <a:ext cx="362" cy="507"/>
              </a:xfrm>
              <a:custGeom>
                <a:avLst/>
                <a:gdLst>
                  <a:gd name="T0" fmla="*/ 783 w 1084"/>
                  <a:gd name="T1" fmla="*/ 1 h 1522"/>
                  <a:gd name="T2" fmla="*/ 812 w 1084"/>
                  <a:gd name="T3" fmla="*/ 0 h 1522"/>
                  <a:gd name="T4" fmla="*/ 855 w 1084"/>
                  <a:gd name="T5" fmla="*/ 3 h 1522"/>
                  <a:gd name="T6" fmla="*/ 904 w 1084"/>
                  <a:gd name="T7" fmla="*/ 6 h 1522"/>
                  <a:gd name="T8" fmla="*/ 956 w 1084"/>
                  <a:gd name="T9" fmla="*/ 14 h 1522"/>
                  <a:gd name="T10" fmla="*/ 1004 w 1084"/>
                  <a:gd name="T11" fmla="*/ 22 h 1522"/>
                  <a:gd name="T12" fmla="*/ 1046 w 1084"/>
                  <a:gd name="T13" fmla="*/ 36 h 1522"/>
                  <a:gd name="T14" fmla="*/ 1073 w 1084"/>
                  <a:gd name="T15" fmla="*/ 54 h 1522"/>
                  <a:gd name="T16" fmla="*/ 1084 w 1084"/>
                  <a:gd name="T17" fmla="*/ 77 h 1522"/>
                  <a:gd name="T18" fmla="*/ 977 w 1084"/>
                  <a:gd name="T19" fmla="*/ 107 h 1522"/>
                  <a:gd name="T20" fmla="*/ 887 w 1084"/>
                  <a:gd name="T21" fmla="*/ 143 h 1522"/>
                  <a:gd name="T22" fmla="*/ 806 w 1084"/>
                  <a:gd name="T23" fmla="*/ 181 h 1522"/>
                  <a:gd name="T24" fmla="*/ 737 w 1084"/>
                  <a:gd name="T25" fmla="*/ 227 h 1522"/>
                  <a:gd name="T26" fmla="*/ 670 w 1084"/>
                  <a:gd name="T27" fmla="*/ 278 h 1522"/>
                  <a:gd name="T28" fmla="*/ 609 w 1084"/>
                  <a:gd name="T29" fmla="*/ 342 h 1522"/>
                  <a:gd name="T30" fmla="*/ 546 w 1084"/>
                  <a:gd name="T31" fmla="*/ 419 h 1522"/>
                  <a:gd name="T32" fmla="*/ 481 w 1084"/>
                  <a:gd name="T33" fmla="*/ 512 h 1522"/>
                  <a:gd name="T34" fmla="*/ 421 w 1084"/>
                  <a:gd name="T35" fmla="*/ 626 h 1522"/>
                  <a:gd name="T36" fmla="*/ 375 w 1084"/>
                  <a:gd name="T37" fmla="*/ 744 h 1522"/>
                  <a:gd name="T38" fmla="*/ 336 w 1084"/>
                  <a:gd name="T39" fmla="*/ 864 h 1522"/>
                  <a:gd name="T40" fmla="*/ 311 w 1084"/>
                  <a:gd name="T41" fmla="*/ 987 h 1522"/>
                  <a:gd name="T42" fmla="*/ 294 w 1084"/>
                  <a:gd name="T43" fmla="*/ 1110 h 1522"/>
                  <a:gd name="T44" fmla="*/ 290 w 1084"/>
                  <a:gd name="T45" fmla="*/ 1236 h 1522"/>
                  <a:gd name="T46" fmla="*/ 294 w 1084"/>
                  <a:gd name="T47" fmla="*/ 1364 h 1522"/>
                  <a:gd name="T48" fmla="*/ 313 w 1084"/>
                  <a:gd name="T49" fmla="*/ 1493 h 1522"/>
                  <a:gd name="T50" fmla="*/ 272 w 1084"/>
                  <a:gd name="T51" fmla="*/ 1519 h 1522"/>
                  <a:gd name="T52" fmla="*/ 231 w 1084"/>
                  <a:gd name="T53" fmla="*/ 1522 h 1522"/>
                  <a:gd name="T54" fmla="*/ 186 w 1084"/>
                  <a:gd name="T55" fmla="*/ 1503 h 1522"/>
                  <a:gd name="T56" fmla="*/ 144 w 1084"/>
                  <a:gd name="T57" fmla="*/ 1472 h 1522"/>
                  <a:gd name="T58" fmla="*/ 105 w 1084"/>
                  <a:gd name="T59" fmla="*/ 1430 h 1522"/>
                  <a:gd name="T60" fmla="*/ 75 w 1084"/>
                  <a:gd name="T61" fmla="*/ 1389 h 1522"/>
                  <a:gd name="T62" fmla="*/ 52 w 1084"/>
                  <a:gd name="T63" fmla="*/ 1347 h 1522"/>
                  <a:gd name="T64" fmla="*/ 43 w 1084"/>
                  <a:gd name="T65" fmla="*/ 1314 h 1522"/>
                  <a:gd name="T66" fmla="*/ 8 w 1084"/>
                  <a:gd name="T67" fmla="*/ 1160 h 1522"/>
                  <a:gd name="T68" fmla="*/ 0 w 1084"/>
                  <a:gd name="T69" fmla="*/ 1000 h 1522"/>
                  <a:gd name="T70" fmla="*/ 15 w 1084"/>
                  <a:gd name="T71" fmla="*/ 835 h 1522"/>
                  <a:gd name="T72" fmla="*/ 54 w 1084"/>
                  <a:gd name="T73" fmla="*/ 672 h 1522"/>
                  <a:gd name="T74" fmla="*/ 112 w 1084"/>
                  <a:gd name="T75" fmla="*/ 513 h 1522"/>
                  <a:gd name="T76" fmla="*/ 192 w 1084"/>
                  <a:gd name="T77" fmla="*/ 369 h 1522"/>
                  <a:gd name="T78" fmla="*/ 288 w 1084"/>
                  <a:gd name="T79" fmla="*/ 239 h 1522"/>
                  <a:gd name="T80" fmla="*/ 403 w 1084"/>
                  <a:gd name="T81" fmla="*/ 135 h 1522"/>
                  <a:gd name="T82" fmla="*/ 447 w 1084"/>
                  <a:gd name="T83" fmla="*/ 107 h 1522"/>
                  <a:gd name="T84" fmla="*/ 493 w 1084"/>
                  <a:gd name="T85" fmla="*/ 85 h 1522"/>
                  <a:gd name="T86" fmla="*/ 541 w 1084"/>
                  <a:gd name="T87" fmla="*/ 64 h 1522"/>
                  <a:gd name="T88" fmla="*/ 589 w 1084"/>
                  <a:gd name="T89" fmla="*/ 49 h 1522"/>
                  <a:gd name="T90" fmla="*/ 638 w 1084"/>
                  <a:gd name="T91" fmla="*/ 33 h 1522"/>
                  <a:gd name="T92" fmla="*/ 687 w 1084"/>
                  <a:gd name="T93" fmla="*/ 21 h 1522"/>
                  <a:gd name="T94" fmla="*/ 734 w 1084"/>
                  <a:gd name="T95" fmla="*/ 10 h 1522"/>
                  <a:gd name="T96" fmla="*/ 783 w 1084"/>
                  <a:gd name="T97" fmla="*/ 1 h 15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84" h="1522">
                    <a:moveTo>
                      <a:pt x="783" y="1"/>
                    </a:moveTo>
                    <a:lnTo>
                      <a:pt x="812" y="0"/>
                    </a:lnTo>
                    <a:lnTo>
                      <a:pt x="855" y="3"/>
                    </a:lnTo>
                    <a:lnTo>
                      <a:pt x="904" y="6"/>
                    </a:lnTo>
                    <a:lnTo>
                      <a:pt x="956" y="14"/>
                    </a:lnTo>
                    <a:lnTo>
                      <a:pt x="1004" y="22"/>
                    </a:lnTo>
                    <a:lnTo>
                      <a:pt x="1046" y="36"/>
                    </a:lnTo>
                    <a:lnTo>
                      <a:pt x="1073" y="54"/>
                    </a:lnTo>
                    <a:lnTo>
                      <a:pt x="1084" y="77"/>
                    </a:lnTo>
                    <a:lnTo>
                      <a:pt x="977" y="107"/>
                    </a:lnTo>
                    <a:lnTo>
                      <a:pt x="887" y="143"/>
                    </a:lnTo>
                    <a:lnTo>
                      <a:pt x="806" y="181"/>
                    </a:lnTo>
                    <a:lnTo>
                      <a:pt x="737" y="227"/>
                    </a:lnTo>
                    <a:lnTo>
                      <a:pt x="670" y="278"/>
                    </a:lnTo>
                    <a:lnTo>
                      <a:pt x="609" y="342"/>
                    </a:lnTo>
                    <a:lnTo>
                      <a:pt x="546" y="419"/>
                    </a:lnTo>
                    <a:lnTo>
                      <a:pt x="481" y="512"/>
                    </a:lnTo>
                    <a:lnTo>
                      <a:pt x="421" y="626"/>
                    </a:lnTo>
                    <a:lnTo>
                      <a:pt x="375" y="744"/>
                    </a:lnTo>
                    <a:lnTo>
                      <a:pt x="336" y="864"/>
                    </a:lnTo>
                    <a:lnTo>
                      <a:pt x="311" y="987"/>
                    </a:lnTo>
                    <a:lnTo>
                      <a:pt x="294" y="1110"/>
                    </a:lnTo>
                    <a:lnTo>
                      <a:pt x="290" y="1236"/>
                    </a:lnTo>
                    <a:lnTo>
                      <a:pt x="294" y="1364"/>
                    </a:lnTo>
                    <a:lnTo>
                      <a:pt x="313" y="1493"/>
                    </a:lnTo>
                    <a:lnTo>
                      <a:pt x="272" y="1519"/>
                    </a:lnTo>
                    <a:lnTo>
                      <a:pt x="231" y="1522"/>
                    </a:lnTo>
                    <a:lnTo>
                      <a:pt x="186" y="1503"/>
                    </a:lnTo>
                    <a:lnTo>
                      <a:pt x="144" y="1472"/>
                    </a:lnTo>
                    <a:lnTo>
                      <a:pt x="105" y="1430"/>
                    </a:lnTo>
                    <a:lnTo>
                      <a:pt x="75" y="1389"/>
                    </a:lnTo>
                    <a:lnTo>
                      <a:pt x="52" y="1347"/>
                    </a:lnTo>
                    <a:lnTo>
                      <a:pt x="43" y="1314"/>
                    </a:lnTo>
                    <a:lnTo>
                      <a:pt x="8" y="1160"/>
                    </a:lnTo>
                    <a:lnTo>
                      <a:pt x="0" y="1000"/>
                    </a:lnTo>
                    <a:lnTo>
                      <a:pt x="15" y="835"/>
                    </a:lnTo>
                    <a:lnTo>
                      <a:pt x="54" y="672"/>
                    </a:lnTo>
                    <a:lnTo>
                      <a:pt x="112" y="513"/>
                    </a:lnTo>
                    <a:lnTo>
                      <a:pt x="192" y="369"/>
                    </a:lnTo>
                    <a:lnTo>
                      <a:pt x="288" y="239"/>
                    </a:lnTo>
                    <a:lnTo>
                      <a:pt x="403" y="135"/>
                    </a:lnTo>
                    <a:lnTo>
                      <a:pt x="447" y="107"/>
                    </a:lnTo>
                    <a:lnTo>
                      <a:pt x="493" y="85"/>
                    </a:lnTo>
                    <a:lnTo>
                      <a:pt x="541" y="64"/>
                    </a:lnTo>
                    <a:lnTo>
                      <a:pt x="589" y="49"/>
                    </a:lnTo>
                    <a:lnTo>
                      <a:pt x="638" y="33"/>
                    </a:lnTo>
                    <a:lnTo>
                      <a:pt x="687" y="21"/>
                    </a:lnTo>
                    <a:lnTo>
                      <a:pt x="734" y="10"/>
                    </a:lnTo>
                    <a:lnTo>
                      <a:pt x="783" y="1"/>
                    </a:lnTo>
                    <a:close/>
                  </a:path>
                </a:pathLst>
              </a:custGeom>
              <a:solidFill>
                <a:srgbClr val="1F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7" name="Freeform 34"/>
              <p:cNvSpPr>
                <a:spLocks/>
              </p:cNvSpPr>
              <p:nvPr/>
            </p:nvSpPr>
            <p:spPr bwMode="auto">
              <a:xfrm>
                <a:off x="3173" y="3522"/>
                <a:ext cx="93" cy="115"/>
              </a:xfrm>
              <a:custGeom>
                <a:avLst/>
                <a:gdLst>
                  <a:gd name="T0" fmla="*/ 116 w 280"/>
                  <a:gd name="T1" fmla="*/ 0 h 346"/>
                  <a:gd name="T2" fmla="*/ 187 w 280"/>
                  <a:gd name="T3" fmla="*/ 30 h 346"/>
                  <a:gd name="T4" fmla="*/ 238 w 280"/>
                  <a:gd name="T5" fmla="*/ 62 h 346"/>
                  <a:gd name="T6" fmla="*/ 267 w 280"/>
                  <a:gd name="T7" fmla="*/ 94 h 346"/>
                  <a:gd name="T8" fmla="*/ 280 w 280"/>
                  <a:gd name="T9" fmla="*/ 131 h 346"/>
                  <a:gd name="T10" fmla="*/ 273 w 280"/>
                  <a:gd name="T11" fmla="*/ 173 h 346"/>
                  <a:gd name="T12" fmla="*/ 253 w 280"/>
                  <a:gd name="T13" fmla="*/ 220 h 346"/>
                  <a:gd name="T14" fmla="*/ 217 w 280"/>
                  <a:gd name="T15" fmla="*/ 275 h 346"/>
                  <a:gd name="T16" fmla="*/ 170 w 280"/>
                  <a:gd name="T17" fmla="*/ 339 h 346"/>
                  <a:gd name="T18" fmla="*/ 160 w 280"/>
                  <a:gd name="T19" fmla="*/ 340 h 346"/>
                  <a:gd name="T20" fmla="*/ 152 w 280"/>
                  <a:gd name="T21" fmla="*/ 341 h 346"/>
                  <a:gd name="T22" fmla="*/ 142 w 280"/>
                  <a:gd name="T23" fmla="*/ 341 h 346"/>
                  <a:gd name="T24" fmla="*/ 134 w 280"/>
                  <a:gd name="T25" fmla="*/ 346 h 346"/>
                  <a:gd name="T26" fmla="*/ 84 w 280"/>
                  <a:gd name="T27" fmla="*/ 304 h 346"/>
                  <a:gd name="T28" fmla="*/ 48 w 280"/>
                  <a:gd name="T29" fmla="*/ 272 h 346"/>
                  <a:gd name="T30" fmla="*/ 21 w 280"/>
                  <a:gd name="T31" fmla="*/ 243 h 346"/>
                  <a:gd name="T32" fmla="*/ 6 w 280"/>
                  <a:gd name="T33" fmla="*/ 215 h 346"/>
                  <a:gd name="T34" fmla="*/ 0 w 280"/>
                  <a:gd name="T35" fmla="*/ 183 h 346"/>
                  <a:gd name="T36" fmla="*/ 7 w 280"/>
                  <a:gd name="T37" fmla="*/ 145 h 346"/>
                  <a:gd name="T38" fmla="*/ 22 w 280"/>
                  <a:gd name="T39" fmla="*/ 96 h 346"/>
                  <a:gd name="T40" fmla="*/ 50 w 280"/>
                  <a:gd name="T41" fmla="*/ 37 h 346"/>
                  <a:gd name="T42" fmla="*/ 57 w 280"/>
                  <a:gd name="T43" fmla="*/ 28 h 346"/>
                  <a:gd name="T44" fmla="*/ 66 w 280"/>
                  <a:gd name="T45" fmla="*/ 21 h 346"/>
                  <a:gd name="T46" fmla="*/ 73 w 280"/>
                  <a:gd name="T47" fmla="*/ 16 h 346"/>
                  <a:gd name="T48" fmla="*/ 80 w 280"/>
                  <a:gd name="T49" fmla="*/ 12 h 346"/>
                  <a:gd name="T50" fmla="*/ 86 w 280"/>
                  <a:gd name="T51" fmla="*/ 7 h 346"/>
                  <a:gd name="T52" fmla="*/ 95 w 280"/>
                  <a:gd name="T53" fmla="*/ 5 h 346"/>
                  <a:gd name="T54" fmla="*/ 103 w 280"/>
                  <a:gd name="T55" fmla="*/ 2 h 346"/>
                  <a:gd name="T56" fmla="*/ 116 w 280"/>
                  <a:gd name="T57" fmla="*/ 0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0" h="346">
                    <a:moveTo>
                      <a:pt x="116" y="0"/>
                    </a:moveTo>
                    <a:lnTo>
                      <a:pt x="187" y="30"/>
                    </a:lnTo>
                    <a:lnTo>
                      <a:pt x="238" y="62"/>
                    </a:lnTo>
                    <a:lnTo>
                      <a:pt x="267" y="94"/>
                    </a:lnTo>
                    <a:lnTo>
                      <a:pt x="280" y="131"/>
                    </a:lnTo>
                    <a:lnTo>
                      <a:pt x="273" y="173"/>
                    </a:lnTo>
                    <a:lnTo>
                      <a:pt x="253" y="220"/>
                    </a:lnTo>
                    <a:lnTo>
                      <a:pt x="217" y="275"/>
                    </a:lnTo>
                    <a:lnTo>
                      <a:pt x="170" y="339"/>
                    </a:lnTo>
                    <a:lnTo>
                      <a:pt x="160" y="340"/>
                    </a:lnTo>
                    <a:lnTo>
                      <a:pt x="152" y="341"/>
                    </a:lnTo>
                    <a:lnTo>
                      <a:pt x="142" y="341"/>
                    </a:lnTo>
                    <a:lnTo>
                      <a:pt x="134" y="346"/>
                    </a:lnTo>
                    <a:lnTo>
                      <a:pt x="84" y="304"/>
                    </a:lnTo>
                    <a:lnTo>
                      <a:pt x="48" y="272"/>
                    </a:lnTo>
                    <a:lnTo>
                      <a:pt x="21" y="243"/>
                    </a:lnTo>
                    <a:lnTo>
                      <a:pt x="6" y="215"/>
                    </a:lnTo>
                    <a:lnTo>
                      <a:pt x="0" y="183"/>
                    </a:lnTo>
                    <a:lnTo>
                      <a:pt x="7" y="145"/>
                    </a:lnTo>
                    <a:lnTo>
                      <a:pt x="22" y="96"/>
                    </a:lnTo>
                    <a:lnTo>
                      <a:pt x="50" y="37"/>
                    </a:lnTo>
                    <a:lnTo>
                      <a:pt x="57" y="28"/>
                    </a:lnTo>
                    <a:lnTo>
                      <a:pt x="66" y="21"/>
                    </a:lnTo>
                    <a:lnTo>
                      <a:pt x="73" y="16"/>
                    </a:lnTo>
                    <a:lnTo>
                      <a:pt x="80" y="12"/>
                    </a:lnTo>
                    <a:lnTo>
                      <a:pt x="86" y="7"/>
                    </a:lnTo>
                    <a:lnTo>
                      <a:pt x="95" y="5"/>
                    </a:lnTo>
                    <a:lnTo>
                      <a:pt x="103" y="2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8" name="Freeform 35"/>
              <p:cNvSpPr>
                <a:spLocks/>
              </p:cNvSpPr>
              <p:nvPr/>
            </p:nvSpPr>
            <p:spPr bwMode="auto">
              <a:xfrm>
                <a:off x="2814" y="3580"/>
                <a:ext cx="458" cy="548"/>
              </a:xfrm>
              <a:custGeom>
                <a:avLst/>
                <a:gdLst>
                  <a:gd name="T0" fmla="*/ 726 w 1376"/>
                  <a:gd name="T1" fmla="*/ 0 h 1646"/>
                  <a:gd name="T2" fmla="*/ 840 w 1376"/>
                  <a:gd name="T3" fmla="*/ 7 h 1646"/>
                  <a:gd name="T4" fmla="*/ 942 w 1376"/>
                  <a:gd name="T5" fmla="*/ 32 h 1646"/>
                  <a:gd name="T6" fmla="*/ 1031 w 1376"/>
                  <a:gd name="T7" fmla="*/ 70 h 1646"/>
                  <a:gd name="T8" fmla="*/ 1112 w 1376"/>
                  <a:gd name="T9" fmla="*/ 124 h 1646"/>
                  <a:gd name="T10" fmla="*/ 1180 w 1376"/>
                  <a:gd name="T11" fmla="*/ 188 h 1646"/>
                  <a:gd name="T12" fmla="*/ 1242 w 1376"/>
                  <a:gd name="T13" fmla="*/ 266 h 1646"/>
                  <a:gd name="T14" fmla="*/ 1298 w 1376"/>
                  <a:gd name="T15" fmla="*/ 355 h 1646"/>
                  <a:gd name="T16" fmla="*/ 1351 w 1376"/>
                  <a:gd name="T17" fmla="*/ 456 h 1646"/>
                  <a:gd name="T18" fmla="*/ 1368 w 1376"/>
                  <a:gd name="T19" fmla="*/ 544 h 1646"/>
                  <a:gd name="T20" fmla="*/ 1376 w 1376"/>
                  <a:gd name="T21" fmla="*/ 632 h 1646"/>
                  <a:gd name="T22" fmla="*/ 1376 w 1376"/>
                  <a:gd name="T23" fmla="*/ 718 h 1646"/>
                  <a:gd name="T24" fmla="*/ 1369 w 1376"/>
                  <a:gd name="T25" fmla="*/ 803 h 1646"/>
                  <a:gd name="T26" fmla="*/ 1355 w 1376"/>
                  <a:gd name="T27" fmla="*/ 881 h 1646"/>
                  <a:gd name="T28" fmla="*/ 1340 w 1376"/>
                  <a:gd name="T29" fmla="*/ 956 h 1646"/>
                  <a:gd name="T30" fmla="*/ 1322 w 1376"/>
                  <a:gd name="T31" fmla="*/ 1025 h 1646"/>
                  <a:gd name="T32" fmla="*/ 1305 w 1376"/>
                  <a:gd name="T33" fmla="*/ 1088 h 1646"/>
                  <a:gd name="T34" fmla="*/ 1259 w 1376"/>
                  <a:gd name="T35" fmla="*/ 1159 h 1646"/>
                  <a:gd name="T36" fmla="*/ 1205 w 1376"/>
                  <a:gd name="T37" fmla="*/ 1229 h 1646"/>
                  <a:gd name="T38" fmla="*/ 1144 w 1376"/>
                  <a:gd name="T39" fmla="*/ 1294 h 1646"/>
                  <a:gd name="T40" fmla="*/ 1078 w 1376"/>
                  <a:gd name="T41" fmla="*/ 1357 h 1646"/>
                  <a:gd name="T42" fmla="*/ 1006 w 1376"/>
                  <a:gd name="T43" fmla="*/ 1415 h 1646"/>
                  <a:gd name="T44" fmla="*/ 931 w 1376"/>
                  <a:gd name="T45" fmla="*/ 1471 h 1646"/>
                  <a:gd name="T46" fmla="*/ 853 w 1376"/>
                  <a:gd name="T47" fmla="*/ 1522 h 1646"/>
                  <a:gd name="T48" fmla="*/ 776 w 1376"/>
                  <a:gd name="T49" fmla="*/ 1569 h 1646"/>
                  <a:gd name="T50" fmla="*/ 678 w 1376"/>
                  <a:gd name="T51" fmla="*/ 1603 h 1646"/>
                  <a:gd name="T52" fmla="*/ 579 w 1376"/>
                  <a:gd name="T53" fmla="*/ 1629 h 1646"/>
                  <a:gd name="T54" fmla="*/ 480 w 1376"/>
                  <a:gd name="T55" fmla="*/ 1643 h 1646"/>
                  <a:gd name="T56" fmla="*/ 384 w 1376"/>
                  <a:gd name="T57" fmla="*/ 1646 h 1646"/>
                  <a:gd name="T58" fmla="*/ 288 w 1376"/>
                  <a:gd name="T59" fmla="*/ 1631 h 1646"/>
                  <a:gd name="T60" fmla="*/ 198 w 1376"/>
                  <a:gd name="T61" fmla="*/ 1597 h 1646"/>
                  <a:gd name="T62" fmla="*/ 112 w 1376"/>
                  <a:gd name="T63" fmla="*/ 1542 h 1646"/>
                  <a:gd name="T64" fmla="*/ 34 w 1376"/>
                  <a:gd name="T65" fmla="*/ 1462 h 1646"/>
                  <a:gd name="T66" fmla="*/ 2 w 1376"/>
                  <a:gd name="T67" fmla="*/ 1247 h 1646"/>
                  <a:gd name="T68" fmla="*/ 0 w 1376"/>
                  <a:gd name="T69" fmla="*/ 1020 h 1646"/>
                  <a:gd name="T70" fmla="*/ 31 w 1376"/>
                  <a:gd name="T71" fmla="*/ 793 h 1646"/>
                  <a:gd name="T72" fmla="*/ 96 w 1376"/>
                  <a:gd name="T73" fmla="*/ 575 h 1646"/>
                  <a:gd name="T74" fmla="*/ 196 w 1376"/>
                  <a:gd name="T75" fmla="*/ 374 h 1646"/>
                  <a:gd name="T76" fmla="*/ 334 w 1376"/>
                  <a:gd name="T77" fmla="*/ 206 h 1646"/>
                  <a:gd name="T78" fmla="*/ 509 w 1376"/>
                  <a:gd name="T79" fmla="*/ 77 h 1646"/>
                  <a:gd name="T80" fmla="*/ 726 w 1376"/>
                  <a:gd name="T81" fmla="*/ 0 h 16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76" h="1646">
                    <a:moveTo>
                      <a:pt x="726" y="0"/>
                    </a:moveTo>
                    <a:lnTo>
                      <a:pt x="840" y="7"/>
                    </a:lnTo>
                    <a:lnTo>
                      <a:pt x="942" y="32"/>
                    </a:lnTo>
                    <a:lnTo>
                      <a:pt x="1031" y="70"/>
                    </a:lnTo>
                    <a:lnTo>
                      <a:pt x="1112" y="124"/>
                    </a:lnTo>
                    <a:lnTo>
                      <a:pt x="1180" y="188"/>
                    </a:lnTo>
                    <a:lnTo>
                      <a:pt x="1242" y="266"/>
                    </a:lnTo>
                    <a:lnTo>
                      <a:pt x="1298" y="355"/>
                    </a:lnTo>
                    <a:lnTo>
                      <a:pt x="1351" y="456"/>
                    </a:lnTo>
                    <a:lnTo>
                      <a:pt x="1368" y="544"/>
                    </a:lnTo>
                    <a:lnTo>
                      <a:pt x="1376" y="632"/>
                    </a:lnTo>
                    <a:lnTo>
                      <a:pt x="1376" y="718"/>
                    </a:lnTo>
                    <a:lnTo>
                      <a:pt x="1369" y="803"/>
                    </a:lnTo>
                    <a:lnTo>
                      <a:pt x="1355" y="881"/>
                    </a:lnTo>
                    <a:lnTo>
                      <a:pt x="1340" y="956"/>
                    </a:lnTo>
                    <a:lnTo>
                      <a:pt x="1322" y="1025"/>
                    </a:lnTo>
                    <a:lnTo>
                      <a:pt x="1305" y="1088"/>
                    </a:lnTo>
                    <a:lnTo>
                      <a:pt x="1259" y="1159"/>
                    </a:lnTo>
                    <a:lnTo>
                      <a:pt x="1205" y="1229"/>
                    </a:lnTo>
                    <a:lnTo>
                      <a:pt x="1144" y="1294"/>
                    </a:lnTo>
                    <a:lnTo>
                      <a:pt x="1078" y="1357"/>
                    </a:lnTo>
                    <a:lnTo>
                      <a:pt x="1006" y="1415"/>
                    </a:lnTo>
                    <a:lnTo>
                      <a:pt x="931" y="1471"/>
                    </a:lnTo>
                    <a:lnTo>
                      <a:pt x="853" y="1522"/>
                    </a:lnTo>
                    <a:lnTo>
                      <a:pt x="776" y="1569"/>
                    </a:lnTo>
                    <a:lnTo>
                      <a:pt x="678" y="1603"/>
                    </a:lnTo>
                    <a:lnTo>
                      <a:pt x="579" y="1629"/>
                    </a:lnTo>
                    <a:lnTo>
                      <a:pt x="480" y="1643"/>
                    </a:lnTo>
                    <a:lnTo>
                      <a:pt x="384" y="1646"/>
                    </a:lnTo>
                    <a:lnTo>
                      <a:pt x="288" y="1631"/>
                    </a:lnTo>
                    <a:lnTo>
                      <a:pt x="198" y="1597"/>
                    </a:lnTo>
                    <a:lnTo>
                      <a:pt x="112" y="1542"/>
                    </a:lnTo>
                    <a:lnTo>
                      <a:pt x="34" y="1462"/>
                    </a:lnTo>
                    <a:lnTo>
                      <a:pt x="2" y="1247"/>
                    </a:lnTo>
                    <a:lnTo>
                      <a:pt x="0" y="1020"/>
                    </a:lnTo>
                    <a:lnTo>
                      <a:pt x="31" y="793"/>
                    </a:lnTo>
                    <a:lnTo>
                      <a:pt x="96" y="575"/>
                    </a:lnTo>
                    <a:lnTo>
                      <a:pt x="196" y="374"/>
                    </a:lnTo>
                    <a:lnTo>
                      <a:pt x="334" y="206"/>
                    </a:lnTo>
                    <a:lnTo>
                      <a:pt x="509" y="77"/>
                    </a:lnTo>
                    <a:lnTo>
                      <a:pt x="726" y="0"/>
                    </a:lnTo>
                    <a:close/>
                  </a:path>
                </a:pathLst>
              </a:custGeom>
              <a:solidFill>
                <a:srgbClr val="9E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9" name="Freeform 36"/>
              <p:cNvSpPr>
                <a:spLocks/>
              </p:cNvSpPr>
              <p:nvPr/>
            </p:nvSpPr>
            <p:spPr bwMode="auto">
              <a:xfrm>
                <a:off x="2825" y="3587"/>
                <a:ext cx="449" cy="541"/>
              </a:xfrm>
              <a:custGeom>
                <a:avLst/>
                <a:gdLst>
                  <a:gd name="T0" fmla="*/ 732 w 1346"/>
                  <a:gd name="T1" fmla="*/ 0 h 1625"/>
                  <a:gd name="T2" fmla="*/ 842 w 1346"/>
                  <a:gd name="T3" fmla="*/ 7 h 1625"/>
                  <a:gd name="T4" fmla="*/ 939 w 1346"/>
                  <a:gd name="T5" fmla="*/ 32 h 1625"/>
                  <a:gd name="T6" fmla="*/ 1024 w 1346"/>
                  <a:gd name="T7" fmla="*/ 69 h 1625"/>
                  <a:gd name="T8" fmla="*/ 1100 w 1346"/>
                  <a:gd name="T9" fmla="*/ 122 h 1625"/>
                  <a:gd name="T10" fmla="*/ 1164 w 1346"/>
                  <a:gd name="T11" fmla="*/ 185 h 1625"/>
                  <a:gd name="T12" fmla="*/ 1224 w 1346"/>
                  <a:gd name="T13" fmla="*/ 261 h 1625"/>
                  <a:gd name="T14" fmla="*/ 1275 w 1346"/>
                  <a:gd name="T15" fmla="*/ 348 h 1625"/>
                  <a:gd name="T16" fmla="*/ 1324 w 1346"/>
                  <a:gd name="T17" fmla="*/ 445 h 1625"/>
                  <a:gd name="T18" fmla="*/ 1341 w 1346"/>
                  <a:gd name="T19" fmla="*/ 530 h 1625"/>
                  <a:gd name="T20" fmla="*/ 1346 w 1346"/>
                  <a:gd name="T21" fmla="*/ 616 h 1625"/>
                  <a:gd name="T22" fmla="*/ 1344 w 1346"/>
                  <a:gd name="T23" fmla="*/ 701 h 1625"/>
                  <a:gd name="T24" fmla="*/ 1337 w 1346"/>
                  <a:gd name="T25" fmla="*/ 785 h 1625"/>
                  <a:gd name="T26" fmla="*/ 1321 w 1346"/>
                  <a:gd name="T27" fmla="*/ 863 h 1625"/>
                  <a:gd name="T28" fmla="*/ 1305 w 1346"/>
                  <a:gd name="T29" fmla="*/ 938 h 1625"/>
                  <a:gd name="T30" fmla="*/ 1287 w 1346"/>
                  <a:gd name="T31" fmla="*/ 1004 h 1625"/>
                  <a:gd name="T32" fmla="*/ 1270 w 1346"/>
                  <a:gd name="T33" fmla="*/ 1064 h 1625"/>
                  <a:gd name="T34" fmla="*/ 1225 w 1346"/>
                  <a:gd name="T35" fmla="*/ 1132 h 1625"/>
                  <a:gd name="T36" fmla="*/ 1174 w 1346"/>
                  <a:gd name="T37" fmla="*/ 1201 h 1625"/>
                  <a:gd name="T38" fmla="*/ 1113 w 1346"/>
                  <a:gd name="T39" fmla="*/ 1266 h 1625"/>
                  <a:gd name="T40" fmla="*/ 1047 w 1346"/>
                  <a:gd name="T41" fmla="*/ 1331 h 1625"/>
                  <a:gd name="T42" fmla="*/ 975 w 1346"/>
                  <a:gd name="T43" fmla="*/ 1390 h 1625"/>
                  <a:gd name="T44" fmla="*/ 901 w 1346"/>
                  <a:gd name="T45" fmla="*/ 1447 h 1625"/>
                  <a:gd name="T46" fmla="*/ 826 w 1346"/>
                  <a:gd name="T47" fmla="*/ 1497 h 1625"/>
                  <a:gd name="T48" fmla="*/ 753 w 1346"/>
                  <a:gd name="T49" fmla="*/ 1544 h 1625"/>
                  <a:gd name="T50" fmla="*/ 643 w 1346"/>
                  <a:gd name="T51" fmla="*/ 1583 h 1625"/>
                  <a:gd name="T52" fmla="*/ 537 w 1346"/>
                  <a:gd name="T53" fmla="*/ 1611 h 1625"/>
                  <a:gd name="T54" fmla="*/ 435 w 1346"/>
                  <a:gd name="T55" fmla="*/ 1625 h 1625"/>
                  <a:gd name="T56" fmla="*/ 340 w 1346"/>
                  <a:gd name="T57" fmla="*/ 1625 h 1625"/>
                  <a:gd name="T58" fmla="*/ 248 w 1346"/>
                  <a:gd name="T59" fmla="*/ 1604 h 1625"/>
                  <a:gd name="T60" fmla="*/ 166 w 1346"/>
                  <a:gd name="T61" fmla="*/ 1565 h 1625"/>
                  <a:gd name="T62" fmla="*/ 91 w 1346"/>
                  <a:gd name="T63" fmla="*/ 1504 h 1625"/>
                  <a:gd name="T64" fmla="*/ 24 w 1346"/>
                  <a:gd name="T65" fmla="*/ 1419 h 1625"/>
                  <a:gd name="T66" fmla="*/ 0 w 1346"/>
                  <a:gd name="T67" fmla="*/ 1208 h 1625"/>
                  <a:gd name="T68" fmla="*/ 8 w 1346"/>
                  <a:gd name="T69" fmla="*/ 986 h 1625"/>
                  <a:gd name="T70" fmla="*/ 46 w 1346"/>
                  <a:gd name="T71" fmla="*/ 764 h 1625"/>
                  <a:gd name="T72" fmla="*/ 118 w 1346"/>
                  <a:gd name="T73" fmla="*/ 552 h 1625"/>
                  <a:gd name="T74" fmla="*/ 220 w 1346"/>
                  <a:gd name="T75" fmla="*/ 359 h 1625"/>
                  <a:gd name="T76" fmla="*/ 356 w 1346"/>
                  <a:gd name="T77" fmla="*/ 195 h 1625"/>
                  <a:gd name="T78" fmla="*/ 526 w 1346"/>
                  <a:gd name="T79" fmla="*/ 72 h 1625"/>
                  <a:gd name="T80" fmla="*/ 732 w 1346"/>
                  <a:gd name="T81" fmla="*/ 0 h 1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6" h="1625">
                    <a:moveTo>
                      <a:pt x="732" y="0"/>
                    </a:moveTo>
                    <a:lnTo>
                      <a:pt x="842" y="7"/>
                    </a:lnTo>
                    <a:lnTo>
                      <a:pt x="939" y="32"/>
                    </a:lnTo>
                    <a:lnTo>
                      <a:pt x="1024" y="69"/>
                    </a:lnTo>
                    <a:lnTo>
                      <a:pt x="1100" y="122"/>
                    </a:lnTo>
                    <a:lnTo>
                      <a:pt x="1164" y="185"/>
                    </a:lnTo>
                    <a:lnTo>
                      <a:pt x="1224" y="261"/>
                    </a:lnTo>
                    <a:lnTo>
                      <a:pt x="1275" y="348"/>
                    </a:lnTo>
                    <a:lnTo>
                      <a:pt x="1324" y="445"/>
                    </a:lnTo>
                    <a:lnTo>
                      <a:pt x="1341" y="530"/>
                    </a:lnTo>
                    <a:lnTo>
                      <a:pt x="1346" y="616"/>
                    </a:lnTo>
                    <a:lnTo>
                      <a:pt x="1344" y="701"/>
                    </a:lnTo>
                    <a:lnTo>
                      <a:pt x="1337" y="785"/>
                    </a:lnTo>
                    <a:lnTo>
                      <a:pt x="1321" y="863"/>
                    </a:lnTo>
                    <a:lnTo>
                      <a:pt x="1305" y="938"/>
                    </a:lnTo>
                    <a:lnTo>
                      <a:pt x="1287" y="1004"/>
                    </a:lnTo>
                    <a:lnTo>
                      <a:pt x="1270" y="1064"/>
                    </a:lnTo>
                    <a:lnTo>
                      <a:pt x="1225" y="1132"/>
                    </a:lnTo>
                    <a:lnTo>
                      <a:pt x="1174" y="1201"/>
                    </a:lnTo>
                    <a:lnTo>
                      <a:pt x="1113" y="1266"/>
                    </a:lnTo>
                    <a:lnTo>
                      <a:pt x="1047" y="1331"/>
                    </a:lnTo>
                    <a:lnTo>
                      <a:pt x="975" y="1390"/>
                    </a:lnTo>
                    <a:lnTo>
                      <a:pt x="901" y="1447"/>
                    </a:lnTo>
                    <a:lnTo>
                      <a:pt x="826" y="1497"/>
                    </a:lnTo>
                    <a:lnTo>
                      <a:pt x="753" y="1544"/>
                    </a:lnTo>
                    <a:lnTo>
                      <a:pt x="643" y="1583"/>
                    </a:lnTo>
                    <a:lnTo>
                      <a:pt x="537" y="1611"/>
                    </a:lnTo>
                    <a:lnTo>
                      <a:pt x="435" y="1625"/>
                    </a:lnTo>
                    <a:lnTo>
                      <a:pt x="340" y="1625"/>
                    </a:lnTo>
                    <a:lnTo>
                      <a:pt x="248" y="1604"/>
                    </a:lnTo>
                    <a:lnTo>
                      <a:pt x="166" y="1565"/>
                    </a:lnTo>
                    <a:lnTo>
                      <a:pt x="91" y="1504"/>
                    </a:lnTo>
                    <a:lnTo>
                      <a:pt x="24" y="1419"/>
                    </a:lnTo>
                    <a:lnTo>
                      <a:pt x="0" y="1208"/>
                    </a:lnTo>
                    <a:lnTo>
                      <a:pt x="8" y="986"/>
                    </a:lnTo>
                    <a:lnTo>
                      <a:pt x="46" y="764"/>
                    </a:lnTo>
                    <a:lnTo>
                      <a:pt x="118" y="552"/>
                    </a:lnTo>
                    <a:lnTo>
                      <a:pt x="220" y="359"/>
                    </a:lnTo>
                    <a:lnTo>
                      <a:pt x="356" y="195"/>
                    </a:lnTo>
                    <a:lnTo>
                      <a:pt x="526" y="72"/>
                    </a:lnTo>
                    <a:lnTo>
                      <a:pt x="732" y="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" name="Freeform 37"/>
              <p:cNvSpPr>
                <a:spLocks/>
              </p:cNvSpPr>
              <p:nvPr/>
            </p:nvSpPr>
            <p:spPr bwMode="auto">
              <a:xfrm>
                <a:off x="2836" y="3594"/>
                <a:ext cx="440" cy="535"/>
              </a:xfrm>
              <a:custGeom>
                <a:avLst/>
                <a:gdLst>
                  <a:gd name="T0" fmla="*/ 739 w 1319"/>
                  <a:gd name="T1" fmla="*/ 0 h 1604"/>
                  <a:gd name="T2" fmla="*/ 844 w 1319"/>
                  <a:gd name="T3" fmla="*/ 7 h 1604"/>
                  <a:gd name="T4" fmla="*/ 938 w 1319"/>
                  <a:gd name="T5" fmla="*/ 32 h 1604"/>
                  <a:gd name="T6" fmla="*/ 1018 w 1319"/>
                  <a:gd name="T7" fmla="*/ 70 h 1604"/>
                  <a:gd name="T8" fmla="*/ 1091 w 1319"/>
                  <a:gd name="T9" fmla="*/ 123 h 1604"/>
                  <a:gd name="T10" fmla="*/ 1152 w 1319"/>
                  <a:gd name="T11" fmla="*/ 185 h 1604"/>
                  <a:gd name="T12" fmla="*/ 1207 w 1319"/>
                  <a:gd name="T13" fmla="*/ 260 h 1604"/>
                  <a:gd name="T14" fmla="*/ 1255 w 1319"/>
                  <a:gd name="T15" fmla="*/ 344 h 1604"/>
                  <a:gd name="T16" fmla="*/ 1299 w 1319"/>
                  <a:gd name="T17" fmla="*/ 438 h 1604"/>
                  <a:gd name="T18" fmla="*/ 1313 w 1319"/>
                  <a:gd name="T19" fmla="*/ 519 h 1604"/>
                  <a:gd name="T20" fmla="*/ 1319 w 1319"/>
                  <a:gd name="T21" fmla="*/ 603 h 1604"/>
                  <a:gd name="T22" fmla="*/ 1314 w 1319"/>
                  <a:gd name="T23" fmla="*/ 686 h 1604"/>
                  <a:gd name="T24" fmla="*/ 1306 w 1319"/>
                  <a:gd name="T25" fmla="*/ 770 h 1604"/>
                  <a:gd name="T26" fmla="*/ 1291 w 1319"/>
                  <a:gd name="T27" fmla="*/ 846 h 1604"/>
                  <a:gd name="T28" fmla="*/ 1274 w 1319"/>
                  <a:gd name="T29" fmla="*/ 920 h 1604"/>
                  <a:gd name="T30" fmla="*/ 1256 w 1319"/>
                  <a:gd name="T31" fmla="*/ 985 h 1604"/>
                  <a:gd name="T32" fmla="*/ 1241 w 1319"/>
                  <a:gd name="T33" fmla="*/ 1042 h 1604"/>
                  <a:gd name="T34" fmla="*/ 1198 w 1319"/>
                  <a:gd name="T35" fmla="*/ 1106 h 1604"/>
                  <a:gd name="T36" fmla="*/ 1146 w 1319"/>
                  <a:gd name="T37" fmla="*/ 1173 h 1604"/>
                  <a:gd name="T38" fmla="*/ 1085 w 1319"/>
                  <a:gd name="T39" fmla="*/ 1238 h 1604"/>
                  <a:gd name="T40" fmla="*/ 1020 w 1319"/>
                  <a:gd name="T41" fmla="*/ 1304 h 1604"/>
                  <a:gd name="T42" fmla="*/ 949 w 1319"/>
                  <a:gd name="T43" fmla="*/ 1364 h 1604"/>
                  <a:gd name="T44" fmla="*/ 876 w 1319"/>
                  <a:gd name="T45" fmla="*/ 1421 h 1604"/>
                  <a:gd name="T46" fmla="*/ 804 w 1319"/>
                  <a:gd name="T47" fmla="*/ 1471 h 1604"/>
                  <a:gd name="T48" fmla="*/ 734 w 1319"/>
                  <a:gd name="T49" fmla="*/ 1515 h 1604"/>
                  <a:gd name="T50" fmla="*/ 612 w 1319"/>
                  <a:gd name="T51" fmla="*/ 1560 h 1604"/>
                  <a:gd name="T52" fmla="*/ 499 w 1319"/>
                  <a:gd name="T53" fmla="*/ 1590 h 1604"/>
                  <a:gd name="T54" fmla="*/ 394 w 1319"/>
                  <a:gd name="T55" fmla="*/ 1604 h 1604"/>
                  <a:gd name="T56" fmla="*/ 298 w 1319"/>
                  <a:gd name="T57" fmla="*/ 1602 h 1604"/>
                  <a:gd name="T58" fmla="*/ 210 w 1319"/>
                  <a:gd name="T59" fmla="*/ 1578 h 1604"/>
                  <a:gd name="T60" fmla="*/ 134 w 1319"/>
                  <a:gd name="T61" fmla="*/ 1533 h 1604"/>
                  <a:gd name="T62" fmla="*/ 67 w 1319"/>
                  <a:gd name="T63" fmla="*/ 1465 h 1604"/>
                  <a:gd name="T64" fmla="*/ 13 w 1319"/>
                  <a:gd name="T65" fmla="*/ 1372 h 1604"/>
                  <a:gd name="T66" fmla="*/ 0 w 1319"/>
                  <a:gd name="T67" fmla="*/ 1167 h 1604"/>
                  <a:gd name="T68" fmla="*/ 18 w 1319"/>
                  <a:gd name="T69" fmla="*/ 955 h 1604"/>
                  <a:gd name="T70" fmla="*/ 66 w 1319"/>
                  <a:gd name="T71" fmla="*/ 739 h 1604"/>
                  <a:gd name="T72" fmla="*/ 142 w 1319"/>
                  <a:gd name="T73" fmla="*/ 533 h 1604"/>
                  <a:gd name="T74" fmla="*/ 246 w 1319"/>
                  <a:gd name="T75" fmla="*/ 345 h 1604"/>
                  <a:gd name="T76" fmla="*/ 381 w 1319"/>
                  <a:gd name="T77" fmla="*/ 188 h 1604"/>
                  <a:gd name="T78" fmla="*/ 545 w 1319"/>
                  <a:gd name="T79" fmla="*/ 68 h 1604"/>
                  <a:gd name="T80" fmla="*/ 739 w 1319"/>
                  <a:gd name="T81" fmla="*/ 0 h 16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19" h="1604">
                    <a:moveTo>
                      <a:pt x="739" y="0"/>
                    </a:moveTo>
                    <a:lnTo>
                      <a:pt x="844" y="7"/>
                    </a:lnTo>
                    <a:lnTo>
                      <a:pt x="938" y="32"/>
                    </a:lnTo>
                    <a:lnTo>
                      <a:pt x="1018" y="70"/>
                    </a:lnTo>
                    <a:lnTo>
                      <a:pt x="1091" y="123"/>
                    </a:lnTo>
                    <a:lnTo>
                      <a:pt x="1152" y="185"/>
                    </a:lnTo>
                    <a:lnTo>
                      <a:pt x="1207" y="260"/>
                    </a:lnTo>
                    <a:lnTo>
                      <a:pt x="1255" y="344"/>
                    </a:lnTo>
                    <a:lnTo>
                      <a:pt x="1299" y="438"/>
                    </a:lnTo>
                    <a:lnTo>
                      <a:pt x="1313" y="519"/>
                    </a:lnTo>
                    <a:lnTo>
                      <a:pt x="1319" y="603"/>
                    </a:lnTo>
                    <a:lnTo>
                      <a:pt x="1314" y="686"/>
                    </a:lnTo>
                    <a:lnTo>
                      <a:pt x="1306" y="770"/>
                    </a:lnTo>
                    <a:lnTo>
                      <a:pt x="1291" y="846"/>
                    </a:lnTo>
                    <a:lnTo>
                      <a:pt x="1274" y="920"/>
                    </a:lnTo>
                    <a:lnTo>
                      <a:pt x="1256" y="985"/>
                    </a:lnTo>
                    <a:lnTo>
                      <a:pt x="1241" y="1042"/>
                    </a:lnTo>
                    <a:lnTo>
                      <a:pt x="1198" y="1106"/>
                    </a:lnTo>
                    <a:lnTo>
                      <a:pt x="1146" y="1173"/>
                    </a:lnTo>
                    <a:lnTo>
                      <a:pt x="1085" y="1238"/>
                    </a:lnTo>
                    <a:lnTo>
                      <a:pt x="1020" y="1304"/>
                    </a:lnTo>
                    <a:lnTo>
                      <a:pt x="949" y="1364"/>
                    </a:lnTo>
                    <a:lnTo>
                      <a:pt x="876" y="1421"/>
                    </a:lnTo>
                    <a:lnTo>
                      <a:pt x="804" y="1471"/>
                    </a:lnTo>
                    <a:lnTo>
                      <a:pt x="734" y="1515"/>
                    </a:lnTo>
                    <a:lnTo>
                      <a:pt x="612" y="1560"/>
                    </a:lnTo>
                    <a:lnTo>
                      <a:pt x="499" y="1590"/>
                    </a:lnTo>
                    <a:lnTo>
                      <a:pt x="394" y="1604"/>
                    </a:lnTo>
                    <a:lnTo>
                      <a:pt x="298" y="1602"/>
                    </a:lnTo>
                    <a:lnTo>
                      <a:pt x="210" y="1578"/>
                    </a:lnTo>
                    <a:lnTo>
                      <a:pt x="134" y="1533"/>
                    </a:lnTo>
                    <a:lnTo>
                      <a:pt x="67" y="1465"/>
                    </a:lnTo>
                    <a:lnTo>
                      <a:pt x="13" y="1372"/>
                    </a:lnTo>
                    <a:lnTo>
                      <a:pt x="0" y="1167"/>
                    </a:lnTo>
                    <a:lnTo>
                      <a:pt x="18" y="955"/>
                    </a:lnTo>
                    <a:lnTo>
                      <a:pt x="66" y="739"/>
                    </a:lnTo>
                    <a:lnTo>
                      <a:pt x="142" y="533"/>
                    </a:lnTo>
                    <a:lnTo>
                      <a:pt x="246" y="345"/>
                    </a:lnTo>
                    <a:lnTo>
                      <a:pt x="381" y="188"/>
                    </a:lnTo>
                    <a:lnTo>
                      <a:pt x="545" y="68"/>
                    </a:lnTo>
                    <a:lnTo>
                      <a:pt x="739" y="0"/>
                    </a:lnTo>
                    <a:close/>
                  </a:path>
                </a:pathLst>
              </a:custGeom>
              <a:solidFill>
                <a:srgbClr val="78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" name="Freeform 38"/>
              <p:cNvSpPr>
                <a:spLocks/>
              </p:cNvSpPr>
              <p:nvPr/>
            </p:nvSpPr>
            <p:spPr bwMode="auto">
              <a:xfrm>
                <a:off x="2847" y="3600"/>
                <a:ext cx="430" cy="530"/>
              </a:xfrm>
              <a:custGeom>
                <a:avLst/>
                <a:gdLst>
                  <a:gd name="T0" fmla="*/ 750 w 1292"/>
                  <a:gd name="T1" fmla="*/ 0 h 1589"/>
                  <a:gd name="T2" fmla="*/ 850 w 1292"/>
                  <a:gd name="T3" fmla="*/ 9 h 1589"/>
                  <a:gd name="T4" fmla="*/ 939 w 1292"/>
                  <a:gd name="T5" fmla="*/ 35 h 1589"/>
                  <a:gd name="T6" fmla="*/ 1014 w 1292"/>
                  <a:gd name="T7" fmla="*/ 73 h 1589"/>
                  <a:gd name="T8" fmla="*/ 1082 w 1292"/>
                  <a:gd name="T9" fmla="*/ 125 h 1589"/>
                  <a:gd name="T10" fmla="*/ 1139 w 1292"/>
                  <a:gd name="T11" fmla="*/ 187 h 1589"/>
                  <a:gd name="T12" fmla="*/ 1191 w 1292"/>
                  <a:gd name="T13" fmla="*/ 260 h 1589"/>
                  <a:gd name="T14" fmla="*/ 1234 w 1292"/>
                  <a:gd name="T15" fmla="*/ 342 h 1589"/>
                  <a:gd name="T16" fmla="*/ 1274 w 1292"/>
                  <a:gd name="T17" fmla="*/ 434 h 1589"/>
                  <a:gd name="T18" fmla="*/ 1287 w 1292"/>
                  <a:gd name="T19" fmla="*/ 508 h 1589"/>
                  <a:gd name="T20" fmla="*/ 1292 w 1292"/>
                  <a:gd name="T21" fmla="*/ 589 h 1589"/>
                  <a:gd name="T22" fmla="*/ 1287 w 1292"/>
                  <a:gd name="T23" fmla="*/ 671 h 1589"/>
                  <a:gd name="T24" fmla="*/ 1277 w 1292"/>
                  <a:gd name="T25" fmla="*/ 754 h 1589"/>
                  <a:gd name="T26" fmla="*/ 1260 w 1292"/>
                  <a:gd name="T27" fmla="*/ 831 h 1589"/>
                  <a:gd name="T28" fmla="*/ 1242 w 1292"/>
                  <a:gd name="T29" fmla="*/ 905 h 1589"/>
                  <a:gd name="T30" fmla="*/ 1224 w 1292"/>
                  <a:gd name="T31" fmla="*/ 969 h 1589"/>
                  <a:gd name="T32" fmla="*/ 1209 w 1292"/>
                  <a:gd name="T33" fmla="*/ 1024 h 1589"/>
                  <a:gd name="T34" fmla="*/ 1168 w 1292"/>
                  <a:gd name="T35" fmla="*/ 1085 h 1589"/>
                  <a:gd name="T36" fmla="*/ 1117 w 1292"/>
                  <a:gd name="T37" fmla="*/ 1151 h 1589"/>
                  <a:gd name="T38" fmla="*/ 1057 w 1292"/>
                  <a:gd name="T39" fmla="*/ 1215 h 1589"/>
                  <a:gd name="T40" fmla="*/ 992 w 1292"/>
                  <a:gd name="T41" fmla="*/ 1280 h 1589"/>
                  <a:gd name="T42" fmla="*/ 921 w 1292"/>
                  <a:gd name="T43" fmla="*/ 1341 h 1589"/>
                  <a:gd name="T44" fmla="*/ 851 w 1292"/>
                  <a:gd name="T45" fmla="*/ 1399 h 1589"/>
                  <a:gd name="T46" fmla="*/ 782 w 1292"/>
                  <a:gd name="T47" fmla="*/ 1449 h 1589"/>
                  <a:gd name="T48" fmla="*/ 718 w 1292"/>
                  <a:gd name="T49" fmla="*/ 1490 h 1589"/>
                  <a:gd name="T50" fmla="*/ 581 w 1292"/>
                  <a:gd name="T51" fmla="*/ 1540 h 1589"/>
                  <a:gd name="T52" fmla="*/ 459 w 1292"/>
                  <a:gd name="T53" fmla="*/ 1575 h 1589"/>
                  <a:gd name="T54" fmla="*/ 351 w 1292"/>
                  <a:gd name="T55" fmla="*/ 1589 h 1589"/>
                  <a:gd name="T56" fmla="*/ 255 w 1292"/>
                  <a:gd name="T57" fmla="*/ 1584 h 1589"/>
                  <a:gd name="T58" fmla="*/ 171 w 1292"/>
                  <a:gd name="T59" fmla="*/ 1554 h 1589"/>
                  <a:gd name="T60" fmla="*/ 102 w 1292"/>
                  <a:gd name="T61" fmla="*/ 1506 h 1589"/>
                  <a:gd name="T62" fmla="*/ 45 w 1292"/>
                  <a:gd name="T63" fmla="*/ 1431 h 1589"/>
                  <a:gd name="T64" fmla="*/ 3 w 1292"/>
                  <a:gd name="T65" fmla="*/ 1333 h 1589"/>
                  <a:gd name="T66" fmla="*/ 0 w 1292"/>
                  <a:gd name="T67" fmla="*/ 1133 h 1589"/>
                  <a:gd name="T68" fmla="*/ 28 w 1292"/>
                  <a:gd name="T69" fmla="*/ 924 h 1589"/>
                  <a:gd name="T70" fmla="*/ 82 w 1292"/>
                  <a:gd name="T71" fmla="*/ 714 h 1589"/>
                  <a:gd name="T72" fmla="*/ 166 w 1292"/>
                  <a:gd name="T73" fmla="*/ 515 h 1589"/>
                  <a:gd name="T74" fmla="*/ 274 w 1292"/>
                  <a:gd name="T75" fmla="*/ 333 h 1589"/>
                  <a:gd name="T76" fmla="*/ 408 w 1292"/>
                  <a:gd name="T77" fmla="*/ 180 h 1589"/>
                  <a:gd name="T78" fmla="*/ 566 w 1292"/>
                  <a:gd name="T79" fmla="*/ 64 h 1589"/>
                  <a:gd name="T80" fmla="*/ 750 w 1292"/>
                  <a:gd name="T81" fmla="*/ 0 h 15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92" h="1589">
                    <a:moveTo>
                      <a:pt x="750" y="0"/>
                    </a:moveTo>
                    <a:lnTo>
                      <a:pt x="850" y="9"/>
                    </a:lnTo>
                    <a:lnTo>
                      <a:pt x="939" y="35"/>
                    </a:lnTo>
                    <a:lnTo>
                      <a:pt x="1014" y="73"/>
                    </a:lnTo>
                    <a:lnTo>
                      <a:pt x="1082" y="125"/>
                    </a:lnTo>
                    <a:lnTo>
                      <a:pt x="1139" y="187"/>
                    </a:lnTo>
                    <a:lnTo>
                      <a:pt x="1191" y="260"/>
                    </a:lnTo>
                    <a:lnTo>
                      <a:pt x="1234" y="342"/>
                    </a:lnTo>
                    <a:lnTo>
                      <a:pt x="1274" y="434"/>
                    </a:lnTo>
                    <a:lnTo>
                      <a:pt x="1287" y="508"/>
                    </a:lnTo>
                    <a:lnTo>
                      <a:pt x="1292" y="589"/>
                    </a:lnTo>
                    <a:lnTo>
                      <a:pt x="1287" y="671"/>
                    </a:lnTo>
                    <a:lnTo>
                      <a:pt x="1277" y="754"/>
                    </a:lnTo>
                    <a:lnTo>
                      <a:pt x="1260" y="831"/>
                    </a:lnTo>
                    <a:lnTo>
                      <a:pt x="1242" y="905"/>
                    </a:lnTo>
                    <a:lnTo>
                      <a:pt x="1224" y="969"/>
                    </a:lnTo>
                    <a:lnTo>
                      <a:pt x="1209" y="1024"/>
                    </a:lnTo>
                    <a:lnTo>
                      <a:pt x="1168" y="1085"/>
                    </a:lnTo>
                    <a:lnTo>
                      <a:pt x="1117" y="1151"/>
                    </a:lnTo>
                    <a:lnTo>
                      <a:pt x="1057" y="1215"/>
                    </a:lnTo>
                    <a:lnTo>
                      <a:pt x="992" y="1280"/>
                    </a:lnTo>
                    <a:lnTo>
                      <a:pt x="921" y="1341"/>
                    </a:lnTo>
                    <a:lnTo>
                      <a:pt x="851" y="1399"/>
                    </a:lnTo>
                    <a:lnTo>
                      <a:pt x="782" y="1449"/>
                    </a:lnTo>
                    <a:lnTo>
                      <a:pt x="718" y="1490"/>
                    </a:lnTo>
                    <a:lnTo>
                      <a:pt x="581" y="1540"/>
                    </a:lnTo>
                    <a:lnTo>
                      <a:pt x="459" y="1575"/>
                    </a:lnTo>
                    <a:lnTo>
                      <a:pt x="351" y="1589"/>
                    </a:lnTo>
                    <a:lnTo>
                      <a:pt x="255" y="1584"/>
                    </a:lnTo>
                    <a:lnTo>
                      <a:pt x="171" y="1554"/>
                    </a:lnTo>
                    <a:lnTo>
                      <a:pt x="102" y="1506"/>
                    </a:lnTo>
                    <a:lnTo>
                      <a:pt x="45" y="1431"/>
                    </a:lnTo>
                    <a:lnTo>
                      <a:pt x="3" y="1333"/>
                    </a:lnTo>
                    <a:lnTo>
                      <a:pt x="0" y="1133"/>
                    </a:lnTo>
                    <a:lnTo>
                      <a:pt x="28" y="924"/>
                    </a:lnTo>
                    <a:lnTo>
                      <a:pt x="82" y="714"/>
                    </a:lnTo>
                    <a:lnTo>
                      <a:pt x="166" y="515"/>
                    </a:lnTo>
                    <a:lnTo>
                      <a:pt x="274" y="333"/>
                    </a:lnTo>
                    <a:lnTo>
                      <a:pt x="408" y="180"/>
                    </a:lnTo>
                    <a:lnTo>
                      <a:pt x="566" y="64"/>
                    </a:lnTo>
                    <a:lnTo>
                      <a:pt x="750" y="0"/>
                    </a:lnTo>
                    <a:close/>
                  </a:path>
                </a:pathLst>
              </a:custGeom>
              <a:solidFill>
                <a:srgbClr val="63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" name="Freeform 39"/>
              <p:cNvSpPr>
                <a:spLocks/>
              </p:cNvSpPr>
              <p:nvPr/>
            </p:nvSpPr>
            <p:spPr bwMode="auto">
              <a:xfrm>
                <a:off x="2856" y="3607"/>
                <a:ext cx="422" cy="524"/>
              </a:xfrm>
              <a:custGeom>
                <a:avLst/>
                <a:gdLst>
                  <a:gd name="T0" fmla="*/ 761 w 1266"/>
                  <a:gd name="T1" fmla="*/ 0 h 1571"/>
                  <a:gd name="T2" fmla="*/ 858 w 1266"/>
                  <a:gd name="T3" fmla="*/ 11 h 1571"/>
                  <a:gd name="T4" fmla="*/ 943 w 1266"/>
                  <a:gd name="T5" fmla="*/ 36 h 1571"/>
                  <a:gd name="T6" fmla="*/ 1014 w 1266"/>
                  <a:gd name="T7" fmla="*/ 74 h 1571"/>
                  <a:gd name="T8" fmla="*/ 1078 w 1266"/>
                  <a:gd name="T9" fmla="*/ 125 h 1571"/>
                  <a:gd name="T10" fmla="*/ 1131 w 1266"/>
                  <a:gd name="T11" fmla="*/ 187 h 1571"/>
                  <a:gd name="T12" fmla="*/ 1178 w 1266"/>
                  <a:gd name="T13" fmla="*/ 257 h 1571"/>
                  <a:gd name="T14" fmla="*/ 1217 w 1266"/>
                  <a:gd name="T15" fmla="*/ 338 h 1571"/>
                  <a:gd name="T16" fmla="*/ 1253 w 1266"/>
                  <a:gd name="T17" fmla="*/ 427 h 1571"/>
                  <a:gd name="T18" fmla="*/ 1264 w 1266"/>
                  <a:gd name="T19" fmla="*/ 497 h 1571"/>
                  <a:gd name="T20" fmla="*/ 1266 w 1266"/>
                  <a:gd name="T21" fmla="*/ 576 h 1571"/>
                  <a:gd name="T22" fmla="*/ 1259 w 1266"/>
                  <a:gd name="T23" fmla="*/ 657 h 1571"/>
                  <a:gd name="T24" fmla="*/ 1247 w 1266"/>
                  <a:gd name="T25" fmla="*/ 739 h 1571"/>
                  <a:gd name="T26" fmla="*/ 1231 w 1266"/>
                  <a:gd name="T27" fmla="*/ 815 h 1571"/>
                  <a:gd name="T28" fmla="*/ 1213 w 1266"/>
                  <a:gd name="T29" fmla="*/ 889 h 1571"/>
                  <a:gd name="T30" fmla="*/ 1195 w 1266"/>
                  <a:gd name="T31" fmla="*/ 952 h 1571"/>
                  <a:gd name="T32" fmla="*/ 1181 w 1266"/>
                  <a:gd name="T33" fmla="*/ 1003 h 1571"/>
                  <a:gd name="T34" fmla="*/ 1142 w 1266"/>
                  <a:gd name="T35" fmla="*/ 1060 h 1571"/>
                  <a:gd name="T36" fmla="*/ 1092 w 1266"/>
                  <a:gd name="T37" fmla="*/ 1123 h 1571"/>
                  <a:gd name="T38" fmla="*/ 1032 w 1266"/>
                  <a:gd name="T39" fmla="*/ 1188 h 1571"/>
                  <a:gd name="T40" fmla="*/ 968 w 1266"/>
                  <a:gd name="T41" fmla="*/ 1255 h 1571"/>
                  <a:gd name="T42" fmla="*/ 898 w 1266"/>
                  <a:gd name="T43" fmla="*/ 1316 h 1571"/>
                  <a:gd name="T44" fmla="*/ 829 w 1266"/>
                  <a:gd name="T45" fmla="*/ 1375 h 1571"/>
                  <a:gd name="T46" fmla="*/ 761 w 1266"/>
                  <a:gd name="T47" fmla="*/ 1425 h 1571"/>
                  <a:gd name="T48" fmla="*/ 700 w 1266"/>
                  <a:gd name="T49" fmla="*/ 1467 h 1571"/>
                  <a:gd name="T50" fmla="*/ 553 w 1266"/>
                  <a:gd name="T51" fmla="*/ 1522 h 1571"/>
                  <a:gd name="T52" fmla="*/ 424 w 1266"/>
                  <a:gd name="T53" fmla="*/ 1558 h 1571"/>
                  <a:gd name="T54" fmla="*/ 313 w 1266"/>
                  <a:gd name="T55" fmla="*/ 1571 h 1571"/>
                  <a:gd name="T56" fmla="*/ 218 w 1266"/>
                  <a:gd name="T57" fmla="*/ 1564 h 1571"/>
                  <a:gd name="T58" fmla="*/ 139 w 1266"/>
                  <a:gd name="T59" fmla="*/ 1531 h 1571"/>
                  <a:gd name="T60" fmla="*/ 76 w 1266"/>
                  <a:gd name="T61" fmla="*/ 1475 h 1571"/>
                  <a:gd name="T62" fmla="*/ 29 w 1266"/>
                  <a:gd name="T63" fmla="*/ 1394 h 1571"/>
                  <a:gd name="T64" fmla="*/ 0 w 1266"/>
                  <a:gd name="T65" fmla="*/ 1290 h 1571"/>
                  <a:gd name="T66" fmla="*/ 7 w 1266"/>
                  <a:gd name="T67" fmla="*/ 1095 h 1571"/>
                  <a:gd name="T68" fmla="*/ 43 w 1266"/>
                  <a:gd name="T69" fmla="*/ 892 h 1571"/>
                  <a:gd name="T70" fmla="*/ 106 w 1266"/>
                  <a:gd name="T71" fmla="*/ 689 h 1571"/>
                  <a:gd name="T72" fmla="*/ 195 w 1266"/>
                  <a:gd name="T73" fmla="*/ 495 h 1571"/>
                  <a:gd name="T74" fmla="*/ 305 w 1266"/>
                  <a:gd name="T75" fmla="*/ 319 h 1571"/>
                  <a:gd name="T76" fmla="*/ 437 w 1266"/>
                  <a:gd name="T77" fmla="*/ 173 h 1571"/>
                  <a:gd name="T78" fmla="*/ 590 w 1266"/>
                  <a:gd name="T79" fmla="*/ 61 h 1571"/>
                  <a:gd name="T80" fmla="*/ 761 w 1266"/>
                  <a:gd name="T81" fmla="*/ 0 h 15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66" h="1571">
                    <a:moveTo>
                      <a:pt x="761" y="0"/>
                    </a:moveTo>
                    <a:lnTo>
                      <a:pt x="858" y="11"/>
                    </a:lnTo>
                    <a:lnTo>
                      <a:pt x="943" y="36"/>
                    </a:lnTo>
                    <a:lnTo>
                      <a:pt x="1014" y="74"/>
                    </a:lnTo>
                    <a:lnTo>
                      <a:pt x="1078" y="125"/>
                    </a:lnTo>
                    <a:lnTo>
                      <a:pt x="1131" y="187"/>
                    </a:lnTo>
                    <a:lnTo>
                      <a:pt x="1178" y="257"/>
                    </a:lnTo>
                    <a:lnTo>
                      <a:pt x="1217" y="338"/>
                    </a:lnTo>
                    <a:lnTo>
                      <a:pt x="1253" y="427"/>
                    </a:lnTo>
                    <a:lnTo>
                      <a:pt x="1264" y="497"/>
                    </a:lnTo>
                    <a:lnTo>
                      <a:pt x="1266" y="576"/>
                    </a:lnTo>
                    <a:lnTo>
                      <a:pt x="1259" y="657"/>
                    </a:lnTo>
                    <a:lnTo>
                      <a:pt x="1247" y="739"/>
                    </a:lnTo>
                    <a:lnTo>
                      <a:pt x="1231" y="815"/>
                    </a:lnTo>
                    <a:lnTo>
                      <a:pt x="1213" y="889"/>
                    </a:lnTo>
                    <a:lnTo>
                      <a:pt x="1195" y="952"/>
                    </a:lnTo>
                    <a:lnTo>
                      <a:pt x="1181" y="1003"/>
                    </a:lnTo>
                    <a:lnTo>
                      <a:pt x="1142" y="1060"/>
                    </a:lnTo>
                    <a:lnTo>
                      <a:pt x="1092" y="1123"/>
                    </a:lnTo>
                    <a:lnTo>
                      <a:pt x="1032" y="1188"/>
                    </a:lnTo>
                    <a:lnTo>
                      <a:pt x="968" y="1255"/>
                    </a:lnTo>
                    <a:lnTo>
                      <a:pt x="898" y="1316"/>
                    </a:lnTo>
                    <a:lnTo>
                      <a:pt x="829" y="1375"/>
                    </a:lnTo>
                    <a:lnTo>
                      <a:pt x="761" y="1425"/>
                    </a:lnTo>
                    <a:lnTo>
                      <a:pt x="700" y="1467"/>
                    </a:lnTo>
                    <a:lnTo>
                      <a:pt x="553" y="1522"/>
                    </a:lnTo>
                    <a:lnTo>
                      <a:pt x="424" y="1558"/>
                    </a:lnTo>
                    <a:lnTo>
                      <a:pt x="313" y="1571"/>
                    </a:lnTo>
                    <a:lnTo>
                      <a:pt x="218" y="1564"/>
                    </a:lnTo>
                    <a:lnTo>
                      <a:pt x="139" y="1531"/>
                    </a:lnTo>
                    <a:lnTo>
                      <a:pt x="76" y="1475"/>
                    </a:lnTo>
                    <a:lnTo>
                      <a:pt x="29" y="1394"/>
                    </a:lnTo>
                    <a:lnTo>
                      <a:pt x="0" y="1290"/>
                    </a:lnTo>
                    <a:lnTo>
                      <a:pt x="7" y="1095"/>
                    </a:lnTo>
                    <a:lnTo>
                      <a:pt x="43" y="892"/>
                    </a:lnTo>
                    <a:lnTo>
                      <a:pt x="106" y="689"/>
                    </a:lnTo>
                    <a:lnTo>
                      <a:pt x="195" y="495"/>
                    </a:lnTo>
                    <a:lnTo>
                      <a:pt x="305" y="319"/>
                    </a:lnTo>
                    <a:lnTo>
                      <a:pt x="437" y="173"/>
                    </a:lnTo>
                    <a:lnTo>
                      <a:pt x="590" y="61"/>
                    </a:lnTo>
                    <a:lnTo>
                      <a:pt x="761" y="0"/>
                    </a:lnTo>
                    <a:close/>
                  </a:path>
                </a:pathLst>
              </a:custGeom>
              <a:solidFill>
                <a:srgbClr val="52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" name="Freeform 40"/>
              <p:cNvSpPr>
                <a:spLocks/>
              </p:cNvSpPr>
              <p:nvPr/>
            </p:nvSpPr>
            <p:spPr bwMode="auto">
              <a:xfrm>
                <a:off x="2863" y="3613"/>
                <a:ext cx="416" cy="518"/>
              </a:xfrm>
              <a:custGeom>
                <a:avLst/>
                <a:gdLst>
                  <a:gd name="T0" fmla="*/ 780 w 1247"/>
                  <a:gd name="T1" fmla="*/ 0 h 1554"/>
                  <a:gd name="T2" fmla="*/ 872 w 1247"/>
                  <a:gd name="T3" fmla="*/ 11 h 1554"/>
                  <a:gd name="T4" fmla="*/ 952 w 1247"/>
                  <a:gd name="T5" fmla="*/ 38 h 1554"/>
                  <a:gd name="T6" fmla="*/ 1019 w 1247"/>
                  <a:gd name="T7" fmla="*/ 75 h 1554"/>
                  <a:gd name="T8" fmla="*/ 1079 w 1247"/>
                  <a:gd name="T9" fmla="*/ 127 h 1554"/>
                  <a:gd name="T10" fmla="*/ 1126 w 1247"/>
                  <a:gd name="T11" fmla="*/ 187 h 1554"/>
                  <a:gd name="T12" fmla="*/ 1169 w 1247"/>
                  <a:gd name="T13" fmla="*/ 258 h 1554"/>
                  <a:gd name="T14" fmla="*/ 1204 w 1247"/>
                  <a:gd name="T15" fmla="*/ 334 h 1554"/>
                  <a:gd name="T16" fmla="*/ 1236 w 1247"/>
                  <a:gd name="T17" fmla="*/ 420 h 1554"/>
                  <a:gd name="T18" fmla="*/ 1246 w 1247"/>
                  <a:gd name="T19" fmla="*/ 487 h 1554"/>
                  <a:gd name="T20" fmla="*/ 1247 w 1247"/>
                  <a:gd name="T21" fmla="*/ 562 h 1554"/>
                  <a:gd name="T22" fmla="*/ 1239 w 1247"/>
                  <a:gd name="T23" fmla="*/ 643 h 1554"/>
                  <a:gd name="T24" fmla="*/ 1228 w 1247"/>
                  <a:gd name="T25" fmla="*/ 725 h 1554"/>
                  <a:gd name="T26" fmla="*/ 1210 w 1247"/>
                  <a:gd name="T27" fmla="*/ 802 h 1554"/>
                  <a:gd name="T28" fmla="*/ 1193 w 1247"/>
                  <a:gd name="T29" fmla="*/ 875 h 1554"/>
                  <a:gd name="T30" fmla="*/ 1176 w 1247"/>
                  <a:gd name="T31" fmla="*/ 937 h 1554"/>
                  <a:gd name="T32" fmla="*/ 1164 w 1247"/>
                  <a:gd name="T33" fmla="*/ 985 h 1554"/>
                  <a:gd name="T34" fmla="*/ 1125 w 1247"/>
                  <a:gd name="T35" fmla="*/ 1040 h 1554"/>
                  <a:gd name="T36" fmla="*/ 1076 w 1247"/>
                  <a:gd name="T37" fmla="*/ 1102 h 1554"/>
                  <a:gd name="T38" fmla="*/ 1016 w 1247"/>
                  <a:gd name="T39" fmla="*/ 1166 h 1554"/>
                  <a:gd name="T40" fmla="*/ 952 w 1247"/>
                  <a:gd name="T41" fmla="*/ 1233 h 1554"/>
                  <a:gd name="T42" fmla="*/ 883 w 1247"/>
                  <a:gd name="T43" fmla="*/ 1294 h 1554"/>
                  <a:gd name="T44" fmla="*/ 815 w 1247"/>
                  <a:gd name="T45" fmla="*/ 1353 h 1554"/>
                  <a:gd name="T46" fmla="*/ 749 w 1247"/>
                  <a:gd name="T47" fmla="*/ 1401 h 1554"/>
                  <a:gd name="T48" fmla="*/ 694 w 1247"/>
                  <a:gd name="T49" fmla="*/ 1440 h 1554"/>
                  <a:gd name="T50" fmla="*/ 534 w 1247"/>
                  <a:gd name="T51" fmla="*/ 1503 h 1554"/>
                  <a:gd name="T52" fmla="*/ 396 w 1247"/>
                  <a:gd name="T53" fmla="*/ 1540 h 1554"/>
                  <a:gd name="T54" fmla="*/ 279 w 1247"/>
                  <a:gd name="T55" fmla="*/ 1554 h 1554"/>
                  <a:gd name="T56" fmla="*/ 185 w 1247"/>
                  <a:gd name="T57" fmla="*/ 1545 h 1554"/>
                  <a:gd name="T58" fmla="*/ 108 w 1247"/>
                  <a:gd name="T59" fmla="*/ 1507 h 1554"/>
                  <a:gd name="T60" fmla="*/ 54 w 1247"/>
                  <a:gd name="T61" fmla="*/ 1447 h 1554"/>
                  <a:gd name="T62" fmla="*/ 16 w 1247"/>
                  <a:gd name="T63" fmla="*/ 1361 h 1554"/>
                  <a:gd name="T64" fmla="*/ 0 w 1247"/>
                  <a:gd name="T65" fmla="*/ 1251 h 1554"/>
                  <a:gd name="T66" fmla="*/ 16 w 1247"/>
                  <a:gd name="T67" fmla="*/ 1060 h 1554"/>
                  <a:gd name="T68" fmla="*/ 62 w 1247"/>
                  <a:gd name="T69" fmla="*/ 863 h 1554"/>
                  <a:gd name="T70" fmla="*/ 133 w 1247"/>
                  <a:gd name="T71" fmla="*/ 664 h 1554"/>
                  <a:gd name="T72" fmla="*/ 228 w 1247"/>
                  <a:gd name="T73" fmla="*/ 477 h 1554"/>
                  <a:gd name="T74" fmla="*/ 341 w 1247"/>
                  <a:gd name="T75" fmla="*/ 306 h 1554"/>
                  <a:gd name="T76" fmla="*/ 473 w 1247"/>
                  <a:gd name="T77" fmla="*/ 164 h 1554"/>
                  <a:gd name="T78" fmla="*/ 620 w 1247"/>
                  <a:gd name="T79" fmla="*/ 59 h 1554"/>
                  <a:gd name="T80" fmla="*/ 780 w 1247"/>
                  <a:gd name="T81" fmla="*/ 0 h 15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47" h="1554">
                    <a:moveTo>
                      <a:pt x="780" y="0"/>
                    </a:moveTo>
                    <a:lnTo>
                      <a:pt x="872" y="11"/>
                    </a:lnTo>
                    <a:lnTo>
                      <a:pt x="952" y="38"/>
                    </a:lnTo>
                    <a:lnTo>
                      <a:pt x="1019" y="75"/>
                    </a:lnTo>
                    <a:lnTo>
                      <a:pt x="1079" y="127"/>
                    </a:lnTo>
                    <a:lnTo>
                      <a:pt x="1126" y="187"/>
                    </a:lnTo>
                    <a:lnTo>
                      <a:pt x="1169" y="258"/>
                    </a:lnTo>
                    <a:lnTo>
                      <a:pt x="1204" y="334"/>
                    </a:lnTo>
                    <a:lnTo>
                      <a:pt x="1236" y="420"/>
                    </a:lnTo>
                    <a:lnTo>
                      <a:pt x="1246" y="487"/>
                    </a:lnTo>
                    <a:lnTo>
                      <a:pt x="1247" y="562"/>
                    </a:lnTo>
                    <a:lnTo>
                      <a:pt x="1239" y="643"/>
                    </a:lnTo>
                    <a:lnTo>
                      <a:pt x="1228" y="725"/>
                    </a:lnTo>
                    <a:lnTo>
                      <a:pt x="1210" y="802"/>
                    </a:lnTo>
                    <a:lnTo>
                      <a:pt x="1193" y="875"/>
                    </a:lnTo>
                    <a:lnTo>
                      <a:pt x="1176" y="937"/>
                    </a:lnTo>
                    <a:lnTo>
                      <a:pt x="1164" y="985"/>
                    </a:lnTo>
                    <a:lnTo>
                      <a:pt x="1125" y="1040"/>
                    </a:lnTo>
                    <a:lnTo>
                      <a:pt x="1076" y="1102"/>
                    </a:lnTo>
                    <a:lnTo>
                      <a:pt x="1016" y="1166"/>
                    </a:lnTo>
                    <a:lnTo>
                      <a:pt x="952" y="1233"/>
                    </a:lnTo>
                    <a:lnTo>
                      <a:pt x="883" y="1294"/>
                    </a:lnTo>
                    <a:lnTo>
                      <a:pt x="815" y="1353"/>
                    </a:lnTo>
                    <a:lnTo>
                      <a:pt x="749" y="1401"/>
                    </a:lnTo>
                    <a:lnTo>
                      <a:pt x="694" y="1440"/>
                    </a:lnTo>
                    <a:lnTo>
                      <a:pt x="534" y="1503"/>
                    </a:lnTo>
                    <a:lnTo>
                      <a:pt x="396" y="1540"/>
                    </a:lnTo>
                    <a:lnTo>
                      <a:pt x="279" y="1554"/>
                    </a:lnTo>
                    <a:lnTo>
                      <a:pt x="185" y="1545"/>
                    </a:lnTo>
                    <a:lnTo>
                      <a:pt x="108" y="1507"/>
                    </a:lnTo>
                    <a:lnTo>
                      <a:pt x="54" y="1447"/>
                    </a:lnTo>
                    <a:lnTo>
                      <a:pt x="16" y="1361"/>
                    </a:lnTo>
                    <a:lnTo>
                      <a:pt x="0" y="1251"/>
                    </a:lnTo>
                    <a:lnTo>
                      <a:pt x="16" y="1060"/>
                    </a:lnTo>
                    <a:lnTo>
                      <a:pt x="62" y="863"/>
                    </a:lnTo>
                    <a:lnTo>
                      <a:pt x="133" y="664"/>
                    </a:lnTo>
                    <a:lnTo>
                      <a:pt x="228" y="477"/>
                    </a:lnTo>
                    <a:lnTo>
                      <a:pt x="341" y="306"/>
                    </a:lnTo>
                    <a:lnTo>
                      <a:pt x="473" y="164"/>
                    </a:lnTo>
                    <a:lnTo>
                      <a:pt x="620" y="59"/>
                    </a:lnTo>
                    <a:lnTo>
                      <a:pt x="780" y="0"/>
                    </a:lnTo>
                    <a:close/>
                  </a:path>
                </a:pathLst>
              </a:custGeom>
              <a:solidFill>
                <a:srgbClr val="40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" name="Freeform 41"/>
              <p:cNvSpPr>
                <a:spLocks/>
              </p:cNvSpPr>
              <p:nvPr/>
            </p:nvSpPr>
            <p:spPr bwMode="auto">
              <a:xfrm>
                <a:off x="3093" y="3674"/>
                <a:ext cx="135" cy="167"/>
              </a:xfrm>
              <a:custGeom>
                <a:avLst/>
                <a:gdLst>
                  <a:gd name="T0" fmla="*/ 256 w 406"/>
                  <a:gd name="T1" fmla="*/ 0 h 499"/>
                  <a:gd name="T2" fmla="*/ 336 w 406"/>
                  <a:gd name="T3" fmla="*/ 18 h 499"/>
                  <a:gd name="T4" fmla="*/ 385 w 406"/>
                  <a:gd name="T5" fmla="*/ 62 h 499"/>
                  <a:gd name="T6" fmla="*/ 406 w 406"/>
                  <a:gd name="T7" fmla="*/ 125 h 499"/>
                  <a:gd name="T8" fmla="*/ 402 w 406"/>
                  <a:gd name="T9" fmla="*/ 200 h 499"/>
                  <a:gd name="T10" fmla="*/ 377 w 406"/>
                  <a:gd name="T11" fmla="*/ 278 h 499"/>
                  <a:gd name="T12" fmla="*/ 336 w 406"/>
                  <a:gd name="T13" fmla="*/ 353 h 499"/>
                  <a:gd name="T14" fmla="*/ 285 w 406"/>
                  <a:gd name="T15" fmla="*/ 417 h 499"/>
                  <a:gd name="T16" fmla="*/ 226 w 406"/>
                  <a:gd name="T17" fmla="*/ 466 h 499"/>
                  <a:gd name="T18" fmla="*/ 173 w 406"/>
                  <a:gd name="T19" fmla="*/ 484 h 499"/>
                  <a:gd name="T20" fmla="*/ 129 w 406"/>
                  <a:gd name="T21" fmla="*/ 495 h 499"/>
                  <a:gd name="T22" fmla="*/ 90 w 406"/>
                  <a:gd name="T23" fmla="*/ 499 h 499"/>
                  <a:gd name="T24" fmla="*/ 59 w 406"/>
                  <a:gd name="T25" fmla="*/ 497 h 499"/>
                  <a:gd name="T26" fmla="*/ 33 w 406"/>
                  <a:gd name="T27" fmla="*/ 484 h 499"/>
                  <a:gd name="T28" fmla="*/ 16 w 406"/>
                  <a:gd name="T29" fmla="*/ 465 h 499"/>
                  <a:gd name="T30" fmla="*/ 4 w 406"/>
                  <a:gd name="T31" fmla="*/ 437 h 499"/>
                  <a:gd name="T32" fmla="*/ 0 w 406"/>
                  <a:gd name="T33" fmla="*/ 402 h 499"/>
                  <a:gd name="T34" fmla="*/ 4 w 406"/>
                  <a:gd name="T35" fmla="*/ 341 h 499"/>
                  <a:gd name="T36" fmla="*/ 20 w 406"/>
                  <a:gd name="T37" fmla="*/ 277 h 499"/>
                  <a:gd name="T38" fmla="*/ 43 w 406"/>
                  <a:gd name="T39" fmla="*/ 213 h 499"/>
                  <a:gd name="T40" fmla="*/ 75 w 406"/>
                  <a:gd name="T41" fmla="*/ 153 h 499"/>
                  <a:gd name="T42" fmla="*/ 111 w 406"/>
                  <a:gd name="T43" fmla="*/ 97 h 499"/>
                  <a:gd name="T44" fmla="*/ 154 w 406"/>
                  <a:gd name="T45" fmla="*/ 51 h 499"/>
                  <a:gd name="T46" fmla="*/ 203 w 406"/>
                  <a:gd name="T47" fmla="*/ 18 h 499"/>
                  <a:gd name="T48" fmla="*/ 256 w 406"/>
                  <a:gd name="T49" fmla="*/ 0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6" h="499">
                    <a:moveTo>
                      <a:pt x="256" y="0"/>
                    </a:moveTo>
                    <a:lnTo>
                      <a:pt x="336" y="18"/>
                    </a:lnTo>
                    <a:lnTo>
                      <a:pt x="385" y="62"/>
                    </a:lnTo>
                    <a:lnTo>
                      <a:pt x="406" y="125"/>
                    </a:lnTo>
                    <a:lnTo>
                      <a:pt x="402" y="200"/>
                    </a:lnTo>
                    <a:lnTo>
                      <a:pt x="377" y="278"/>
                    </a:lnTo>
                    <a:lnTo>
                      <a:pt x="336" y="353"/>
                    </a:lnTo>
                    <a:lnTo>
                      <a:pt x="285" y="417"/>
                    </a:lnTo>
                    <a:lnTo>
                      <a:pt x="226" y="466"/>
                    </a:lnTo>
                    <a:lnTo>
                      <a:pt x="173" y="484"/>
                    </a:lnTo>
                    <a:lnTo>
                      <a:pt x="129" y="495"/>
                    </a:lnTo>
                    <a:lnTo>
                      <a:pt x="90" y="499"/>
                    </a:lnTo>
                    <a:lnTo>
                      <a:pt x="59" y="497"/>
                    </a:lnTo>
                    <a:lnTo>
                      <a:pt x="33" y="484"/>
                    </a:lnTo>
                    <a:lnTo>
                      <a:pt x="16" y="465"/>
                    </a:lnTo>
                    <a:lnTo>
                      <a:pt x="4" y="437"/>
                    </a:lnTo>
                    <a:lnTo>
                      <a:pt x="0" y="402"/>
                    </a:lnTo>
                    <a:lnTo>
                      <a:pt x="4" y="341"/>
                    </a:lnTo>
                    <a:lnTo>
                      <a:pt x="20" y="277"/>
                    </a:lnTo>
                    <a:lnTo>
                      <a:pt x="43" y="213"/>
                    </a:lnTo>
                    <a:lnTo>
                      <a:pt x="75" y="153"/>
                    </a:lnTo>
                    <a:lnTo>
                      <a:pt x="111" y="97"/>
                    </a:lnTo>
                    <a:lnTo>
                      <a:pt x="154" y="51"/>
                    </a:lnTo>
                    <a:lnTo>
                      <a:pt x="203" y="18"/>
                    </a:lnTo>
                    <a:lnTo>
                      <a:pt x="256" y="0"/>
                    </a:lnTo>
                    <a:close/>
                  </a:path>
                </a:pathLst>
              </a:custGeom>
              <a:solidFill>
                <a:srgbClr val="8A00FF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" name="Freeform 42"/>
              <p:cNvSpPr>
                <a:spLocks/>
              </p:cNvSpPr>
              <p:nvPr/>
            </p:nvSpPr>
            <p:spPr bwMode="auto">
              <a:xfrm>
                <a:off x="3305" y="3549"/>
                <a:ext cx="182" cy="171"/>
              </a:xfrm>
              <a:custGeom>
                <a:avLst/>
                <a:gdLst>
                  <a:gd name="T0" fmla="*/ 123 w 547"/>
                  <a:gd name="T1" fmla="*/ 0 h 513"/>
                  <a:gd name="T2" fmla="*/ 175 w 547"/>
                  <a:gd name="T3" fmla="*/ 0 h 513"/>
                  <a:gd name="T4" fmla="*/ 232 w 547"/>
                  <a:gd name="T5" fmla="*/ 5 h 513"/>
                  <a:gd name="T6" fmla="*/ 287 w 547"/>
                  <a:gd name="T7" fmla="*/ 15 h 513"/>
                  <a:gd name="T8" fmla="*/ 342 w 547"/>
                  <a:gd name="T9" fmla="*/ 30 h 513"/>
                  <a:gd name="T10" fmla="*/ 395 w 547"/>
                  <a:gd name="T11" fmla="*/ 48 h 513"/>
                  <a:gd name="T12" fmla="*/ 445 w 547"/>
                  <a:gd name="T13" fmla="*/ 71 h 513"/>
                  <a:gd name="T14" fmla="*/ 490 w 547"/>
                  <a:gd name="T15" fmla="*/ 96 h 513"/>
                  <a:gd name="T16" fmla="*/ 531 w 547"/>
                  <a:gd name="T17" fmla="*/ 125 h 513"/>
                  <a:gd name="T18" fmla="*/ 541 w 547"/>
                  <a:gd name="T19" fmla="*/ 157 h 513"/>
                  <a:gd name="T20" fmla="*/ 547 w 547"/>
                  <a:gd name="T21" fmla="*/ 206 h 513"/>
                  <a:gd name="T22" fmla="*/ 547 w 547"/>
                  <a:gd name="T23" fmla="*/ 264 h 513"/>
                  <a:gd name="T24" fmla="*/ 543 w 547"/>
                  <a:gd name="T25" fmla="*/ 327 h 513"/>
                  <a:gd name="T26" fmla="*/ 530 w 547"/>
                  <a:gd name="T27" fmla="*/ 387 h 513"/>
                  <a:gd name="T28" fmla="*/ 515 w 547"/>
                  <a:gd name="T29" fmla="*/ 442 h 513"/>
                  <a:gd name="T30" fmla="*/ 491 w 547"/>
                  <a:gd name="T31" fmla="*/ 485 h 513"/>
                  <a:gd name="T32" fmla="*/ 463 w 547"/>
                  <a:gd name="T33" fmla="*/ 513 h 513"/>
                  <a:gd name="T34" fmla="*/ 430 w 547"/>
                  <a:gd name="T35" fmla="*/ 484 h 513"/>
                  <a:gd name="T36" fmla="*/ 398 w 547"/>
                  <a:gd name="T37" fmla="*/ 453 h 513"/>
                  <a:gd name="T38" fmla="*/ 365 w 547"/>
                  <a:gd name="T39" fmla="*/ 421 h 513"/>
                  <a:gd name="T40" fmla="*/ 331 w 547"/>
                  <a:gd name="T41" fmla="*/ 391 h 513"/>
                  <a:gd name="T42" fmla="*/ 295 w 547"/>
                  <a:gd name="T43" fmla="*/ 360 h 513"/>
                  <a:gd name="T44" fmla="*/ 256 w 547"/>
                  <a:gd name="T45" fmla="*/ 334 h 513"/>
                  <a:gd name="T46" fmla="*/ 213 w 547"/>
                  <a:gd name="T47" fmla="*/ 311 h 513"/>
                  <a:gd name="T48" fmla="*/ 166 w 547"/>
                  <a:gd name="T49" fmla="*/ 298 h 513"/>
                  <a:gd name="T50" fmla="*/ 149 w 547"/>
                  <a:gd name="T51" fmla="*/ 279 h 513"/>
                  <a:gd name="T52" fmla="*/ 127 w 547"/>
                  <a:gd name="T53" fmla="*/ 254 h 513"/>
                  <a:gd name="T54" fmla="*/ 100 w 547"/>
                  <a:gd name="T55" fmla="*/ 222 h 513"/>
                  <a:gd name="T56" fmla="*/ 74 w 547"/>
                  <a:gd name="T57" fmla="*/ 186 h 513"/>
                  <a:gd name="T58" fmla="*/ 48 w 547"/>
                  <a:gd name="T59" fmla="*/ 147 h 513"/>
                  <a:gd name="T60" fmla="*/ 25 w 547"/>
                  <a:gd name="T61" fmla="*/ 111 h 513"/>
                  <a:gd name="T62" fmla="*/ 9 w 547"/>
                  <a:gd name="T63" fmla="*/ 79 h 513"/>
                  <a:gd name="T64" fmla="*/ 0 w 547"/>
                  <a:gd name="T65" fmla="*/ 53 h 513"/>
                  <a:gd name="T66" fmla="*/ 14 w 547"/>
                  <a:gd name="T67" fmla="*/ 36 h 513"/>
                  <a:gd name="T68" fmla="*/ 28 w 547"/>
                  <a:gd name="T69" fmla="*/ 25 h 513"/>
                  <a:gd name="T70" fmla="*/ 41 w 547"/>
                  <a:gd name="T71" fmla="*/ 16 h 513"/>
                  <a:gd name="T72" fmla="*/ 56 w 547"/>
                  <a:gd name="T73" fmla="*/ 12 h 513"/>
                  <a:gd name="T74" fmla="*/ 68 w 547"/>
                  <a:gd name="T75" fmla="*/ 7 h 513"/>
                  <a:gd name="T76" fmla="*/ 85 w 547"/>
                  <a:gd name="T77" fmla="*/ 4 h 513"/>
                  <a:gd name="T78" fmla="*/ 102 w 547"/>
                  <a:gd name="T79" fmla="*/ 1 h 513"/>
                  <a:gd name="T80" fmla="*/ 123 w 547"/>
                  <a:gd name="T81" fmla="*/ 0 h 5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547" h="513">
                    <a:moveTo>
                      <a:pt x="123" y="0"/>
                    </a:moveTo>
                    <a:lnTo>
                      <a:pt x="175" y="0"/>
                    </a:lnTo>
                    <a:lnTo>
                      <a:pt x="232" y="5"/>
                    </a:lnTo>
                    <a:lnTo>
                      <a:pt x="287" y="15"/>
                    </a:lnTo>
                    <a:lnTo>
                      <a:pt x="342" y="30"/>
                    </a:lnTo>
                    <a:lnTo>
                      <a:pt x="395" y="48"/>
                    </a:lnTo>
                    <a:lnTo>
                      <a:pt x="445" y="71"/>
                    </a:lnTo>
                    <a:lnTo>
                      <a:pt x="490" y="96"/>
                    </a:lnTo>
                    <a:lnTo>
                      <a:pt x="531" y="125"/>
                    </a:lnTo>
                    <a:lnTo>
                      <a:pt x="541" y="157"/>
                    </a:lnTo>
                    <a:lnTo>
                      <a:pt x="547" y="206"/>
                    </a:lnTo>
                    <a:lnTo>
                      <a:pt x="547" y="264"/>
                    </a:lnTo>
                    <a:lnTo>
                      <a:pt x="543" y="327"/>
                    </a:lnTo>
                    <a:lnTo>
                      <a:pt x="530" y="387"/>
                    </a:lnTo>
                    <a:lnTo>
                      <a:pt x="515" y="442"/>
                    </a:lnTo>
                    <a:lnTo>
                      <a:pt x="491" y="485"/>
                    </a:lnTo>
                    <a:lnTo>
                      <a:pt x="463" y="513"/>
                    </a:lnTo>
                    <a:lnTo>
                      <a:pt x="430" y="484"/>
                    </a:lnTo>
                    <a:lnTo>
                      <a:pt x="398" y="453"/>
                    </a:lnTo>
                    <a:lnTo>
                      <a:pt x="365" y="421"/>
                    </a:lnTo>
                    <a:lnTo>
                      <a:pt x="331" y="391"/>
                    </a:lnTo>
                    <a:lnTo>
                      <a:pt x="295" y="360"/>
                    </a:lnTo>
                    <a:lnTo>
                      <a:pt x="256" y="334"/>
                    </a:lnTo>
                    <a:lnTo>
                      <a:pt x="213" y="311"/>
                    </a:lnTo>
                    <a:lnTo>
                      <a:pt x="166" y="298"/>
                    </a:lnTo>
                    <a:lnTo>
                      <a:pt x="149" y="279"/>
                    </a:lnTo>
                    <a:lnTo>
                      <a:pt x="127" y="254"/>
                    </a:lnTo>
                    <a:lnTo>
                      <a:pt x="100" y="222"/>
                    </a:lnTo>
                    <a:lnTo>
                      <a:pt x="74" y="186"/>
                    </a:lnTo>
                    <a:lnTo>
                      <a:pt x="48" y="147"/>
                    </a:lnTo>
                    <a:lnTo>
                      <a:pt x="25" y="111"/>
                    </a:lnTo>
                    <a:lnTo>
                      <a:pt x="9" y="79"/>
                    </a:lnTo>
                    <a:lnTo>
                      <a:pt x="0" y="53"/>
                    </a:lnTo>
                    <a:lnTo>
                      <a:pt x="14" y="36"/>
                    </a:lnTo>
                    <a:lnTo>
                      <a:pt x="28" y="25"/>
                    </a:lnTo>
                    <a:lnTo>
                      <a:pt x="41" y="16"/>
                    </a:lnTo>
                    <a:lnTo>
                      <a:pt x="56" y="12"/>
                    </a:lnTo>
                    <a:lnTo>
                      <a:pt x="68" y="7"/>
                    </a:lnTo>
                    <a:lnTo>
                      <a:pt x="85" y="4"/>
                    </a:lnTo>
                    <a:lnTo>
                      <a:pt x="102" y="1"/>
                    </a:lnTo>
                    <a:lnTo>
                      <a:pt x="123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" name="Freeform 43"/>
              <p:cNvSpPr>
                <a:spLocks/>
              </p:cNvSpPr>
              <p:nvPr/>
            </p:nvSpPr>
            <p:spPr bwMode="auto">
              <a:xfrm>
                <a:off x="3233" y="3580"/>
                <a:ext cx="103" cy="126"/>
              </a:xfrm>
              <a:custGeom>
                <a:avLst/>
                <a:gdLst>
                  <a:gd name="T0" fmla="*/ 183 w 308"/>
                  <a:gd name="T1" fmla="*/ 0 h 380"/>
                  <a:gd name="T2" fmla="*/ 205 w 308"/>
                  <a:gd name="T3" fmla="*/ 22 h 380"/>
                  <a:gd name="T4" fmla="*/ 228 w 308"/>
                  <a:gd name="T5" fmla="*/ 46 h 380"/>
                  <a:gd name="T6" fmla="*/ 247 w 308"/>
                  <a:gd name="T7" fmla="*/ 70 h 380"/>
                  <a:gd name="T8" fmla="*/ 267 w 308"/>
                  <a:gd name="T9" fmla="*/ 93 h 380"/>
                  <a:gd name="T10" fmla="*/ 281 w 308"/>
                  <a:gd name="T11" fmla="*/ 115 h 380"/>
                  <a:gd name="T12" fmla="*/ 293 w 308"/>
                  <a:gd name="T13" fmla="*/ 138 h 380"/>
                  <a:gd name="T14" fmla="*/ 303 w 308"/>
                  <a:gd name="T15" fmla="*/ 159 h 380"/>
                  <a:gd name="T16" fmla="*/ 308 w 308"/>
                  <a:gd name="T17" fmla="*/ 179 h 380"/>
                  <a:gd name="T18" fmla="*/ 297 w 308"/>
                  <a:gd name="T19" fmla="*/ 210 h 380"/>
                  <a:gd name="T20" fmla="*/ 279 w 308"/>
                  <a:gd name="T21" fmla="*/ 242 h 380"/>
                  <a:gd name="T22" fmla="*/ 254 w 308"/>
                  <a:gd name="T23" fmla="*/ 273 h 380"/>
                  <a:gd name="T24" fmla="*/ 225 w 308"/>
                  <a:gd name="T25" fmla="*/ 303 h 380"/>
                  <a:gd name="T26" fmla="*/ 193 w 308"/>
                  <a:gd name="T27" fmla="*/ 328 h 380"/>
                  <a:gd name="T28" fmla="*/ 161 w 308"/>
                  <a:gd name="T29" fmla="*/ 352 h 380"/>
                  <a:gd name="T30" fmla="*/ 132 w 308"/>
                  <a:gd name="T31" fmla="*/ 369 h 380"/>
                  <a:gd name="T32" fmla="*/ 108 w 308"/>
                  <a:gd name="T33" fmla="*/ 380 h 380"/>
                  <a:gd name="T34" fmla="*/ 82 w 308"/>
                  <a:gd name="T35" fmla="*/ 359 h 380"/>
                  <a:gd name="T36" fmla="*/ 58 w 308"/>
                  <a:gd name="T37" fmla="*/ 335 h 380"/>
                  <a:gd name="T38" fmla="*/ 36 w 308"/>
                  <a:gd name="T39" fmla="*/ 310 h 380"/>
                  <a:gd name="T40" fmla="*/ 19 w 308"/>
                  <a:gd name="T41" fmla="*/ 284 h 380"/>
                  <a:gd name="T42" fmla="*/ 7 w 308"/>
                  <a:gd name="T43" fmla="*/ 255 h 380"/>
                  <a:gd name="T44" fmla="*/ 0 w 308"/>
                  <a:gd name="T45" fmla="*/ 228 h 380"/>
                  <a:gd name="T46" fmla="*/ 1 w 308"/>
                  <a:gd name="T47" fmla="*/ 203 h 380"/>
                  <a:gd name="T48" fmla="*/ 11 w 308"/>
                  <a:gd name="T49" fmla="*/ 182 h 380"/>
                  <a:gd name="T50" fmla="*/ 22 w 308"/>
                  <a:gd name="T51" fmla="*/ 160 h 380"/>
                  <a:gd name="T52" fmla="*/ 36 w 308"/>
                  <a:gd name="T53" fmla="*/ 134 h 380"/>
                  <a:gd name="T54" fmla="*/ 52 w 308"/>
                  <a:gd name="T55" fmla="*/ 106 h 380"/>
                  <a:gd name="T56" fmla="*/ 73 w 308"/>
                  <a:gd name="T57" fmla="*/ 78 h 380"/>
                  <a:gd name="T58" fmla="*/ 94 w 308"/>
                  <a:gd name="T59" fmla="*/ 50 h 380"/>
                  <a:gd name="T60" fmla="*/ 121 w 308"/>
                  <a:gd name="T61" fmla="*/ 28 h 380"/>
                  <a:gd name="T62" fmla="*/ 150 w 308"/>
                  <a:gd name="T63" fmla="*/ 10 h 380"/>
                  <a:gd name="T64" fmla="*/ 183 w 308"/>
                  <a:gd name="T65" fmla="*/ 0 h 3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8" h="380">
                    <a:moveTo>
                      <a:pt x="183" y="0"/>
                    </a:moveTo>
                    <a:lnTo>
                      <a:pt x="205" y="22"/>
                    </a:lnTo>
                    <a:lnTo>
                      <a:pt x="228" y="46"/>
                    </a:lnTo>
                    <a:lnTo>
                      <a:pt x="247" y="70"/>
                    </a:lnTo>
                    <a:lnTo>
                      <a:pt x="267" y="93"/>
                    </a:lnTo>
                    <a:lnTo>
                      <a:pt x="281" y="115"/>
                    </a:lnTo>
                    <a:lnTo>
                      <a:pt x="293" y="138"/>
                    </a:lnTo>
                    <a:lnTo>
                      <a:pt x="303" y="159"/>
                    </a:lnTo>
                    <a:lnTo>
                      <a:pt x="308" y="179"/>
                    </a:lnTo>
                    <a:lnTo>
                      <a:pt x="297" y="210"/>
                    </a:lnTo>
                    <a:lnTo>
                      <a:pt x="279" y="242"/>
                    </a:lnTo>
                    <a:lnTo>
                      <a:pt x="254" y="273"/>
                    </a:lnTo>
                    <a:lnTo>
                      <a:pt x="225" y="303"/>
                    </a:lnTo>
                    <a:lnTo>
                      <a:pt x="193" y="328"/>
                    </a:lnTo>
                    <a:lnTo>
                      <a:pt x="161" y="352"/>
                    </a:lnTo>
                    <a:lnTo>
                      <a:pt x="132" y="369"/>
                    </a:lnTo>
                    <a:lnTo>
                      <a:pt x="108" y="380"/>
                    </a:lnTo>
                    <a:lnTo>
                      <a:pt x="82" y="359"/>
                    </a:lnTo>
                    <a:lnTo>
                      <a:pt x="58" y="335"/>
                    </a:lnTo>
                    <a:lnTo>
                      <a:pt x="36" y="310"/>
                    </a:lnTo>
                    <a:lnTo>
                      <a:pt x="19" y="284"/>
                    </a:lnTo>
                    <a:lnTo>
                      <a:pt x="7" y="255"/>
                    </a:lnTo>
                    <a:lnTo>
                      <a:pt x="0" y="228"/>
                    </a:lnTo>
                    <a:lnTo>
                      <a:pt x="1" y="203"/>
                    </a:lnTo>
                    <a:lnTo>
                      <a:pt x="11" y="182"/>
                    </a:lnTo>
                    <a:lnTo>
                      <a:pt x="22" y="160"/>
                    </a:lnTo>
                    <a:lnTo>
                      <a:pt x="36" y="134"/>
                    </a:lnTo>
                    <a:lnTo>
                      <a:pt x="52" y="106"/>
                    </a:lnTo>
                    <a:lnTo>
                      <a:pt x="73" y="78"/>
                    </a:lnTo>
                    <a:lnTo>
                      <a:pt x="94" y="50"/>
                    </a:lnTo>
                    <a:lnTo>
                      <a:pt x="121" y="28"/>
                    </a:lnTo>
                    <a:lnTo>
                      <a:pt x="150" y="10"/>
                    </a:lnTo>
                    <a:lnTo>
                      <a:pt x="183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7" name="Freeform 44"/>
              <p:cNvSpPr>
                <a:spLocks/>
              </p:cNvSpPr>
              <p:nvPr/>
            </p:nvSpPr>
            <p:spPr bwMode="auto">
              <a:xfrm>
                <a:off x="3278" y="3667"/>
                <a:ext cx="72" cy="166"/>
              </a:xfrm>
              <a:custGeom>
                <a:avLst/>
                <a:gdLst>
                  <a:gd name="T0" fmla="*/ 165 w 214"/>
                  <a:gd name="T1" fmla="*/ 0 h 499"/>
                  <a:gd name="T2" fmla="*/ 189 w 214"/>
                  <a:gd name="T3" fmla="*/ 27 h 499"/>
                  <a:gd name="T4" fmla="*/ 204 w 214"/>
                  <a:gd name="T5" fmla="*/ 62 h 499"/>
                  <a:gd name="T6" fmla="*/ 211 w 214"/>
                  <a:gd name="T7" fmla="*/ 100 h 499"/>
                  <a:gd name="T8" fmla="*/ 214 w 214"/>
                  <a:gd name="T9" fmla="*/ 141 h 499"/>
                  <a:gd name="T10" fmla="*/ 213 w 214"/>
                  <a:gd name="T11" fmla="*/ 182 h 499"/>
                  <a:gd name="T12" fmla="*/ 211 w 214"/>
                  <a:gd name="T13" fmla="*/ 222 h 499"/>
                  <a:gd name="T14" fmla="*/ 210 w 214"/>
                  <a:gd name="T15" fmla="*/ 260 h 499"/>
                  <a:gd name="T16" fmla="*/ 213 w 214"/>
                  <a:gd name="T17" fmla="*/ 295 h 499"/>
                  <a:gd name="T18" fmla="*/ 189 w 214"/>
                  <a:gd name="T19" fmla="*/ 335 h 499"/>
                  <a:gd name="T20" fmla="*/ 165 w 214"/>
                  <a:gd name="T21" fmla="*/ 371 h 499"/>
                  <a:gd name="T22" fmla="*/ 140 w 214"/>
                  <a:gd name="T23" fmla="*/ 403 h 499"/>
                  <a:gd name="T24" fmla="*/ 117 w 214"/>
                  <a:gd name="T25" fmla="*/ 431 h 499"/>
                  <a:gd name="T26" fmla="*/ 93 w 214"/>
                  <a:gd name="T27" fmla="*/ 453 h 499"/>
                  <a:gd name="T28" fmla="*/ 74 w 214"/>
                  <a:gd name="T29" fmla="*/ 473 h 499"/>
                  <a:gd name="T30" fmla="*/ 58 w 214"/>
                  <a:gd name="T31" fmla="*/ 487 h 499"/>
                  <a:gd name="T32" fmla="*/ 51 w 214"/>
                  <a:gd name="T33" fmla="*/ 496 h 499"/>
                  <a:gd name="T34" fmla="*/ 40 w 214"/>
                  <a:gd name="T35" fmla="*/ 496 h 499"/>
                  <a:gd name="T36" fmla="*/ 33 w 214"/>
                  <a:gd name="T37" fmla="*/ 499 h 499"/>
                  <a:gd name="T38" fmla="*/ 32 w 214"/>
                  <a:gd name="T39" fmla="*/ 456 h 499"/>
                  <a:gd name="T40" fmla="*/ 29 w 214"/>
                  <a:gd name="T41" fmla="*/ 414 h 499"/>
                  <a:gd name="T42" fmla="*/ 25 w 214"/>
                  <a:gd name="T43" fmla="*/ 371 h 499"/>
                  <a:gd name="T44" fmla="*/ 21 w 214"/>
                  <a:gd name="T45" fmla="*/ 329 h 499"/>
                  <a:gd name="T46" fmla="*/ 14 w 214"/>
                  <a:gd name="T47" fmla="*/ 286 h 499"/>
                  <a:gd name="T48" fmla="*/ 10 w 214"/>
                  <a:gd name="T49" fmla="*/ 244 h 499"/>
                  <a:gd name="T50" fmla="*/ 4 w 214"/>
                  <a:gd name="T51" fmla="*/ 203 h 499"/>
                  <a:gd name="T52" fmla="*/ 0 w 214"/>
                  <a:gd name="T53" fmla="*/ 161 h 499"/>
                  <a:gd name="T54" fmla="*/ 11 w 214"/>
                  <a:gd name="T55" fmla="*/ 146 h 499"/>
                  <a:gd name="T56" fmla="*/ 31 w 214"/>
                  <a:gd name="T57" fmla="*/ 123 h 499"/>
                  <a:gd name="T58" fmla="*/ 56 w 214"/>
                  <a:gd name="T59" fmla="*/ 96 h 499"/>
                  <a:gd name="T60" fmla="*/ 85 w 214"/>
                  <a:gd name="T61" fmla="*/ 69 h 499"/>
                  <a:gd name="T62" fmla="*/ 111 w 214"/>
                  <a:gd name="T63" fmla="*/ 41 h 499"/>
                  <a:gd name="T64" fmla="*/ 136 w 214"/>
                  <a:gd name="T65" fmla="*/ 19 h 499"/>
                  <a:gd name="T66" fmla="*/ 154 w 214"/>
                  <a:gd name="T67" fmla="*/ 4 h 499"/>
                  <a:gd name="T68" fmla="*/ 165 w 214"/>
                  <a:gd name="T69" fmla="*/ 0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14" h="499">
                    <a:moveTo>
                      <a:pt x="165" y="0"/>
                    </a:moveTo>
                    <a:lnTo>
                      <a:pt x="189" y="27"/>
                    </a:lnTo>
                    <a:lnTo>
                      <a:pt x="204" y="62"/>
                    </a:lnTo>
                    <a:lnTo>
                      <a:pt x="211" y="100"/>
                    </a:lnTo>
                    <a:lnTo>
                      <a:pt x="214" y="141"/>
                    </a:lnTo>
                    <a:lnTo>
                      <a:pt x="213" y="182"/>
                    </a:lnTo>
                    <a:lnTo>
                      <a:pt x="211" y="222"/>
                    </a:lnTo>
                    <a:lnTo>
                      <a:pt x="210" y="260"/>
                    </a:lnTo>
                    <a:lnTo>
                      <a:pt x="213" y="295"/>
                    </a:lnTo>
                    <a:lnTo>
                      <a:pt x="189" y="335"/>
                    </a:lnTo>
                    <a:lnTo>
                      <a:pt x="165" y="371"/>
                    </a:lnTo>
                    <a:lnTo>
                      <a:pt x="140" y="403"/>
                    </a:lnTo>
                    <a:lnTo>
                      <a:pt x="117" y="431"/>
                    </a:lnTo>
                    <a:lnTo>
                      <a:pt x="93" y="453"/>
                    </a:lnTo>
                    <a:lnTo>
                      <a:pt x="74" y="473"/>
                    </a:lnTo>
                    <a:lnTo>
                      <a:pt x="58" y="487"/>
                    </a:lnTo>
                    <a:lnTo>
                      <a:pt x="51" y="496"/>
                    </a:lnTo>
                    <a:lnTo>
                      <a:pt x="40" y="496"/>
                    </a:lnTo>
                    <a:lnTo>
                      <a:pt x="33" y="499"/>
                    </a:lnTo>
                    <a:lnTo>
                      <a:pt x="32" y="456"/>
                    </a:lnTo>
                    <a:lnTo>
                      <a:pt x="29" y="414"/>
                    </a:lnTo>
                    <a:lnTo>
                      <a:pt x="25" y="371"/>
                    </a:lnTo>
                    <a:lnTo>
                      <a:pt x="21" y="329"/>
                    </a:lnTo>
                    <a:lnTo>
                      <a:pt x="14" y="286"/>
                    </a:lnTo>
                    <a:lnTo>
                      <a:pt x="10" y="244"/>
                    </a:lnTo>
                    <a:lnTo>
                      <a:pt x="4" y="203"/>
                    </a:lnTo>
                    <a:lnTo>
                      <a:pt x="0" y="161"/>
                    </a:lnTo>
                    <a:lnTo>
                      <a:pt x="11" y="146"/>
                    </a:lnTo>
                    <a:lnTo>
                      <a:pt x="31" y="123"/>
                    </a:lnTo>
                    <a:lnTo>
                      <a:pt x="56" y="96"/>
                    </a:lnTo>
                    <a:lnTo>
                      <a:pt x="85" y="69"/>
                    </a:lnTo>
                    <a:lnTo>
                      <a:pt x="111" y="41"/>
                    </a:lnTo>
                    <a:lnTo>
                      <a:pt x="136" y="19"/>
                    </a:lnTo>
                    <a:lnTo>
                      <a:pt x="154" y="4"/>
                    </a:lnTo>
                    <a:lnTo>
                      <a:pt x="165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8" name="Freeform 45"/>
              <p:cNvSpPr>
                <a:spLocks/>
              </p:cNvSpPr>
              <p:nvPr/>
            </p:nvSpPr>
            <p:spPr bwMode="auto">
              <a:xfrm>
                <a:off x="3353" y="3659"/>
                <a:ext cx="100" cy="141"/>
              </a:xfrm>
              <a:custGeom>
                <a:avLst/>
                <a:gdLst>
                  <a:gd name="T0" fmla="*/ 300 w 300"/>
                  <a:gd name="T1" fmla="*/ 240 h 424"/>
                  <a:gd name="T2" fmla="*/ 289 w 300"/>
                  <a:gd name="T3" fmla="*/ 258 h 424"/>
                  <a:gd name="T4" fmla="*/ 275 w 300"/>
                  <a:gd name="T5" fmla="*/ 283 h 424"/>
                  <a:gd name="T6" fmla="*/ 259 w 300"/>
                  <a:gd name="T7" fmla="*/ 313 h 424"/>
                  <a:gd name="T8" fmla="*/ 242 w 300"/>
                  <a:gd name="T9" fmla="*/ 345 h 424"/>
                  <a:gd name="T10" fmla="*/ 221 w 300"/>
                  <a:gd name="T11" fmla="*/ 372 h 424"/>
                  <a:gd name="T12" fmla="*/ 202 w 300"/>
                  <a:gd name="T13" fmla="*/ 396 h 424"/>
                  <a:gd name="T14" fmla="*/ 181 w 300"/>
                  <a:gd name="T15" fmla="*/ 414 h 424"/>
                  <a:gd name="T16" fmla="*/ 164 w 300"/>
                  <a:gd name="T17" fmla="*/ 424 h 424"/>
                  <a:gd name="T18" fmla="*/ 144 w 300"/>
                  <a:gd name="T19" fmla="*/ 409 h 424"/>
                  <a:gd name="T20" fmla="*/ 128 w 300"/>
                  <a:gd name="T21" fmla="*/ 396 h 424"/>
                  <a:gd name="T22" fmla="*/ 111 w 300"/>
                  <a:gd name="T23" fmla="*/ 381 h 424"/>
                  <a:gd name="T24" fmla="*/ 94 w 300"/>
                  <a:gd name="T25" fmla="*/ 368 h 424"/>
                  <a:gd name="T26" fmla="*/ 76 w 300"/>
                  <a:gd name="T27" fmla="*/ 353 h 424"/>
                  <a:gd name="T28" fmla="*/ 58 w 300"/>
                  <a:gd name="T29" fmla="*/ 339 h 424"/>
                  <a:gd name="T30" fmla="*/ 36 w 300"/>
                  <a:gd name="T31" fmla="*/ 325 h 424"/>
                  <a:gd name="T32" fmla="*/ 14 w 300"/>
                  <a:gd name="T33" fmla="*/ 313 h 424"/>
                  <a:gd name="T34" fmla="*/ 10 w 300"/>
                  <a:gd name="T35" fmla="*/ 279 h 424"/>
                  <a:gd name="T36" fmla="*/ 8 w 300"/>
                  <a:gd name="T37" fmla="*/ 243 h 424"/>
                  <a:gd name="T38" fmla="*/ 7 w 300"/>
                  <a:gd name="T39" fmla="*/ 204 h 424"/>
                  <a:gd name="T40" fmla="*/ 7 w 300"/>
                  <a:gd name="T41" fmla="*/ 166 h 424"/>
                  <a:gd name="T42" fmla="*/ 4 w 300"/>
                  <a:gd name="T43" fmla="*/ 126 h 424"/>
                  <a:gd name="T44" fmla="*/ 3 w 300"/>
                  <a:gd name="T45" fmla="*/ 87 h 424"/>
                  <a:gd name="T46" fmla="*/ 1 w 300"/>
                  <a:gd name="T47" fmla="*/ 50 h 424"/>
                  <a:gd name="T48" fmla="*/ 0 w 300"/>
                  <a:gd name="T49" fmla="*/ 13 h 424"/>
                  <a:gd name="T50" fmla="*/ 19 w 300"/>
                  <a:gd name="T51" fmla="*/ 0 h 424"/>
                  <a:gd name="T52" fmla="*/ 55 w 300"/>
                  <a:gd name="T53" fmla="*/ 8 h 424"/>
                  <a:gd name="T54" fmla="*/ 101 w 300"/>
                  <a:gd name="T55" fmla="*/ 32 h 424"/>
                  <a:gd name="T56" fmla="*/ 154 w 300"/>
                  <a:gd name="T57" fmla="*/ 69 h 424"/>
                  <a:gd name="T58" fmla="*/ 204 w 300"/>
                  <a:gd name="T59" fmla="*/ 111 h 424"/>
                  <a:gd name="T60" fmla="*/ 250 w 300"/>
                  <a:gd name="T61" fmla="*/ 157 h 424"/>
                  <a:gd name="T62" fmla="*/ 284 w 300"/>
                  <a:gd name="T63" fmla="*/ 201 h 424"/>
                  <a:gd name="T64" fmla="*/ 300 w 300"/>
                  <a:gd name="T65" fmla="*/ 240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0" h="424">
                    <a:moveTo>
                      <a:pt x="300" y="240"/>
                    </a:moveTo>
                    <a:lnTo>
                      <a:pt x="289" y="258"/>
                    </a:lnTo>
                    <a:lnTo>
                      <a:pt x="275" y="283"/>
                    </a:lnTo>
                    <a:lnTo>
                      <a:pt x="259" y="313"/>
                    </a:lnTo>
                    <a:lnTo>
                      <a:pt x="242" y="345"/>
                    </a:lnTo>
                    <a:lnTo>
                      <a:pt x="221" y="372"/>
                    </a:lnTo>
                    <a:lnTo>
                      <a:pt x="202" y="396"/>
                    </a:lnTo>
                    <a:lnTo>
                      <a:pt x="181" y="414"/>
                    </a:lnTo>
                    <a:lnTo>
                      <a:pt x="164" y="424"/>
                    </a:lnTo>
                    <a:lnTo>
                      <a:pt x="144" y="409"/>
                    </a:lnTo>
                    <a:lnTo>
                      <a:pt x="128" y="396"/>
                    </a:lnTo>
                    <a:lnTo>
                      <a:pt x="111" y="381"/>
                    </a:lnTo>
                    <a:lnTo>
                      <a:pt x="94" y="368"/>
                    </a:lnTo>
                    <a:lnTo>
                      <a:pt x="76" y="353"/>
                    </a:lnTo>
                    <a:lnTo>
                      <a:pt x="58" y="339"/>
                    </a:lnTo>
                    <a:lnTo>
                      <a:pt x="36" y="325"/>
                    </a:lnTo>
                    <a:lnTo>
                      <a:pt x="14" y="313"/>
                    </a:lnTo>
                    <a:lnTo>
                      <a:pt x="10" y="279"/>
                    </a:lnTo>
                    <a:lnTo>
                      <a:pt x="8" y="243"/>
                    </a:lnTo>
                    <a:lnTo>
                      <a:pt x="7" y="204"/>
                    </a:lnTo>
                    <a:lnTo>
                      <a:pt x="7" y="166"/>
                    </a:lnTo>
                    <a:lnTo>
                      <a:pt x="4" y="126"/>
                    </a:lnTo>
                    <a:lnTo>
                      <a:pt x="3" y="87"/>
                    </a:lnTo>
                    <a:lnTo>
                      <a:pt x="1" y="50"/>
                    </a:lnTo>
                    <a:lnTo>
                      <a:pt x="0" y="13"/>
                    </a:lnTo>
                    <a:lnTo>
                      <a:pt x="19" y="0"/>
                    </a:lnTo>
                    <a:lnTo>
                      <a:pt x="55" y="8"/>
                    </a:lnTo>
                    <a:lnTo>
                      <a:pt x="101" y="32"/>
                    </a:lnTo>
                    <a:lnTo>
                      <a:pt x="154" y="69"/>
                    </a:lnTo>
                    <a:lnTo>
                      <a:pt x="204" y="111"/>
                    </a:lnTo>
                    <a:lnTo>
                      <a:pt x="250" y="157"/>
                    </a:lnTo>
                    <a:lnTo>
                      <a:pt x="284" y="201"/>
                    </a:lnTo>
                    <a:lnTo>
                      <a:pt x="300" y="24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9" name="Freeform 46"/>
              <p:cNvSpPr>
                <a:spLocks/>
              </p:cNvSpPr>
              <p:nvPr/>
            </p:nvSpPr>
            <p:spPr bwMode="auto">
              <a:xfrm>
                <a:off x="3342" y="3775"/>
                <a:ext cx="56" cy="104"/>
              </a:xfrm>
              <a:custGeom>
                <a:avLst/>
                <a:gdLst>
                  <a:gd name="T0" fmla="*/ 73 w 169"/>
                  <a:gd name="T1" fmla="*/ 0 h 311"/>
                  <a:gd name="T2" fmla="*/ 124 w 169"/>
                  <a:gd name="T3" fmla="*/ 35 h 311"/>
                  <a:gd name="T4" fmla="*/ 155 w 169"/>
                  <a:gd name="T5" fmla="*/ 68 h 311"/>
                  <a:gd name="T6" fmla="*/ 169 w 169"/>
                  <a:gd name="T7" fmla="*/ 99 h 311"/>
                  <a:gd name="T8" fmla="*/ 169 w 169"/>
                  <a:gd name="T9" fmla="*/ 133 h 311"/>
                  <a:gd name="T10" fmla="*/ 156 w 169"/>
                  <a:gd name="T11" fmla="*/ 168 h 311"/>
                  <a:gd name="T12" fmla="*/ 137 w 169"/>
                  <a:gd name="T13" fmla="*/ 210 h 311"/>
                  <a:gd name="T14" fmla="*/ 110 w 169"/>
                  <a:gd name="T15" fmla="*/ 256 h 311"/>
                  <a:gd name="T16" fmla="*/ 84 w 169"/>
                  <a:gd name="T17" fmla="*/ 311 h 311"/>
                  <a:gd name="T18" fmla="*/ 74 w 169"/>
                  <a:gd name="T19" fmla="*/ 310 h 311"/>
                  <a:gd name="T20" fmla="*/ 64 w 169"/>
                  <a:gd name="T21" fmla="*/ 309 h 311"/>
                  <a:gd name="T22" fmla="*/ 55 w 169"/>
                  <a:gd name="T23" fmla="*/ 304 h 311"/>
                  <a:gd name="T24" fmla="*/ 46 w 169"/>
                  <a:gd name="T25" fmla="*/ 300 h 311"/>
                  <a:gd name="T26" fmla="*/ 35 w 169"/>
                  <a:gd name="T27" fmla="*/ 293 h 311"/>
                  <a:gd name="T28" fmla="*/ 24 w 169"/>
                  <a:gd name="T29" fmla="*/ 286 h 311"/>
                  <a:gd name="T30" fmla="*/ 12 w 169"/>
                  <a:gd name="T31" fmla="*/ 279 h 311"/>
                  <a:gd name="T32" fmla="*/ 0 w 169"/>
                  <a:gd name="T33" fmla="*/ 275 h 311"/>
                  <a:gd name="T34" fmla="*/ 6 w 169"/>
                  <a:gd name="T35" fmla="*/ 246 h 311"/>
                  <a:gd name="T36" fmla="*/ 10 w 169"/>
                  <a:gd name="T37" fmla="*/ 210 h 311"/>
                  <a:gd name="T38" fmla="*/ 13 w 169"/>
                  <a:gd name="T39" fmla="*/ 165 h 311"/>
                  <a:gd name="T40" fmla="*/ 19 w 169"/>
                  <a:gd name="T41" fmla="*/ 122 h 311"/>
                  <a:gd name="T42" fmla="*/ 24 w 169"/>
                  <a:gd name="T43" fmla="*/ 78 h 311"/>
                  <a:gd name="T44" fmla="*/ 35 w 169"/>
                  <a:gd name="T45" fmla="*/ 41 h 311"/>
                  <a:gd name="T46" fmla="*/ 49 w 169"/>
                  <a:gd name="T47" fmla="*/ 14 h 311"/>
                  <a:gd name="T48" fmla="*/ 73 w 169"/>
                  <a:gd name="T49" fmla="*/ 0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69" h="311">
                    <a:moveTo>
                      <a:pt x="73" y="0"/>
                    </a:moveTo>
                    <a:lnTo>
                      <a:pt x="124" y="35"/>
                    </a:lnTo>
                    <a:lnTo>
                      <a:pt x="155" y="68"/>
                    </a:lnTo>
                    <a:lnTo>
                      <a:pt x="169" y="99"/>
                    </a:lnTo>
                    <a:lnTo>
                      <a:pt x="169" y="133"/>
                    </a:lnTo>
                    <a:lnTo>
                      <a:pt x="156" y="168"/>
                    </a:lnTo>
                    <a:lnTo>
                      <a:pt x="137" y="210"/>
                    </a:lnTo>
                    <a:lnTo>
                      <a:pt x="110" y="256"/>
                    </a:lnTo>
                    <a:lnTo>
                      <a:pt x="84" y="311"/>
                    </a:lnTo>
                    <a:lnTo>
                      <a:pt x="74" y="310"/>
                    </a:lnTo>
                    <a:lnTo>
                      <a:pt x="64" y="309"/>
                    </a:lnTo>
                    <a:lnTo>
                      <a:pt x="55" y="304"/>
                    </a:lnTo>
                    <a:lnTo>
                      <a:pt x="46" y="300"/>
                    </a:lnTo>
                    <a:lnTo>
                      <a:pt x="35" y="293"/>
                    </a:lnTo>
                    <a:lnTo>
                      <a:pt x="24" y="286"/>
                    </a:lnTo>
                    <a:lnTo>
                      <a:pt x="12" y="279"/>
                    </a:lnTo>
                    <a:lnTo>
                      <a:pt x="0" y="275"/>
                    </a:lnTo>
                    <a:lnTo>
                      <a:pt x="6" y="246"/>
                    </a:lnTo>
                    <a:lnTo>
                      <a:pt x="10" y="210"/>
                    </a:lnTo>
                    <a:lnTo>
                      <a:pt x="13" y="165"/>
                    </a:lnTo>
                    <a:lnTo>
                      <a:pt x="19" y="122"/>
                    </a:lnTo>
                    <a:lnTo>
                      <a:pt x="24" y="78"/>
                    </a:lnTo>
                    <a:lnTo>
                      <a:pt x="35" y="41"/>
                    </a:lnTo>
                    <a:lnTo>
                      <a:pt x="49" y="14"/>
                    </a:lnTo>
                    <a:lnTo>
                      <a:pt x="73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0" name="Freeform 47"/>
              <p:cNvSpPr>
                <a:spLocks/>
              </p:cNvSpPr>
              <p:nvPr/>
            </p:nvSpPr>
            <p:spPr bwMode="auto">
              <a:xfrm>
                <a:off x="3263" y="3799"/>
                <a:ext cx="79" cy="154"/>
              </a:xfrm>
              <a:custGeom>
                <a:avLst/>
                <a:gdLst>
                  <a:gd name="T0" fmla="*/ 228 w 239"/>
                  <a:gd name="T1" fmla="*/ 0 h 464"/>
                  <a:gd name="T2" fmla="*/ 239 w 239"/>
                  <a:gd name="T3" fmla="*/ 39 h 464"/>
                  <a:gd name="T4" fmla="*/ 235 w 239"/>
                  <a:gd name="T5" fmla="*/ 94 h 464"/>
                  <a:gd name="T6" fmla="*/ 218 w 239"/>
                  <a:gd name="T7" fmla="*/ 160 h 464"/>
                  <a:gd name="T8" fmla="*/ 193 w 239"/>
                  <a:gd name="T9" fmla="*/ 232 h 464"/>
                  <a:gd name="T10" fmla="*/ 161 w 239"/>
                  <a:gd name="T11" fmla="*/ 303 h 464"/>
                  <a:gd name="T12" fmla="*/ 130 w 239"/>
                  <a:gd name="T13" fmla="*/ 370 h 464"/>
                  <a:gd name="T14" fmla="*/ 101 w 239"/>
                  <a:gd name="T15" fmla="*/ 424 h 464"/>
                  <a:gd name="T16" fmla="*/ 80 w 239"/>
                  <a:gd name="T17" fmla="*/ 463 h 464"/>
                  <a:gd name="T18" fmla="*/ 66 w 239"/>
                  <a:gd name="T19" fmla="*/ 463 h 464"/>
                  <a:gd name="T20" fmla="*/ 55 w 239"/>
                  <a:gd name="T21" fmla="*/ 464 h 464"/>
                  <a:gd name="T22" fmla="*/ 44 w 239"/>
                  <a:gd name="T23" fmla="*/ 463 h 464"/>
                  <a:gd name="T24" fmla="*/ 36 w 239"/>
                  <a:gd name="T25" fmla="*/ 460 h 464"/>
                  <a:gd name="T26" fmla="*/ 27 w 239"/>
                  <a:gd name="T27" fmla="*/ 455 h 464"/>
                  <a:gd name="T28" fmla="*/ 21 w 239"/>
                  <a:gd name="T29" fmla="*/ 451 h 464"/>
                  <a:gd name="T30" fmla="*/ 15 w 239"/>
                  <a:gd name="T31" fmla="*/ 445 h 464"/>
                  <a:gd name="T32" fmla="*/ 12 w 239"/>
                  <a:gd name="T33" fmla="*/ 438 h 464"/>
                  <a:gd name="T34" fmla="*/ 0 w 239"/>
                  <a:gd name="T35" fmla="*/ 393 h 464"/>
                  <a:gd name="T36" fmla="*/ 8 w 239"/>
                  <a:gd name="T37" fmla="*/ 332 h 464"/>
                  <a:gd name="T38" fmla="*/ 29 w 239"/>
                  <a:gd name="T39" fmla="*/ 261 h 464"/>
                  <a:gd name="T40" fmla="*/ 64 w 239"/>
                  <a:gd name="T41" fmla="*/ 188 h 464"/>
                  <a:gd name="T42" fmla="*/ 103 w 239"/>
                  <a:gd name="T43" fmla="*/ 117 h 464"/>
                  <a:gd name="T44" fmla="*/ 147 w 239"/>
                  <a:gd name="T45" fmla="*/ 58 h 464"/>
                  <a:gd name="T46" fmla="*/ 189 w 239"/>
                  <a:gd name="T47" fmla="*/ 16 h 464"/>
                  <a:gd name="T48" fmla="*/ 228 w 239"/>
                  <a:gd name="T49" fmla="*/ 0 h 4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39" h="464">
                    <a:moveTo>
                      <a:pt x="228" y="0"/>
                    </a:moveTo>
                    <a:lnTo>
                      <a:pt x="239" y="39"/>
                    </a:lnTo>
                    <a:lnTo>
                      <a:pt x="235" y="94"/>
                    </a:lnTo>
                    <a:lnTo>
                      <a:pt x="218" y="160"/>
                    </a:lnTo>
                    <a:lnTo>
                      <a:pt x="193" y="232"/>
                    </a:lnTo>
                    <a:lnTo>
                      <a:pt x="161" y="303"/>
                    </a:lnTo>
                    <a:lnTo>
                      <a:pt x="130" y="370"/>
                    </a:lnTo>
                    <a:lnTo>
                      <a:pt x="101" y="424"/>
                    </a:lnTo>
                    <a:lnTo>
                      <a:pt x="80" y="463"/>
                    </a:lnTo>
                    <a:lnTo>
                      <a:pt x="66" y="463"/>
                    </a:lnTo>
                    <a:lnTo>
                      <a:pt x="55" y="464"/>
                    </a:lnTo>
                    <a:lnTo>
                      <a:pt x="44" y="463"/>
                    </a:lnTo>
                    <a:lnTo>
                      <a:pt x="36" y="460"/>
                    </a:lnTo>
                    <a:lnTo>
                      <a:pt x="27" y="455"/>
                    </a:lnTo>
                    <a:lnTo>
                      <a:pt x="21" y="451"/>
                    </a:lnTo>
                    <a:lnTo>
                      <a:pt x="15" y="445"/>
                    </a:lnTo>
                    <a:lnTo>
                      <a:pt x="12" y="438"/>
                    </a:lnTo>
                    <a:lnTo>
                      <a:pt x="0" y="393"/>
                    </a:lnTo>
                    <a:lnTo>
                      <a:pt x="8" y="332"/>
                    </a:lnTo>
                    <a:lnTo>
                      <a:pt x="29" y="261"/>
                    </a:lnTo>
                    <a:lnTo>
                      <a:pt x="64" y="188"/>
                    </a:lnTo>
                    <a:lnTo>
                      <a:pt x="103" y="117"/>
                    </a:lnTo>
                    <a:lnTo>
                      <a:pt x="147" y="58"/>
                    </a:lnTo>
                    <a:lnTo>
                      <a:pt x="189" y="16"/>
                    </a:lnTo>
                    <a:lnTo>
                      <a:pt x="228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1" name="Freeform 48"/>
              <p:cNvSpPr>
                <a:spLocks/>
              </p:cNvSpPr>
              <p:nvPr/>
            </p:nvSpPr>
            <p:spPr bwMode="auto">
              <a:xfrm>
                <a:off x="3342" y="3879"/>
                <a:ext cx="22" cy="51"/>
              </a:xfrm>
              <a:custGeom>
                <a:avLst/>
                <a:gdLst>
                  <a:gd name="T0" fmla="*/ 32 w 64"/>
                  <a:gd name="T1" fmla="*/ 0 h 155"/>
                  <a:gd name="T2" fmla="*/ 51 w 64"/>
                  <a:gd name="T3" fmla="*/ 9 h 155"/>
                  <a:gd name="T4" fmla="*/ 62 w 64"/>
                  <a:gd name="T5" fmla="*/ 24 h 155"/>
                  <a:gd name="T6" fmla="*/ 64 w 64"/>
                  <a:gd name="T7" fmla="*/ 44 h 155"/>
                  <a:gd name="T8" fmla="*/ 61 w 64"/>
                  <a:gd name="T9" fmla="*/ 66 h 155"/>
                  <a:gd name="T10" fmla="*/ 53 w 64"/>
                  <a:gd name="T11" fmla="*/ 88 h 155"/>
                  <a:gd name="T12" fmla="*/ 43 w 64"/>
                  <a:gd name="T13" fmla="*/ 112 h 155"/>
                  <a:gd name="T14" fmla="*/ 33 w 64"/>
                  <a:gd name="T15" fmla="*/ 133 h 155"/>
                  <a:gd name="T16" fmla="*/ 28 w 64"/>
                  <a:gd name="T17" fmla="*/ 152 h 155"/>
                  <a:gd name="T18" fmla="*/ 22 w 64"/>
                  <a:gd name="T19" fmla="*/ 153 h 155"/>
                  <a:gd name="T20" fmla="*/ 17 w 64"/>
                  <a:gd name="T21" fmla="*/ 155 h 155"/>
                  <a:gd name="T22" fmla="*/ 8 w 64"/>
                  <a:gd name="T23" fmla="*/ 140 h 155"/>
                  <a:gd name="T24" fmla="*/ 4 w 64"/>
                  <a:gd name="T25" fmla="*/ 120 h 155"/>
                  <a:gd name="T26" fmla="*/ 0 w 64"/>
                  <a:gd name="T27" fmla="*/ 95 h 155"/>
                  <a:gd name="T28" fmla="*/ 1 w 64"/>
                  <a:gd name="T29" fmla="*/ 70 h 155"/>
                  <a:gd name="T30" fmla="*/ 3 w 64"/>
                  <a:gd name="T31" fmla="*/ 44 h 155"/>
                  <a:gd name="T32" fmla="*/ 8 w 64"/>
                  <a:gd name="T33" fmla="*/ 23 h 155"/>
                  <a:gd name="T34" fmla="*/ 17 w 64"/>
                  <a:gd name="T35" fmla="*/ 7 h 155"/>
                  <a:gd name="T36" fmla="*/ 32 w 64"/>
                  <a:gd name="T37" fmla="*/ 0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4" h="155">
                    <a:moveTo>
                      <a:pt x="32" y="0"/>
                    </a:moveTo>
                    <a:lnTo>
                      <a:pt x="51" y="9"/>
                    </a:lnTo>
                    <a:lnTo>
                      <a:pt x="62" y="24"/>
                    </a:lnTo>
                    <a:lnTo>
                      <a:pt x="64" y="44"/>
                    </a:lnTo>
                    <a:lnTo>
                      <a:pt x="61" y="66"/>
                    </a:lnTo>
                    <a:lnTo>
                      <a:pt x="53" y="88"/>
                    </a:lnTo>
                    <a:lnTo>
                      <a:pt x="43" y="112"/>
                    </a:lnTo>
                    <a:lnTo>
                      <a:pt x="33" y="133"/>
                    </a:lnTo>
                    <a:lnTo>
                      <a:pt x="28" y="152"/>
                    </a:lnTo>
                    <a:lnTo>
                      <a:pt x="22" y="153"/>
                    </a:lnTo>
                    <a:lnTo>
                      <a:pt x="17" y="155"/>
                    </a:lnTo>
                    <a:lnTo>
                      <a:pt x="8" y="140"/>
                    </a:lnTo>
                    <a:lnTo>
                      <a:pt x="4" y="120"/>
                    </a:lnTo>
                    <a:lnTo>
                      <a:pt x="0" y="95"/>
                    </a:lnTo>
                    <a:lnTo>
                      <a:pt x="1" y="70"/>
                    </a:lnTo>
                    <a:lnTo>
                      <a:pt x="3" y="44"/>
                    </a:lnTo>
                    <a:lnTo>
                      <a:pt x="8" y="23"/>
                    </a:lnTo>
                    <a:lnTo>
                      <a:pt x="17" y="7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52F2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" name="Freeform 49"/>
              <p:cNvSpPr>
                <a:spLocks/>
              </p:cNvSpPr>
              <p:nvPr/>
            </p:nvSpPr>
            <p:spPr bwMode="auto">
              <a:xfrm>
                <a:off x="3300" y="3910"/>
                <a:ext cx="40" cy="63"/>
              </a:xfrm>
              <a:custGeom>
                <a:avLst/>
                <a:gdLst>
                  <a:gd name="T0" fmla="*/ 76 w 120"/>
                  <a:gd name="T1" fmla="*/ 0 h 189"/>
                  <a:gd name="T2" fmla="*/ 82 w 120"/>
                  <a:gd name="T3" fmla="*/ 5 h 189"/>
                  <a:gd name="T4" fmla="*/ 88 w 120"/>
                  <a:gd name="T5" fmla="*/ 8 h 189"/>
                  <a:gd name="T6" fmla="*/ 92 w 120"/>
                  <a:gd name="T7" fmla="*/ 33 h 189"/>
                  <a:gd name="T8" fmla="*/ 97 w 120"/>
                  <a:gd name="T9" fmla="*/ 55 h 189"/>
                  <a:gd name="T10" fmla="*/ 100 w 120"/>
                  <a:gd name="T11" fmla="*/ 73 h 189"/>
                  <a:gd name="T12" fmla="*/ 104 w 120"/>
                  <a:gd name="T13" fmla="*/ 91 h 189"/>
                  <a:gd name="T14" fmla="*/ 107 w 120"/>
                  <a:gd name="T15" fmla="*/ 108 h 189"/>
                  <a:gd name="T16" fmla="*/ 110 w 120"/>
                  <a:gd name="T17" fmla="*/ 129 h 189"/>
                  <a:gd name="T18" fmla="*/ 114 w 120"/>
                  <a:gd name="T19" fmla="*/ 154 h 189"/>
                  <a:gd name="T20" fmla="*/ 120 w 120"/>
                  <a:gd name="T21" fmla="*/ 187 h 189"/>
                  <a:gd name="T22" fmla="*/ 63 w 120"/>
                  <a:gd name="T23" fmla="*/ 189 h 189"/>
                  <a:gd name="T24" fmla="*/ 26 w 120"/>
                  <a:gd name="T25" fmla="*/ 175 h 189"/>
                  <a:gd name="T26" fmla="*/ 4 w 120"/>
                  <a:gd name="T27" fmla="*/ 147 h 189"/>
                  <a:gd name="T28" fmla="*/ 0 w 120"/>
                  <a:gd name="T29" fmla="*/ 112 h 189"/>
                  <a:gd name="T30" fmla="*/ 5 w 120"/>
                  <a:gd name="T31" fmla="*/ 73 h 189"/>
                  <a:gd name="T32" fmla="*/ 21 w 120"/>
                  <a:gd name="T33" fmla="*/ 40 h 189"/>
                  <a:gd name="T34" fmla="*/ 44 w 120"/>
                  <a:gd name="T35" fmla="*/ 14 h 189"/>
                  <a:gd name="T36" fmla="*/ 76 w 120"/>
                  <a:gd name="T37" fmla="*/ 0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0" h="189">
                    <a:moveTo>
                      <a:pt x="76" y="0"/>
                    </a:moveTo>
                    <a:lnTo>
                      <a:pt x="82" y="5"/>
                    </a:lnTo>
                    <a:lnTo>
                      <a:pt x="88" y="8"/>
                    </a:lnTo>
                    <a:lnTo>
                      <a:pt x="92" y="33"/>
                    </a:lnTo>
                    <a:lnTo>
                      <a:pt x="97" y="55"/>
                    </a:lnTo>
                    <a:lnTo>
                      <a:pt x="100" y="73"/>
                    </a:lnTo>
                    <a:lnTo>
                      <a:pt x="104" y="91"/>
                    </a:lnTo>
                    <a:lnTo>
                      <a:pt x="107" y="108"/>
                    </a:lnTo>
                    <a:lnTo>
                      <a:pt x="110" y="129"/>
                    </a:lnTo>
                    <a:lnTo>
                      <a:pt x="114" y="154"/>
                    </a:lnTo>
                    <a:lnTo>
                      <a:pt x="120" y="187"/>
                    </a:lnTo>
                    <a:lnTo>
                      <a:pt x="63" y="189"/>
                    </a:lnTo>
                    <a:lnTo>
                      <a:pt x="26" y="175"/>
                    </a:lnTo>
                    <a:lnTo>
                      <a:pt x="4" y="147"/>
                    </a:lnTo>
                    <a:lnTo>
                      <a:pt x="0" y="112"/>
                    </a:lnTo>
                    <a:lnTo>
                      <a:pt x="5" y="73"/>
                    </a:lnTo>
                    <a:lnTo>
                      <a:pt x="21" y="40"/>
                    </a:lnTo>
                    <a:lnTo>
                      <a:pt x="44" y="14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40BF00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6" name="TextovéPole 25"/>
            <p:cNvSpPr txBox="1"/>
            <p:nvPr/>
          </p:nvSpPr>
          <p:spPr>
            <a:xfrm>
              <a:off x="3677142" y="5666699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19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446155" y="5837625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20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cxnSp>
        <p:nvCxnSpPr>
          <p:cNvPr id="29" name="Přímá spojnice 28"/>
          <p:cNvCxnSpPr/>
          <p:nvPr/>
        </p:nvCxnSpPr>
        <p:spPr>
          <a:xfrm>
            <a:off x="7328565" y="44624"/>
            <a:ext cx="38976" cy="68133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7453871" y="198522"/>
            <a:ext cx="864096" cy="1256075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7893930" y="590524"/>
            <a:ext cx="864096" cy="1256075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7644644" y="1634727"/>
            <a:ext cx="864096" cy="1256075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8219364" y="1754005"/>
            <a:ext cx="864096" cy="1256075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7893930" y="3019543"/>
            <a:ext cx="864096" cy="1256075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7882480" y="3987738"/>
            <a:ext cx="864096" cy="1256075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7760602" y="5038366"/>
            <a:ext cx="864096" cy="1256075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8044199" y="5472116"/>
            <a:ext cx="864096" cy="1256075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718769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683568" y="1052736"/>
            <a:ext cx="7488832" cy="288032"/>
            <a:chOff x="683568" y="1052736"/>
            <a:chExt cx="7488832" cy="288032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683568" y="1196752"/>
              <a:ext cx="748883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683568" y="1052736"/>
              <a:ext cx="0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1547664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2339752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3059832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3779912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4427984" y="1052736"/>
              <a:ext cx="0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5148064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5940152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6660232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7452320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8172400" y="1052736"/>
              <a:ext cx="0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57" name="TextovéPole 56"/>
          <p:cNvSpPr txBox="1"/>
          <p:nvPr/>
        </p:nvSpPr>
        <p:spPr>
          <a:xfrm>
            <a:off x="304040" y="216837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179409" y="28529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</a:t>
            </a:r>
            <a:endParaRPr lang="cs-CZ" sz="28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106965" y="215404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</a:t>
            </a:r>
            <a:endParaRPr lang="cs-CZ" sz="28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973153" y="28529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</a:t>
            </a:r>
            <a:endParaRPr lang="cs-CZ" sz="28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347864" y="217819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14</a:t>
            </a:r>
            <a:endParaRPr lang="cs-CZ" sz="28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732787" y="217819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</a:t>
            </a:r>
            <a:endParaRPr lang="cs-CZ" sz="28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795611" y="2996952"/>
            <a:ext cx="589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16</a:t>
            </a:r>
            <a:endParaRPr lang="cs-CZ" sz="28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443288" y="286739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17</a:t>
            </a:r>
            <a:endParaRPr lang="cs-CZ" sz="28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789601" y="232971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18</a:t>
            </a:r>
            <a:endParaRPr lang="cs-CZ" sz="28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2717067" y="286739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19</a:t>
            </a:r>
            <a:endParaRPr lang="cs-CZ" sz="28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967794" y="219006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20</a:t>
            </a:r>
            <a:endParaRPr lang="cs-CZ" sz="2800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615879" y="4365104"/>
            <a:ext cx="7488832" cy="288032"/>
            <a:chOff x="615879" y="4365104"/>
            <a:chExt cx="7488832" cy="288032"/>
          </a:xfrm>
        </p:grpSpPr>
        <p:cxnSp>
          <p:nvCxnSpPr>
            <p:cNvPr id="68" name="Přímá spojnice 67"/>
            <p:cNvCxnSpPr/>
            <p:nvPr/>
          </p:nvCxnSpPr>
          <p:spPr>
            <a:xfrm>
              <a:off x="615879" y="4509120"/>
              <a:ext cx="7488832" cy="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/>
            <p:nvPr/>
          </p:nvCxnSpPr>
          <p:spPr>
            <a:xfrm>
              <a:off x="615879" y="4365104"/>
              <a:ext cx="0" cy="288032"/>
            </a:xfrm>
            <a:prstGeom prst="line">
              <a:avLst/>
            </a:prstGeom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>
              <a:off x="1479975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1" name="Přímá spojnice 70"/>
            <p:cNvCxnSpPr/>
            <p:nvPr/>
          </p:nvCxnSpPr>
          <p:spPr>
            <a:xfrm>
              <a:off x="2272063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/>
            <p:nvPr/>
          </p:nvCxnSpPr>
          <p:spPr>
            <a:xfrm>
              <a:off x="2992143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>
              <a:off x="3712223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4360295" y="4365104"/>
              <a:ext cx="0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5080375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>
              <a:off x="5872463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6592543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/>
            <p:nvPr/>
          </p:nvCxnSpPr>
          <p:spPr>
            <a:xfrm>
              <a:off x="7384631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>
              <a:off x="8104711" y="4365104"/>
              <a:ext cx="0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80" name="TextovéPole 79"/>
          <p:cNvSpPr txBox="1"/>
          <p:nvPr/>
        </p:nvSpPr>
        <p:spPr>
          <a:xfrm>
            <a:off x="7268496" y="570057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5322312" y="545531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3904334" y="546534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3262054" y="576336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408492" y="570057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618016" y="576720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647276" y="5444204"/>
            <a:ext cx="589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1074485" y="546641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1770959" y="576336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2501042" y="546534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6018195" y="576879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8119" y="290685"/>
            <a:ext cx="31053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Doplň čísla na číselnou osu.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5630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33333E-6 L 0.01146 -0.127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3" y="-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33333E-6 L -0.31788 -0.2270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03" y="-11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-0.55139 -0.12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69" y="-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33333E-6 L 0.19809 -0.2377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96" y="-11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96296E-6 L 0.01719 -0.1393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1" y="-6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96296E-6 L -0.06337 -0.1287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7" y="-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0 L -0.21233 -0.2479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25" y="-1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5.55112E-17 L 0.0243 -0.2291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5" y="-1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22222E-6 L 0.50261 -0.150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22" y="-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5.55112E-17 L 0.48767 -0.2291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75" y="-1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59259E-6 L 0.21111 -0.1303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56" y="-6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44444E-6 L -0.75816 -0.15949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917" y="-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81481E-6 L -0.45069 -0.1129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35" y="-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7037E-6 L -0.20885 -0.11435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51" y="-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22222E-6 L -0.06007 -0.16852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3" y="-8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44444E-6 L 0.33091 -0.15949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45" y="-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1064 L -0.05868 -0.16887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4" y="-89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44444E-6 L -0.20382 -0.11134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91" y="-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81481E-6 L 0.4941 -0.11459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05" y="-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22222E-6 L 0.49671 -0.16852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26" y="-8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6 L 0.50365 -0.125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74" y="-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19775 -0.16922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78" y="-8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42761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Doplň správně čísla do vagónků.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3348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Tlačítko akce: Vlastní 5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373135" y="2612504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121903" y="4110694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82088" y="840658"/>
            <a:ext cx="1312791" cy="509553"/>
          </a:xfrm>
          <a:prstGeom prst="rect">
            <a:avLst/>
          </a:prstGeom>
          <a:solidFill>
            <a:srgbClr val="FCB6F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11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>
            <a:stCxn id="6" idx="1"/>
          </p:cNvCxnSpPr>
          <p:nvPr/>
        </p:nvCxnSpPr>
        <p:spPr>
          <a:xfrm flipH="1">
            <a:off x="3436519" y="1095435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endCxn id="6" idx="3"/>
          </p:cNvCxnSpPr>
          <p:nvPr/>
        </p:nvCxnSpPr>
        <p:spPr>
          <a:xfrm flipH="1">
            <a:off x="4894879" y="1094746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5270445" y="1386610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159193" y="4090521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29320" y="2060848"/>
            <a:ext cx="1312791" cy="509553"/>
          </a:xfrm>
          <a:prstGeom prst="rect">
            <a:avLst/>
          </a:prstGeom>
          <a:solidFill>
            <a:srgbClr val="8AE4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>
            <a:stCxn id="11" idx="1"/>
          </p:cNvCxnSpPr>
          <p:nvPr/>
        </p:nvCxnSpPr>
        <p:spPr>
          <a:xfrm flipH="1">
            <a:off x="6183751" y="2315625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11" idx="3"/>
          </p:cNvCxnSpPr>
          <p:nvPr/>
        </p:nvCxnSpPr>
        <p:spPr>
          <a:xfrm flipH="1">
            <a:off x="7642111" y="2314936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7166072" y="1414631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956861" y="2610603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58632" y="839281"/>
            <a:ext cx="1312791" cy="509553"/>
          </a:xfrm>
          <a:prstGeom prst="rect">
            <a:avLst/>
          </a:prstGeom>
          <a:solidFill>
            <a:srgbClr val="8AE4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cxnSp>
        <p:nvCxnSpPr>
          <p:cNvPr id="17" name="Přímá spojnice 16"/>
          <p:cNvCxnSpPr>
            <a:stCxn id="16" idx="1"/>
          </p:cNvCxnSpPr>
          <p:nvPr/>
        </p:nvCxnSpPr>
        <p:spPr>
          <a:xfrm flipH="1">
            <a:off x="4913063" y="1094058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16" idx="3"/>
          </p:cNvCxnSpPr>
          <p:nvPr/>
        </p:nvCxnSpPr>
        <p:spPr>
          <a:xfrm flipH="1">
            <a:off x="6371423" y="1093369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4820725" y="2610603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444903" y="2605577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342082" y="3573016"/>
            <a:ext cx="1312791" cy="509553"/>
          </a:xfrm>
          <a:prstGeom prst="rect">
            <a:avLst/>
          </a:prstGeom>
          <a:solidFill>
            <a:srgbClr val="8AE4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>
            <a:stCxn id="21" idx="1"/>
          </p:cNvCxnSpPr>
          <p:nvPr/>
        </p:nvCxnSpPr>
        <p:spPr>
          <a:xfrm flipH="1">
            <a:off x="3196513" y="3827793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21" idx="3"/>
          </p:cNvCxnSpPr>
          <p:nvPr/>
        </p:nvCxnSpPr>
        <p:spPr>
          <a:xfrm flipH="1">
            <a:off x="4654873" y="3827104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Ovál 23"/>
          <p:cNvSpPr/>
          <p:nvPr/>
        </p:nvSpPr>
        <p:spPr>
          <a:xfrm>
            <a:off x="6378738" y="2604816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3807489" y="1368267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503089" y="847441"/>
            <a:ext cx="1312791" cy="509553"/>
          </a:xfrm>
          <a:prstGeom prst="rect">
            <a:avLst/>
          </a:prstGeom>
          <a:solidFill>
            <a:srgbClr val="FCB6F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13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27" name="Přímá spojnice 26"/>
          <p:cNvCxnSpPr>
            <a:stCxn id="26" idx="1"/>
          </p:cNvCxnSpPr>
          <p:nvPr/>
        </p:nvCxnSpPr>
        <p:spPr>
          <a:xfrm flipH="1">
            <a:off x="6357520" y="1102218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26" idx="3"/>
          </p:cNvCxnSpPr>
          <p:nvPr/>
        </p:nvCxnSpPr>
        <p:spPr>
          <a:xfrm flipH="1">
            <a:off x="7815880" y="1101529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2651229" y="4110694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1907165" y="2604816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843150" y="2060848"/>
            <a:ext cx="1312791" cy="509553"/>
          </a:xfrm>
          <a:prstGeom prst="rect">
            <a:avLst/>
          </a:prstGeom>
          <a:solidFill>
            <a:srgbClr val="FCB6F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15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32" name="Přímá spojnice 31"/>
          <p:cNvCxnSpPr>
            <a:stCxn id="31" idx="1"/>
          </p:cNvCxnSpPr>
          <p:nvPr/>
        </p:nvCxnSpPr>
        <p:spPr>
          <a:xfrm flipH="1">
            <a:off x="4697581" y="2315625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endCxn id="31" idx="3"/>
          </p:cNvCxnSpPr>
          <p:nvPr/>
        </p:nvCxnSpPr>
        <p:spPr>
          <a:xfrm flipH="1">
            <a:off x="6155941" y="2314936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4" name="Ovál 33"/>
          <p:cNvSpPr/>
          <p:nvPr/>
        </p:nvSpPr>
        <p:spPr>
          <a:xfrm>
            <a:off x="4373931" y="1368267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3582088" y="4110694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342083" y="2060848"/>
            <a:ext cx="1312791" cy="509553"/>
          </a:xfrm>
          <a:prstGeom prst="rect">
            <a:avLst/>
          </a:prstGeom>
          <a:solidFill>
            <a:srgbClr val="8AE4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16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37" name="Přímá spojnice 36"/>
          <p:cNvCxnSpPr>
            <a:stCxn id="36" idx="1"/>
          </p:cNvCxnSpPr>
          <p:nvPr/>
        </p:nvCxnSpPr>
        <p:spPr>
          <a:xfrm flipH="1">
            <a:off x="3196514" y="2315625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36" idx="3"/>
          </p:cNvCxnSpPr>
          <p:nvPr/>
        </p:nvCxnSpPr>
        <p:spPr>
          <a:xfrm flipH="1">
            <a:off x="4654874" y="2314936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5854841" y="1414631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3408861" y="2610603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87587" y="3573016"/>
            <a:ext cx="1312791" cy="509553"/>
          </a:xfrm>
          <a:prstGeom prst="rect">
            <a:avLst/>
          </a:prstGeom>
          <a:solidFill>
            <a:srgbClr val="FCB6F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18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42" name="Přímá spojnice 41"/>
          <p:cNvCxnSpPr>
            <a:stCxn id="41" idx="1"/>
          </p:cNvCxnSpPr>
          <p:nvPr/>
        </p:nvCxnSpPr>
        <p:spPr>
          <a:xfrm flipH="1">
            <a:off x="1742018" y="3827793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endCxn id="41" idx="3"/>
          </p:cNvCxnSpPr>
          <p:nvPr/>
        </p:nvCxnSpPr>
        <p:spPr>
          <a:xfrm flipH="1">
            <a:off x="3200378" y="3827104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4" name="Ovál 43"/>
          <p:cNvSpPr/>
          <p:nvPr/>
        </p:nvSpPr>
        <p:spPr>
          <a:xfrm>
            <a:off x="6602728" y="1414631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2545127" y="1368267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840921" y="2060159"/>
            <a:ext cx="1312791" cy="509553"/>
          </a:xfrm>
          <a:prstGeom prst="rect">
            <a:avLst/>
          </a:prstGeom>
          <a:solidFill>
            <a:srgbClr val="FCB6F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>
            <a:stCxn id="46" idx="1"/>
          </p:cNvCxnSpPr>
          <p:nvPr/>
        </p:nvCxnSpPr>
        <p:spPr>
          <a:xfrm flipH="1">
            <a:off x="1695352" y="2314936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endCxn id="46" idx="3"/>
          </p:cNvCxnSpPr>
          <p:nvPr/>
        </p:nvCxnSpPr>
        <p:spPr>
          <a:xfrm flipH="1">
            <a:off x="3153712" y="2314247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9" name="Ovál 48"/>
          <p:cNvSpPr/>
          <p:nvPr/>
        </p:nvSpPr>
        <p:spPr>
          <a:xfrm>
            <a:off x="6914044" y="2612504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1995159" y="1362095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1986769" y="847441"/>
            <a:ext cx="1312791" cy="509553"/>
          </a:xfrm>
          <a:prstGeom prst="rect">
            <a:avLst/>
          </a:prstGeom>
          <a:solidFill>
            <a:srgbClr val="8AE4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52" name="Přímá spojnice 51"/>
          <p:cNvCxnSpPr>
            <a:stCxn id="51" idx="1"/>
          </p:cNvCxnSpPr>
          <p:nvPr/>
        </p:nvCxnSpPr>
        <p:spPr>
          <a:xfrm flipH="1">
            <a:off x="1841200" y="1102218"/>
            <a:ext cx="14556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endCxn id="51" idx="3"/>
          </p:cNvCxnSpPr>
          <p:nvPr/>
        </p:nvCxnSpPr>
        <p:spPr>
          <a:xfrm flipH="1">
            <a:off x="3299560" y="1101529"/>
            <a:ext cx="201189" cy="68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54" name="Picture 2" descr="C:\Users\pc\AppData\Local\Microsoft\Windows\Temporary Internet Files\Content.IE5\U61DHQA8\MC9002338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90" y="96614"/>
            <a:ext cx="1780843" cy="15948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Zahnutá šipka doprava 55"/>
          <p:cNvSpPr/>
          <p:nvPr/>
        </p:nvSpPr>
        <p:spPr>
          <a:xfrm>
            <a:off x="889538" y="2204864"/>
            <a:ext cx="772418" cy="1767636"/>
          </a:xfrm>
          <a:prstGeom prst="curvedRightArrow">
            <a:avLst>
              <a:gd name="adj1" fmla="val 25000"/>
              <a:gd name="adj2" fmla="val 34971"/>
              <a:gd name="adj3" fmla="val 215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786480" y="3573016"/>
            <a:ext cx="1312791" cy="509553"/>
          </a:xfrm>
          <a:prstGeom prst="rect">
            <a:avLst/>
          </a:prstGeom>
          <a:solidFill>
            <a:srgbClr val="FCB6F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20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8" name="Zahnutá šipka doleva 57"/>
          <p:cNvSpPr/>
          <p:nvPr/>
        </p:nvSpPr>
        <p:spPr>
          <a:xfrm>
            <a:off x="7952466" y="1093369"/>
            <a:ext cx="795998" cy="1327519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4938819" y="4132498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5504891" y="4110694"/>
            <a:ext cx="504056" cy="48386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386676" y="543252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12</a:t>
            </a:r>
            <a:endParaRPr lang="cs-CZ" sz="44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509303" y="542142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14</a:t>
            </a:r>
            <a:endParaRPr lang="cs-CZ" sz="44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521531" y="541765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17</a:t>
            </a:r>
            <a:endParaRPr lang="cs-CZ" sz="44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661935" y="541765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19</a:t>
            </a:r>
            <a:endParaRPr lang="cs-CZ" sz="4400" b="1" dirty="0"/>
          </a:p>
        </p:txBody>
      </p:sp>
    </p:spTree>
    <p:extLst>
      <p:ext uri="{BB962C8B-B14F-4D97-AF65-F5344CB8AC3E}">
        <p14:creationId xmlns="" xmlns:p14="http://schemas.microsoft.com/office/powerpoint/2010/main" val="4084617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7.40741E-7 L -0.02431 -0.12685 C -0.02101 -0.13472 -0.01719 -0.14213 -0.01458 -0.15046 C -0.01337 -0.1544 -0.01372 -0.15903 -0.01302 -0.16343 C -0.01007 -0.18287 -0.00417 -0.20116 0.01128 -0.20648 C 0.01319 -0.20625 0.02604 -0.20533 0.03055 -0.20208 C 0.03889 -0.19607 0.04149 -0.19329 0.05 -0.18912 C 0.06128 -0.18982 0.07257 -0.18958 0.08385 -0.19144 C 0.0908 -0.19259 0.09062 -0.20301 0.0934 -0.20857 C 0.09722 -0.21644 0.10208 -0.22454 0.10642 -0.23218 C 0.11024 -0.24792 0.11528 -0.2625 0.12083 -0.27732 C 0.12917 -0.29977 0.12882 -0.31945 0.14028 -0.3419 C 0.14444 -0.35903 0.14913 -0.36435 0.15955 -0.37639 C 0.16128 -0.37847 0.16233 -0.38148 0.16441 -0.38287 C 0.16736 -0.38495 0.17413 -0.38704 0.17413 -0.38704 C 0.1875 -0.38634 0.20104 -0.38611 0.21441 -0.38495 C 0.22101 -0.38426 0.21805 -0.38148 0.22413 -0.37847 C 0.22969 -0.3757 0.2375 -0.37384 0.2434 -0.37199 C 0.25521 -0.37269 0.26736 -0.37153 0.27899 -0.37408 C 0.2809 -0.37454 0.28073 -0.37894 0.28212 -0.38056 C 0.28507 -0.38403 0.29184 -0.38912 0.29184 -0.38912 C 0.29427 -0.39954 0.30191 -0.40972 0.30642 -0.41945 C 0.30972 -0.42639 0.31094 -0.4338 0.31441 -0.44074 C 0.31614 -0.45023 0.31858 -0.45949 0.32083 -0.46875 C 0.32135 -0.47083 0.32257 -0.47523 0.32257 -0.47523 C 0.32309 -0.48519 0.32344 -0.49537 0.32413 -0.50533 C 0.32448 -0.50903 0.32413 -0.5132 0.32569 -0.5162 C 0.32656 -0.51806 0.32899 -0.51759 0.33055 -0.51829 C 0.34462 -0.51759 0.35851 -0.51736 0.37257 -0.5162 C 0.38437 -0.51528 0.39635 -0.50833 0.40798 -0.50533 C 0.41927 -0.50602 0.43073 -0.50486 0.44184 -0.50741 C 0.4467 -0.50857 0.44948 -0.52384 0.45 -0.52685 C 0.45104 -0.53264 0.45312 -0.54398 0.45312 -0.54398 C 0.45208 -0.57431 0.45868 -0.58611 0.4434 -0.6 C 0.43976 -0.60741 0.43316 -0.61713 0.42569 -0.61713 C 0.32621 -0.61852 0.22691 -0.61875 0.12743 -0.61945 C 0.1158 -0.62685 0.10347 -0.6331 0.09184 -0.64074 C 0.08437 -0.6456 0.07864 -0.6544 0.07083 -0.6581 C 0.06805 -0.66597 0.06632 -0.67338 0.06441 -0.68171 C 0.06493 -0.69236 0.06389 -0.70347 0.06597 -0.71389 C 0.06684 -0.71783 0.07048 -0.71945 0.07257 -0.72245 C 0.07864 -0.73195 0.09028 -0.7463 0.1 -0.75046 C 0.11233 -0.76158 0.13542 -0.77593 0.15 -0.77847 C 0.16024 -0.78033 0.18055 -0.78287 0.18055 -0.78287 C 0.37847 -0.7794 0.27083 -0.81227 0.32257 -0.76783 C 0.33507 -0.7419 0.32899 -0.74028 0.32899 -0.69468 " pathEditMode="relative" ptsTypes="AffffffffffffffffffffffffffffffffffffffffffffA">
                                      <p:cBhvr>
                                        <p:cTn id="6" dur="3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56 -0.01135 -0.00209 -0.02361 -0.00486 -0.03449 C -0.00886 -0.05023 -0.01597 -0.06574 -0.02257 -0.07963 C -0.02882 -0.09283 -0.03125 -0.10047 -0.04202 -0.10556 C -0.04792 -0.1132 -0.05399 -0.11343 -0.06129 -0.11829 C -0.12604 -0.11551 -0.1941 -0.1051 -0.2566 -0.12477 C -0.26441 -0.13195 -0.26597 -0.14213 -0.27257 -0.1507 C -0.28507 -0.16713 -0.27986 -0.15834 -0.28872 -0.17639 C -0.29236 -0.1838 -0.29636 -0.19074 -0.3 -0.19792 C -0.30104 -0.2 -0.3033 -0.2044 -0.3033 -0.2044 C -0.30608 -0.21598 -0.31111 -0.22732 -0.31459 -0.23889 C -0.3158 -0.24306 -0.31788 -0.25162 -0.31788 -0.25162 C -0.31736 -0.25741 -0.31788 -0.26366 -0.31615 -0.26898 C -0.31545 -0.27107 -0.31285 -0.27014 -0.31129 -0.27107 C -0.30955 -0.27223 -0.30851 -0.275 -0.3066 -0.27523 C -0.27813 -0.27732 -0.24948 -0.27685 -0.22101 -0.27755 C -0.2125 -0.28033 -0.20643 -0.28704 -0.2 -0.29468 C -0.19653 -0.29861 -0.19045 -0.30764 -0.19045 -0.30764 C -0.18837 -0.31528 -0.18542 -0.32107 -0.18386 -0.32917 C -0.18438 -0.35185 -0.17865 -0.38982 -0.19045 -0.41297 C -0.19254 -0.42454 -0.19601 -0.43264 -0.2 -0.44306 C -0.20313 -0.45162 -0.20365 -0.45648 -0.20816 -0.46459 C -0.20972 -0.47801 -0.21459 -0.49514 -0.21945 -0.50764 C -0.23143 -0.57292 -0.22847 -0.65278 -0.17587 -0.67523 C -0.17101 -0.67408 -0.16528 -0.67523 -0.16129 -0.67107 C -0.15399 -0.66343 -0.14965 -0.65394 -0.14202 -0.64746 C -0.14097 -0.64537 -0.13993 -0.64306 -0.13872 -0.64098 C -0.13733 -0.63866 -0.13524 -0.63704 -0.13386 -0.63449 C -0.12899 -0.62523 -0.12587 -0.61389 -0.12101 -0.6044 C -0.11875 -0.59514 -0.11597 -0.5882 -0.11459 -0.57848 C -0.1158 -0.56227 -0.11615 -0.55093 -0.12257 -0.53773 C -0.12205 -0.51667 -0.1309 -0.47917 -0.11459 -0.46459 C -0.10816 -0.45185 -0.09479 -0.44746 -0.08386 -0.44514 C -0.06563 -0.44584 -0.0474 -0.44607 -0.02917 -0.44746 C -0.01945 -0.44815 0.00087 -0.46667 0.01128 -0.47107 C 0.02344 -0.48334 0.03819 -0.48935 0.05312 -0.4926 C 0.10451 -0.49028 0.0875 -0.49283 0.11441 -0.48403 C 0.11771 -0.48102 0.12066 -0.47755 0.12413 -0.47523 C 0.12604 -0.47385 0.12864 -0.47454 0.13055 -0.47315 C 0.13246 -0.47153 0.13351 -0.46852 0.13541 -0.46667 C 0.14791 -0.45486 0.16111 -0.4463 0.17257 -0.43241 C 0.18281 -0.42014 0.1934 -0.40648 0.20312 -0.39352 C 0.21094 -0.3831 0.21371 -0.37153 0.22257 -0.36343 C 0.22691 -0.35417 0.22916 -0.34468 0.23385 -0.33565 C 0.2441 -0.31574 0.24201 -0.31991 0.25486 -0.30324 C 0.26719 -0.28704 0.2526 -0.3007 0.26441 -0.29051 C 0.27205 -0.27662 0.28212 -0.26852 0.29028 -0.25602 C 0.29514 -0.24861 0.29948 -0.24306 0.30486 -0.23658 C 0.31371 -0.22593 0.31528 -0.21991 0.32569 -0.21505 C 0.33316 -0.20047 0.32847 -0.20394 0.33698 -0.2 C 0.34861 -0.20023 0.43107 -0.17848 0.46614 -0.20857 C 0.46996 -0.21667 0.47378 -0.22338 0.47899 -0.2301 C 0.48264 -0.2456 0.48021 -0.23935 0.48541 -0.24954 C 0.48993 -0.26736 0.49062 -0.26412 0.48698 -0.2882 C 0.48541 -0.29908 0.45642 -0.3125 0.44826 -0.31621 C 0.41927 -0.3294 0.38698 -0.3176 0.35642 -0.31829 C 0.35312 -0.31968 0.34948 -0.32014 0.3467 -0.32269 C 0.3434 -0.32547 0.33698 -0.33125 0.33698 -0.33125 C 0.33125 -0.34329 0.31562 -0.35949 0.30642 -0.36783 C 0.30434 -0.37223 0.30208 -0.37639 0.3 -0.38079 C 0.29896 -0.38287 0.2967 -0.38727 0.2967 -0.38727 C 0.29288 -0.40209 0.29444 -0.39584 0.29184 -0.40648 C 0.29392 -0.42685 0.29722 -0.43843 0.31285 -0.44514 C 0.31979 -0.45139 0.32604 -0.45417 0.33212 -0.4625 C 0.33611 -0.47778 0.33351 -0.47153 0.33871 -0.48172 C 0.33976 -0.48611 0.3408 -0.49028 0.34184 -0.49468 C 0.34305 -0.49954 0.34028 -0.50973 0.34028 -0.50973 " pathEditMode="relative" ptsTypes="ffffffffffffffffffffffffffffffffffffffffffffffffffffffffffffffffffA">
                                      <p:cBhvr>
                                        <p:cTn id="11" dur="3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1111E-6 2.59259E-6 C 0.00174 -0.01643 0.00417 -0.03449 0.00973 -0.04953 C 0.01285 -0.0581 0.01251 -0.05648 0.01459 -0.06481 C 0.01563 -0.06921 0.01771 -0.07778 0.01771 -0.07778 C 0.01667 -0.10578 0.01823 -0.13819 -0.00156 -0.15486 C -0.00538 -0.1625 -0.00798 -0.16713 -0.01458 -0.17014 C -0.08055 -0.16805 -0.0684 -0.17453 -0.10156 -0.16366 C -0.10815 -0.15486 -0.11163 -0.15694 -0.11944 -0.15069 C -0.13194 -0.14143 -0.14444 -0.13518 -0.15798 -0.1294 C -0.17326 -0.13078 -0.19166 -0.12453 -0.20329 -0.13773 C -0.22534 -0.16342 -0.19374 -0.13379 -0.21284 -0.15069 C -0.21909 -0.16296 -0.22204 -0.175 -0.22413 -0.18935 C -0.22135 -0.21296 -0.22499 -0.21574 -0.21128 -0.22176 C -0.0743 -0.2206 -0.03732 -0.22639 0.05973 -0.21088 C 0.07153 -0.20578 0.08317 -0.20208 0.09514 -0.19791 C 0.10417 -0.19491 0.10955 -0.18935 0.11928 -0.18727 C 0.12692 -0.18125 0.13542 -0.17685 0.14358 -0.17222 C 0.14844 -0.16944 0.15035 -0.1706 0.15487 -0.16782 C 0.16528 -0.16134 0.17483 -0.15254 0.18542 -0.14629 C 0.19376 -0.14166 0.20157 -0.13611 0.20973 -0.13125 C 0.21285 -0.1294 0.21928 -0.12731 0.21928 -0.12731 C 0.23612 -0.11203 0.21077 -0.13379 0.23056 -0.12083 C 0.23403 -0.11852 0.23646 -0.11342 0.24028 -0.11203 C 0.2481 -0.10926 0.25521 -0.1044 0.26285 -0.10116 C 0.32344 -0.1037 0.29844 -0.09352 0.32744 -0.11852 C 0.33073 -0.13171 0.32639 -0.11759 0.33386 -0.13125 C 0.33716 -0.13727 0.33924 -0.14421 0.34202 -0.15069 C 0.34358 -0.15903 0.34636 -0.16458 0.34844 -0.17222 C 0.35018 -0.18657 0.35209 -0.19815 0.3533 -0.21296 C 0.35278 -0.25023 0.35261 -0.2875 0.35157 -0.32477 C 0.35122 -0.33796 0.34445 -0.35046 0.34028 -0.36134 C 0.33264 -0.38171 0.32553 -0.39884 0.30799 -0.40463 C 0.30001 -0.40393 0.29185 -0.4037 0.28386 -0.40254 C 0.2783 -0.40162 0.27917 -0.39861 0.27414 -0.39606 C 0.26841 -0.39282 0.26355 -0.39097 0.25799 -0.3875 C 0.24948 -0.38194 0.24132 -0.37639 0.2323 -0.37222 C 0.22275 -0.36805 0.22917 -0.36875 0.22101 -0.36366 C 0.21285 -0.35879 0.20382 -0.35278 0.19514 -0.35069 C 0.18056 -0.3375 0.15365 -0.33935 0.13716 -0.33796 C 0.11945 -0.33842 0.10157 -0.33796 0.08386 -0.33981 C 0.07761 -0.34051 0.07188 -0.34514 0.06615 -0.34861 C 0.04428 -0.36134 0.02188 -0.37986 0.00799 -0.40648 C -0.00173 -0.425 -0.00694 -0.44467 -0.01458 -0.46458 C -0.0177 -0.48634 -0.02361 -0.50741 -0.02743 -0.52916 C -0.03142 -0.55231 -0.03124 -0.57662 -0.03385 -0.6 C -0.0342 -0.60347 -0.03836 -0.61597 -0.03871 -0.61736 C -0.04444 -0.63773 -0.05017 -0.65787 -0.05642 -0.67754 C -0.06163 -0.69444 -0.07152 -0.70741 -0.07899 -0.72268 C -0.08333 -0.73171 -0.08368 -0.73611 -0.09027 -0.73981 C -0.10503 -0.74861 -0.11284 -0.74514 -0.13229 -0.74629 C -0.14444 -0.75856 -0.1526 -0.77847 -0.1677 -0.78495 C -0.22552 -0.78379 -0.27048 -0.82129 -0.28715 -0.75926 C -0.29479 -0.6956 -0.2901 -0.73889 -0.28715 -0.58935 C -0.28697 -0.57708 -0.27899 -0.55833 -0.27413 -0.54861 C -0.27187 -0.54421 -0.2677 -0.53588 -0.2677 -0.53588 C -0.26822 -0.5287 -0.271 -0.51227 -0.271 -0.50347 " pathEditMode="relative" ptsTypes="fffffffffffffffffffffffffffffffffffffffffffffffffffffffA">
                                      <p:cBhvr>
                                        <p:cTn id="16" dur="3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6 C -0.00104 -0.00208 -0.00313 -0.00393 -0.00313 -0.00647 C -0.00313 -0.01712 0.01736 -0.02221 0.02257 -0.0236 C 0.07517 -0.02152 0.08333 -0.01944 0.13715 -0.0236 C 0.14114 -0.02731 0.14375 -0.02893 0.14687 -0.03425 C 0.14982 -0.03911 0.15486 -0.0493 0.15486 -0.0493 C 0.15729 -0.05925 0.15851 -0.06921 0.15972 -0.07962 C 0.15972 -0.08286 0.16805 -0.17708 0.13871 -0.18055 C 0.12326 -0.1824 0.10764 -0.18194 0.09201 -0.18263 C 0.08246 -0.1912 0.08003 -0.20416 0.0743 -0.21712 C 0.06875 -0.24467 0.06371 -0.29999 0.08385 -0.31828 C 0.08437 -0.32106 0.08437 -0.3243 0.08559 -0.32684 C 0.08663 -0.32893 0.08889 -0.32916 0.09028 -0.33101 C 0.0967 -0.33958 0.10052 -0.34999 0.10816 -0.35694 C 0.11528 -0.37152 0.10625 -0.35462 0.11771 -0.3699 C 0.12292 -0.37684 0.12621 -0.38587 0.13073 -0.39351 C 0.13281 -0.39721 0.13576 -0.39999 0.13715 -0.40416 C 0.1408 -0.41458 0.14531 -0.42476 0.15 -0.43425 C 0.15139 -0.44374 0.15139 -0.4449 0.1533 -0.4537 C 0.15434 -0.45809 0.15642 -0.46666 0.15642 -0.46666 C 0.15833 -0.48865 0.16076 -0.50856 0.15816 -0.53101 C 0.15746 -0.53634 0.1566 -0.54143 0.15486 -0.54629 C 0.1533 -0.55092 0.14844 -0.55902 0.14844 -0.55902 C 0.14583 -0.57337 0.13923 -0.58448 0.13073 -0.59351 C 0.12326 -0.61272 0.1033 -0.62985 0.08715 -0.63425 C 0.08385 -0.63518 0.08073 -0.63587 0.07743 -0.63657 C 0.06996 -0.63819 0.05486 -0.64073 0.05486 -0.64073 C 0.02361 -0.64004 -0.00764 -0.6412 -0.03872 -0.63865 C -0.05139 -0.63772 -0.06771 -0.62522 -0.08056 -0.62152 C -0.09809 -0.60809 -0.08802 -0.6155 -0.11129 -0.59999 C -0.11458 -0.59791 -0.1184 -0.59698 -0.12101 -0.59351 C -0.12969 -0.58194 -0.12483 -0.58703 -0.13542 -0.57846 C -0.14323 -0.56319 -0.15313 -0.55022 -0.16129 -0.53541 C -0.17101 -0.51759 -0.17952 -0.50046 -0.19028 -0.48379 C -0.19913 -0.4699 -0.2033 -0.4574 -0.21771 -0.4537 C -0.22847 -0.45439 -0.23924 -0.45416 -0.25 -0.45578 C -0.25868 -0.45717 -0.2684 -0.46458 -0.27743 -0.46666 C -0.28993 -0.47846 -0.30382 -0.4868 -0.31615 -0.49884 C -0.32205 -0.50462 -0.33351 -0.51735 -0.34028 -0.52476 C -0.34688 -0.53217 -0.34427 -0.52569 -0.35156 -0.53541 C -0.35677 -0.54235 -0.36007 -0.54884 -0.36615 -0.55485 C -0.37083 -0.56458 -0.37622 -0.57314 -0.38386 -0.57846 C -0.39184 -0.59513 -0.40139 -0.60069 -0.41285 -0.61064 C -0.41493 -0.61967 -0.41806 -0.62314 -0.42257 -0.63009 C -0.43455 -0.6486 -0.4382 -0.65809 -0.45643 -0.66666 C -0.46719 -0.66434 -0.47847 -0.66458 -0.48872 -0.66018 C -0.49514 -0.65439 -0.50226 -0.64953 -0.50972 -0.64721 C -0.52413 -0.63772 -0.51806 -0.6405 -0.52743 -0.63657 C -0.53056 -0.63796 -0.53438 -0.63796 -0.53698 -0.64073 C -0.54011 -0.64397 -0.54132 -0.6493 -0.54358 -0.6537 C -0.54462 -0.65578 -0.54479 -0.65948 -0.5467 -0.66018 C -0.55 -0.66157 -0.55643 -0.66434 -0.55643 -0.66434 C -0.56181 -0.66365 -0.56754 -0.66458 -0.57257 -0.66226 C -0.58004 -0.65879 -0.58229 -0.64421 -0.58542 -0.63657 C -0.59167 -0.62106 -0.59948 -0.60647 -0.60313 -0.58911 C -0.60781 -0.56735 -0.61129 -0.54583 -0.61771 -0.52476 C -0.61945 -0.51087 -0.62222 -0.49745 -0.62413 -0.48379 C -0.62361 -0.46296 -0.62396 -0.44212 -0.62257 -0.42152 C -0.62188 -0.41296 -0.61424 -0.40833 -0.60972 -0.40208 C -0.58646 -0.37059 -0.5809 -0.37823 -0.54028 -0.37638 C -0.53872 -0.37569 -0.53663 -0.37569 -0.53542 -0.37407 C -0.5342 -0.37245 -0.53455 -0.36967 -0.53386 -0.36759 C -0.53056 -0.35902 -0.52639 -0.35022 -0.52257 -0.34189 C -0.52066 -0.32337 -0.51893 -0.31388 -0.52257 -0.29235 C -0.52344 -0.28726 -0.52691 -0.28379 -0.52899 -0.27962 C -0.53004 -0.27754 -0.53229 -0.27314 -0.53229 -0.27314 C -0.53542 -0.26018 -0.54045 -0.24652 -0.54514 -0.23425 C -0.54879 -0.21388 -0.54931 -0.21458 -0.54514 -0.18055 C -0.54445 -0.17546 -0.53629 -0.17175 -0.53386 -0.1699 C -0.52014 -0.15948 -0.50261 -0.15532 -0.48698 -0.15254 C -0.46441 -0.15323 -0.44167 -0.15208 -0.41927 -0.15485 C -0.4125 -0.15578 -0.40608 -0.15948 -0.4 -0.16342 C -0.38386 -0.1743 -0.37726 -0.17638 -0.36441 -0.19351 C -0.34219 -0.22314 -0.32813 -0.2618 -0.31129 -0.29675 C -0.30868 -0.31134 -0.29948 -0.31527 -0.29358 -0.32684 C -0.28403 -0.34559 -0.28976 -0.3361 -0.2757 -0.35485 C -0.27344 -0.35786 -0.27292 -0.36226 -0.27101 -0.3655 C -0.26962 -0.36805 -0.26771 -0.36967 -0.26615 -0.37198 C -0.26389 -0.37546 -0.26163 -0.37893 -0.25972 -0.38263 C -0.25243 -0.39721 -0.24757 -0.41134 -0.24028 -0.42569 C -0.23785 -0.43564 -0.23247 -0.44212 -0.22899 -0.45161 C -0.2283 -0.4537 -0.2283 -0.45601 -0.22743 -0.45809 C -0.22552 -0.46249 -0.22101 -0.47083 -0.22101 -0.47083 C -0.21059 -0.46203 -0.20833 -0.44629 -0.20313 -0.43217 C -0.19879 -0.42036 -0.19549 -0.41087 -0.19358 -0.39768 C -0.19445 -0.36759 -0.18941 -0.35161 -0.2 -0.33101 C -0.20052 -0.32893 -0.20018 -0.32592 -0.20156 -0.32476 C -0.20434 -0.32221 -0.21129 -0.32036 -0.21129 -0.32036 C -0.21684 -0.31527 -0.22049 -0.31087 -0.22413 -0.30323 C -0.22465 -0.29884 -0.22431 -0.29421 -0.2257 -0.29027 C -0.23177 -0.2736 -0.23056 -0.29721 -0.23056 -0.27962 " pathEditMode="relative" ptsTypes="ffffffffffffffffffffffffffffffffffffffffffffffffffffffffffffffffffffffffffffffffffffffffffA">
                                      <p:cBhvr>
                                        <p:cTn id="21" dur="3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</p:childTnLst>
        </p:cTn>
      </p:par>
    </p:tnLst>
    <p:bldLst>
      <p:bldP spid="61" grpId="0"/>
      <p:bldP spid="62" grpId="0"/>
      <p:bldP spid="63" grpId="0"/>
      <p:bldP spid="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75386" y="0"/>
            <a:ext cx="9793088" cy="7115683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04040" y="1560550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103767" y="1582506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17795" y="1582506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699792" y="1597951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491880" y="1577984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283381" y="1557521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097533" y="1552485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888607" y="1550137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660232" y="1532504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431001" y="1523985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228143" y="1529408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175386" y="-13109"/>
            <a:ext cx="9793088" cy="7128792"/>
          </a:xfrm>
          <a:prstGeom prst="actionButtonBlank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19454" y="517635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10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08305" y="267685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11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79961" y="3448291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12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7604" y="270141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13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4410" y="393305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14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07904" y="46531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15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19284" y="5396923"/>
            <a:ext cx="589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16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3954" y="266366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17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30425" y="393305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18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65814" y="537321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19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45605" y="3709901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20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544" y="116632"/>
            <a:ext cx="4680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Seřaď</a:t>
            </a:r>
            <a:r>
              <a:rPr lang="cs-CZ" sz="2800" b="1" dirty="0" smtClean="0">
                <a:solidFill>
                  <a:srgbClr val="FF0000"/>
                </a:solidFill>
              </a:rPr>
              <a:t> čísla do řady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od </a:t>
            </a:r>
            <a:r>
              <a:rPr lang="cs-CZ" sz="2800" b="1" dirty="0" smtClean="0">
                <a:solidFill>
                  <a:srgbClr val="FF0000"/>
                </a:solidFill>
              </a:rPr>
              <a:t>nejmenšího k největšímu.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55762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2 -0.0104 L -0.29913 -0.1593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47" y="-7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07407E-6 L -0.04184 -0.5238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1" y="-26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1 -0.0104 L 0.19166 -0.1628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05" y="-7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07407E-6 L 0.02969 -0.3425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6" y="-1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33333E-6 L -0.04497 -0.447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7" y="-2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0.00116 C -0.00087 -0.0169 -0.00104 -0.03287 -0.00191 -0.04861 C -0.0026 -0.06088 -0.00903 -0.06875 -0.01319 -0.0787 C -0.01458 -0.08194 -0.0151 -0.08611 -0.01649 -0.08935 C -0.02118 -0.10046 -0.02917 -0.10648 -0.03576 -0.11528 C -0.04271 -0.11227 -0.04983 -0.1118 -0.05677 -0.10879 C -0.0592 -0.1037 -0.0625 -0.09907 -0.06476 -0.09375 C -0.06944 -0.0831 -0.06875 -0.07037 -0.07292 -0.05926 C -0.07431 -0.0412 -0.07639 -0.02361 -0.07778 -0.00555 C -0.0783 0.0088 -0.07847 0.02315 -0.07934 0.0375 C -0.07951 0.04028 -0.08403 0.0544 -0.0842 0.05463 C -0.09566 0.08866 -0.11215 0.08866 -0.13733 0.09329 C -0.20573 0.0919 -0.2217 0.09537 -0.27135 0.08264 C -0.28142 0.07454 -0.2875 0.06204 -0.29705 0.05255 C -0.30347 0.03588 -0.31302 0.02014 -0.32135 0.00509 C -0.32882 -0.00833 -0.32361 -0.00231 -0.32934 -0.0162 C -0.33125 -0.02083 -0.33403 -0.02453 -0.33576 -0.02916 C -0.33871 -0.03703 -0.33993 -0.04606 -0.34392 -0.05278 C -0.35104 -0.06458 -0.36233 -0.06875 -0.37292 -0.07222 C -0.38524 -0.07153 -0.39757 -0.07176 -0.4099 -0.07014 C -0.41701 -0.06921 -0.42621 -0.06273 -0.43264 -0.05926 C -0.44687 -0.05162 -0.46823 -0.04236 -0.4809 -0.02916 C -0.50208 -0.00694 -0.51441 0.01713 -0.52292 0.05047 C -0.52569 0.07315 -0.52465 0.09514 -0.51962 0.11713 C -0.51302 0.14584 -0.49948 0.1713 -0.48733 0.19653 C -0.48003 0.21158 -0.4717 0.22639 -0.46476 0.24167 C -0.46024 0.25139 -0.45608 0.26297 -0.45035 0.27176 C -0.44167 0.28496 -0.43056 0.29607 -0.41962 0.30625 C -0.41892 0.30695 -0.41007 0.31621 -0.40833 0.31713 C -0.40469 0.31922 -0.39288 0.32084 -0.39062 0.3213 C -0.3691 0.32037 -0.34705 0.32361 -0.32604 0.31713 C -0.31406 0.31343 -0.30295 0.30533 -0.29062 0.30209 C -0.2816 0.29005 -0.27326 0.28056 -0.26649 0.26551 C -0.26371 0.24815 -0.26024 0.23148 -0.25833 0.21389 C -0.26024 0.1838 -0.25469 0.16505 -0.26962 0.14722 C -0.27621 0.13935 -0.28194 0.13449 -0.29062 0.13218 C -0.29705 0.13056 -0.3099 0.12778 -0.3099 0.12801 C -0.34653 0.12917 -0.38316 0.12963 -0.41962 0.13218 C -0.45625 0.13472 -0.48333 0.19491 -0.51806 0.20741 C -0.53038 0.21806 -0.54392 0.22547 -0.55833 0.22894 C -0.57066 0.23704 -0.5842 0.2419 -0.59705 0.24815 C -0.60243 0.25093 -0.60746 0.25533 -0.61319 0.25672 C -0.61649 0.25741 -0.61979 0.2581 -0.62292 0.25903 C -0.62465 0.25949 -0.62604 0.26065 -0.62778 0.26111 C -0.63316 0.26273 -0.64392 0.26551 -0.64392 0.26574 C -0.65139 0.26482 -0.65903 0.26482 -0.66649 0.2632 C -0.68299 0.25972 -0.69618 0.24005 -0.7099 0.22894 C -0.71146 0.22593 -0.71302 0.22292 -0.71476 0.22014 C -0.71684 0.21713 -0.71944 0.21482 -0.72135 0.21158 C -0.73194 0.19283 -0.73889 0.16783 -0.74219 0.14491 C -0.74115 0.13125 -0.74167 0.11736 -0.73906 0.10417 C -0.73698 0.09329 -0.71528 0.08704 -0.70677 0.08681 C -0.64549 0.08542 -0.5842 0.08542 -0.52292 0.08472 C -0.51076 0.08287 -0.49931 0.07917 -0.48733 0.07616 C -0.47639 0.06597 -0.47014 0.0632 -0.46163 0.04815 C -0.45434 0.01227 -0.46302 -0.0169 -0.47135 -0.05069 C -0.47517 -0.0662 -0.47865 -0.08426 -0.48906 -0.09375 C -0.50573 -0.0919 -0.52292 -0.09328 -0.53906 -0.08727 C -0.54306 -0.08588 -0.54635 -0.08241 -0.55035 -0.08078 C -0.55503 -0.07893 -0.5599 -0.07801 -0.56476 -0.07662 C -0.58177 -0.06342 -0.59948 -0.05856 -0.61806 -0.05069 C -0.64253 -0.04028 -0.66319 -0.03009 -0.68906 -0.02708 C -0.73889 -0.0294 -0.73524 -0.01296 -0.74062 -0.05717 C -0.73993 -0.22361 -0.82066 -0.39352 -0.72292 -0.44004 C -0.69288 -0.43935 -0.66267 -0.43981 -0.63264 -0.43773 C -0.61788 -0.4368 -0.60625 -0.40926 -0.59705 -0.39699 C -0.59601 -0.39421 -0.59514 -0.3912 -0.59392 -0.38842 C -0.59184 -0.38403 -0.58733 -0.37546 -0.58733 -0.37523 C -0.58628 -0.37106 -0.58524 -0.3669 -0.5842 -0.3625 C -0.58368 -0.36041 -0.58264 -0.35602 -0.58264 -0.35578 C -0.58316 -0.33171 -0.58281 -0.30717 -0.5842 -0.28287 C -0.58455 -0.27731 -0.58906 -0.27268 -0.58906 -0.26574 " pathEditMode="relative" rAng="0" ptsTypes="fffffffffffffffffffffffffff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024" y="-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64 0 C -0.02951 -0.00093 -0.06666 -0.00093 -0.10399 -0.00231 C -0.1059 -0.00231 -0.1125 -0.00602 -0.11458 -0.00694 C -0.11875 -0.0088 -0.12691 -0.01134 -0.12691 -0.01111 C -0.12847 -0.01296 -0.13003 -0.01412 -0.13142 -0.01597 C -0.13281 -0.01806 -0.13298 -0.0213 -0.13454 -0.02292 C -0.13732 -0.02662 -0.14062 -0.02917 -0.14375 -0.03194 C -0.14531 -0.03356 -0.14687 -0.03519 -0.14843 -0.03657 C -0.14982 -0.03819 -0.15295 -0.04097 -0.15295 -0.04074 C -0.15434 -0.05301 -0.15468 -0.05903 -0.15902 -0.06852 C -0.16475 -0.10417 -0.17552 -0.18287 -0.14982 -0.20741 C -0.14323 -0.22199 -0.13333 -0.23148 -0.12378 -0.24167 C -0.11718 -0.24884 -0.11163 -0.25625 -0.10399 -0.25995 C -0.09982 -0.26412 -0.09496 -0.26829 -0.09027 -0.27106 C -0.08732 -0.27315 -0.08107 -0.27569 -0.08107 -0.27546 C -0.06336 -0.275 -0.04531 -0.27477 -0.0276 -0.27361 C -0.01857 -0.27292 -0.01041 -0.2662 -0.00156 -0.26458 C 0.00973 -0.26227 0.02101 -0.25972 0.03212 -0.25509 C 0.04132 -0.24606 0.05278 -0.24398 0.06268 -0.23704 C 0.07518 -0.22824 0.0875 -0.21667 0.10105 -0.21204 C 0.11823 -0.19468 0.13403 -0.20903 0.14375 -0.23009 C 0.14862 -0.25231 0.14271 -0.27569 0.13455 -0.29398 C 0.13316 -0.29699 0.13264 -0.30023 0.13143 -0.30324 C 0.12952 -0.30787 0.12535 -0.31667 0.12535 -0.31644 C 0.12188 -0.3331 0.12414 -0.32662 0.11927 -0.33727 C 0.11667 -0.34954 0.11146 -0.36458 0.10556 -0.37384 C 0.10226 -0.38704 0.10643 -0.37431 0.09931 -0.38519 C 0.09792 -0.38704 0.09775 -0.39028 0.09636 -0.39213 C 0.09358 -0.39583 0.08716 -0.40116 0.08716 -0.40093 C 0.08212 -0.41227 0.06858 -0.42199 0.05973 -0.42616 C 0.03646 -0.44977 0.01927 -0.44097 -0.01371 -0.44213 C -0.03576 -0.44398 -0.05746 -0.44699 -0.07951 -0.44884 C -0.10416 -0.46157 -0.11493 -0.46088 -0.14531 -0.46273 C -0.15121 -0.46829 -0.15781 -0.4713 -0.16371 -0.47639 C -0.16684 -0.47917 -0.17274 -0.48542 -0.17274 -0.48519 C -0.17968 -0.50116 -0.17743 -0.49398 -0.18038 -0.50579 C -0.17986 -0.52083 -0.17725 -0.54028 -0.17725 -0.55602 " pathEditMode="relative" rAng="0" ptsTypes="ffffffffffffffffffffffffffffffffffff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1" y="-27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11111E-6 L 0.06111 -0.1574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6" y="-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07407E-6 L 0.51563 -0.3425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81" y="-1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22222E-6 L 0.53281 -0.5525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32" y="-27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48148E-6 C 0.00365 -0.00764 0.00643 -0.01019 0.01285 -0.01296 C 0.02205 -0.03102 0.00972 -0.00857 0.02101 -0.02384 C 0.02292 -0.02639 0.02379 -0.02986 0.0257 -0.03241 C 0.03559 -0.0456 0.02552 -0.02616 0.03542 -0.04306 C 0.04896 -0.06644 0.03559 -0.04769 0.0467 -0.0625 C 0.04775 -0.06667 0.05122 -0.07847 0.05313 -0.08171 C 0.05434 -0.0838 0.0566 -0.08426 0.05799 -0.08611 C 0.0658 -0.09653 0.07118 -0.11158 0.08229 -0.11621 C 0.09931 -0.13218 0.11007 -0.16111 0.13056 -0.16991 C 0.13629 -0.17523 0.14323 -0.18009 0.15 -0.18287 C 0.16632 -0.19769 0.22431 -0.18796 0.24028 -0.18727 C 0.25191 -0.18079 0.26042 -0.17107 0.26771 -0.15718 C 0.27257 -0.13681 0.26927 -0.11505 0.27413 -0.09468 C 0.27795 -0.0125 0.27917 0.00092 0.27413 0.12454 C 0.27396 0.12963 0.26771 0.1375 0.26771 0.1375 C 0.2625 0.15903 0.2507 0.18241 0.24184 0.20208 C 0.23889 0.20856 0.2342 0.21412 0.23229 0.22129 C 0.22795 0.2375 0.22014 0.24815 0.21129 0.26018 C 0.20834 0.26412 0.20643 0.26944 0.20313 0.27291 C 0.19983 0.27639 0.19549 0.27639 0.19184 0.2794 C 0.18785 0.28241 0.18455 0.28704 0.18056 0.29028 C 0.17691 0.29305 0.17292 0.29398 0.16927 0.29676 C 0.15938 0.30416 0.17014 0.29838 0.15486 0.30532 C 0.1533 0.30602 0.15 0.30741 0.15 0.30741 C 0.09844 0.30648 0.0467 0.30648 -0.00486 0.30532 C -0.01041 0.30509 -0.01944 0.29444 -0.01944 0.29444 C -0.02153 0.28588 -0.02378 0.27731 -0.02587 0.26875 C -0.02795 0.24884 -0.03038 0.23194 -0.03385 0.21273 C -0.03333 0.18773 -0.03385 0.1625 -0.03229 0.1375 C -0.03212 0.13495 -0.02969 0.13333 -0.02899 0.13102 C -0.02534 0.11991 -0.02187 0.10972 -0.01771 0.09884 C -0.01719 0.09606 -0.01719 0.09282 -0.01614 0.09028 C -0.01441 0.08565 -0.00972 0.07731 -0.00972 0.07731 C -0.00607 0.0618 -0.01128 0.08055 -0.0033 0.06435 C -0.00243 0.0625 -0.00243 0.05995 -0.00173 0.05787 C 0.00035 0.05254 0.0033 0.0493 0.00643 0.04514 C 0.0092 0.03333 0.0165 0.02153 0.02413 0.01504 C 0.03351 -0.00324 0.02084 0.01967 0.03229 0.00416 C 0.03368 0.00231 0.0342 -0.00046 0.03542 -0.00232 C 0.04375 -0.01482 0.05382 -0.0294 0.06441 -0.03889 C 0.07031 -0.05046 0.07952 -0.05903 0.08698 -0.06898 C 0.09445 -0.07894 0.10087 -0.09097 0.10955 -0.09908 C 0.11372 -0.10741 0.11806 -0.11227 0.12413 -0.11829 C 0.13351 -0.13658 0.12084 -0.11366 0.13229 -0.12917 C 0.14236 -0.14283 0.12795 -0.12917 0.14028 -0.13982 C 0.14618 -0.15139 0.15486 -0.16065 0.16285 -0.16991 C 0.17327 -0.18195 0.18264 -0.19375 0.19514 -0.20232 C 0.20313 -0.21875 0.19288 -0.19954 0.20313 -0.21296 C 0.21059 -0.22269 0.20174 -0.21736 0.21129 -0.22153 C 0.21424 -0.22431 0.21823 -0.225 0.22101 -0.22801 C 0.22257 -0.22963 0.22292 -0.23241 0.22413 -0.23449 C 0.22778 -0.24051 0.22917 -0.24121 0.23386 -0.24537 C 0.2349 -0.24746 0.23559 -0.24977 0.23698 -0.25162 C 0.23837 -0.25347 0.24063 -0.25394 0.24184 -0.25602 C 0.24288 -0.25787 0.24271 -0.26065 0.24358 -0.2625 C 0.24479 -0.26505 0.24688 -0.26667 0.24827 -0.26898 C 0.2566 -0.2831 0.26285 -0.29815 0.26285 -0.31621 " pathEditMode="relative" ptsTypes="fffffffffffffffffffffffffffffffffffffffffffffffffffffffffA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5892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340</Words>
  <Application>Microsoft Office PowerPoint</Application>
  <PresentationFormat>Předvádění na obrazovce (4:3)</PresentationFormat>
  <Paragraphs>96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Pořadí čísel do 20 – III. VY_32_INOVACE_4B_10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9</cp:revision>
  <dcterms:created xsi:type="dcterms:W3CDTF">2012-03-22T14:14:41Z</dcterms:created>
  <dcterms:modified xsi:type="dcterms:W3CDTF">2013-02-01T22:37:11Z</dcterms:modified>
</cp:coreProperties>
</file>