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6AA58-B033-463D-BBFB-E3A1F9BD319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48802-0DEE-4486-8D3B-680B7CD47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6182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6AA58-B033-463D-BBFB-E3A1F9BD319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48802-0DEE-4486-8D3B-680B7CD47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5646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6AA58-B033-463D-BBFB-E3A1F9BD319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48802-0DEE-4486-8D3B-680B7CD47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80902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6AA58-B033-463D-BBFB-E3A1F9BD319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48802-0DEE-4486-8D3B-680B7CD47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3209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6AA58-B033-463D-BBFB-E3A1F9BD319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48802-0DEE-4486-8D3B-680B7CD47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8976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6AA58-B033-463D-BBFB-E3A1F9BD319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48802-0DEE-4486-8D3B-680B7CD47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7155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6AA58-B033-463D-BBFB-E3A1F9BD319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48802-0DEE-4486-8D3B-680B7CD47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7172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6AA58-B033-463D-BBFB-E3A1F9BD319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48802-0DEE-4486-8D3B-680B7CD47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4307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6AA58-B033-463D-BBFB-E3A1F9BD319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48802-0DEE-4486-8D3B-680B7CD47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4941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6AA58-B033-463D-BBFB-E3A1F9BD319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48802-0DEE-4486-8D3B-680B7CD47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5278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6AA58-B033-463D-BBFB-E3A1F9BD319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48802-0DEE-4486-8D3B-680B7CD47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78741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A6AA58-B033-463D-BBFB-E3A1F9BD319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48802-0DEE-4486-8D3B-680B7CD473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2193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Porovnávání čísel 15 - 20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VY_32_INOVACE_4B_11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CZ.1.07/1.4.00/21.1101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73758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229600" cy="586551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je určen k procvičování učiva v číselném oboru 15-20. V prvním úkole žáci přetahují čísla větší než 15. Dále porovnávají čísla pomocí znamének větší, menší, rovná se. Další 3 stránky jsou interaktivní s možností okamžité zpětné vazby. Žáci kliknutím přesouvají houby (větší nebo rovny 15) do košíku. V dalším úkole stejným způsobem přemisťují potraviny a na poslední stránce umisťují čísla větší než 15 do bubliny. Čísla zároveň čtou.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25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Březen 2012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</a:t>
            </a:r>
            <a:r>
              <a:rPr lang="cs-CZ" dirty="0"/>
              <a:t>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autismem, lehkou MR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</a:t>
            </a:r>
            <a:r>
              <a:rPr lang="cs-CZ" dirty="0" smtClean="0"/>
              <a:t>praktická, </a:t>
            </a:r>
            <a:r>
              <a:rPr lang="cs-CZ" dirty="0"/>
              <a:t>1.stupeň, </a:t>
            </a:r>
            <a:r>
              <a:rPr lang="cs-CZ" dirty="0" smtClean="0"/>
              <a:t>3. ročník.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 smtClean="0"/>
              <a:t>8 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7155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76672"/>
            <a:ext cx="38100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Najdi čísla, která jsou větší než 15.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Vlož do rybníčku. Přetahuj.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pc\AppData\Local\Microsoft\Windows\Temporary Internet Files\Content.IE5\5CFFTATP\MC900335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5921" y="1146386"/>
            <a:ext cx="3995936" cy="3416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547184" y="2854543"/>
            <a:ext cx="1232008" cy="1080120"/>
            <a:chOff x="156340" y="1700808"/>
            <a:chExt cx="1232008" cy="1080120"/>
          </a:xfrm>
        </p:grpSpPr>
        <p:pic>
          <p:nvPicPr>
            <p:cNvPr id="13" name="Picture 3" descr="C:\Users\pc\AppData\Local\Microsoft\Windows\Temporary Internet Files\Content.IE5\XWRTYRPH\MC90010935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6340" y="1700808"/>
              <a:ext cx="1232008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445972" y="2061718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FF00"/>
                  </a:solidFill>
                </a:rPr>
                <a:t>20</a:t>
              </a:r>
              <a:endParaRPr lang="cs-CZ" sz="36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51520" y="5342202"/>
            <a:ext cx="1232008" cy="1080120"/>
            <a:chOff x="425759" y="3182832"/>
            <a:chExt cx="1232008" cy="1080120"/>
          </a:xfrm>
        </p:grpSpPr>
        <p:pic>
          <p:nvPicPr>
            <p:cNvPr id="10" name="Picture 3" descr="C:\Users\pc\AppData\Local\Microsoft\Windows\Temporary Internet Files\Content.IE5\XWRTYRPH\MC90010935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5759" y="3182832"/>
              <a:ext cx="1232008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715392" y="3285854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FF00"/>
                  </a:solidFill>
                </a:rPr>
                <a:t>19</a:t>
              </a:r>
              <a:endParaRPr lang="cs-CZ" sz="36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1420470" y="3902325"/>
            <a:ext cx="1232008" cy="1080120"/>
            <a:chOff x="1693148" y="1772816"/>
            <a:chExt cx="1232008" cy="1080120"/>
          </a:xfrm>
        </p:grpSpPr>
        <p:pic>
          <p:nvPicPr>
            <p:cNvPr id="12" name="Picture 3" descr="C:\Users\pc\AppData\Local\Microsoft\Windows\Temporary Internet Files\Content.IE5\XWRTYRPH\MC90010935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3148" y="1772816"/>
              <a:ext cx="1232008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151205" y="1989710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FF00"/>
                  </a:solidFill>
                </a:rPr>
                <a:t>18</a:t>
              </a:r>
              <a:endParaRPr lang="cs-CZ" sz="36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668872" y="1573924"/>
            <a:ext cx="1232008" cy="1080120"/>
            <a:chOff x="1953905" y="3068960"/>
            <a:chExt cx="1232008" cy="1080120"/>
          </a:xfrm>
        </p:grpSpPr>
        <p:pic>
          <p:nvPicPr>
            <p:cNvPr id="9" name="Picture 3" descr="C:\Users\pc\AppData\Local\Microsoft\Windows\Temporary Internet Files\Content.IE5\XWRTYRPH\MC90010935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53905" y="3068960"/>
              <a:ext cx="1232008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2272413" y="3368517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FF00"/>
                  </a:solidFill>
                </a:rPr>
                <a:t>17</a:t>
              </a:r>
              <a:endParaRPr lang="cs-CZ" sz="36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3733913" y="4562700"/>
            <a:ext cx="1232008" cy="1080120"/>
            <a:chOff x="2569909" y="4365104"/>
            <a:chExt cx="1232008" cy="1080120"/>
          </a:xfrm>
        </p:grpSpPr>
        <p:pic>
          <p:nvPicPr>
            <p:cNvPr id="1027" name="Picture 3" descr="C:\Users\pc\AppData\Local\Microsoft\Windows\Temporary Internet Files\Content.IE5\XWRTYRPH\MC90010935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69909" y="4365104"/>
              <a:ext cx="1232008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2771800" y="4726014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FF00"/>
                  </a:solidFill>
                </a:rPr>
                <a:t>16</a:t>
              </a:r>
              <a:endParaRPr lang="cs-CZ" sz="36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5652120" y="4946158"/>
            <a:ext cx="1232008" cy="1080120"/>
            <a:chOff x="4067944" y="4509120"/>
            <a:chExt cx="1232008" cy="1080120"/>
          </a:xfrm>
        </p:grpSpPr>
        <p:pic>
          <p:nvPicPr>
            <p:cNvPr id="7" name="Picture 3" descr="C:\Users\pc\AppData\Local\Microsoft\Windows\Temporary Internet Files\Content.IE5\XWRTYRPH\MC90010935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67944" y="4509120"/>
              <a:ext cx="1232008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4357576" y="4798893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FF00"/>
                  </a:solidFill>
                </a:rPr>
                <a:t>13</a:t>
              </a:r>
              <a:endParaRPr lang="cs-CZ" sz="36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900880" y="2845097"/>
            <a:ext cx="1232008" cy="1080120"/>
            <a:chOff x="3635896" y="3151623"/>
            <a:chExt cx="1232008" cy="1080120"/>
          </a:xfrm>
        </p:grpSpPr>
        <p:pic>
          <p:nvPicPr>
            <p:cNvPr id="8" name="Picture 3" descr="C:\Users\pc\AppData\Local\Microsoft\Windows\Temporary Internet Files\Content.IE5\XWRTYRPH\MC90010935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35896" y="3151623"/>
              <a:ext cx="1232008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3925528" y="3368517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FF00"/>
                  </a:solidFill>
                </a:rPr>
                <a:t>12</a:t>
              </a:r>
              <a:endParaRPr lang="cs-CZ" sz="36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4261963" y="1207160"/>
            <a:ext cx="1232008" cy="1080120"/>
            <a:chOff x="3185913" y="1844824"/>
            <a:chExt cx="1232008" cy="1080120"/>
          </a:xfrm>
        </p:grpSpPr>
        <p:pic>
          <p:nvPicPr>
            <p:cNvPr id="11" name="Picture 3" descr="C:\Users\pc\AppData\Local\Microsoft\Windows\Temporary Internet Files\Content.IE5\XWRTYRPH\MC90010935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85913" y="1844824"/>
              <a:ext cx="1232008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3616813" y="2105317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FF00"/>
                  </a:solidFill>
                </a:rPr>
                <a:t>11</a:t>
              </a:r>
              <a:endParaRPr lang="cs-CZ" sz="36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024" name="Skupina 1023"/>
          <p:cNvGrpSpPr/>
          <p:nvPr/>
        </p:nvGrpSpPr>
        <p:grpSpPr>
          <a:xfrm>
            <a:off x="1953905" y="5209562"/>
            <a:ext cx="1232008" cy="1080120"/>
            <a:chOff x="1953905" y="5209562"/>
            <a:chExt cx="1232008" cy="1080120"/>
          </a:xfrm>
        </p:grpSpPr>
        <p:grpSp>
          <p:nvGrpSpPr>
            <p:cNvPr id="27" name="Skupina 26"/>
            <p:cNvGrpSpPr/>
            <p:nvPr/>
          </p:nvGrpSpPr>
          <p:grpSpPr>
            <a:xfrm>
              <a:off x="1953905" y="5209562"/>
              <a:ext cx="1232008" cy="1080120"/>
              <a:chOff x="467544" y="5157192"/>
              <a:chExt cx="1232008" cy="1080120"/>
            </a:xfrm>
          </p:grpSpPr>
          <p:sp>
            <p:nvSpPr>
              <p:cNvPr id="19" name="TextovéPole 18"/>
              <p:cNvSpPr txBox="1"/>
              <p:nvPr/>
            </p:nvSpPr>
            <p:spPr>
              <a:xfrm>
                <a:off x="752938" y="5445224"/>
                <a:ext cx="652743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b="1" dirty="0" smtClean="0">
                    <a:solidFill>
                      <a:srgbClr val="FFFF00"/>
                    </a:solidFill>
                  </a:rPr>
                  <a:t>15</a:t>
                </a:r>
                <a:endParaRPr lang="cs-CZ" sz="3600" b="1" dirty="0">
                  <a:solidFill>
                    <a:srgbClr val="FFFF00"/>
                  </a:solidFill>
                </a:endParaRPr>
              </a:p>
            </p:txBody>
          </p:sp>
          <p:pic>
            <p:nvPicPr>
              <p:cNvPr id="23" name="Picture 3" descr="C:\Users\pc\AppData\Local\Microsoft\Windows\Temporary Internet Files\Content.IE5\XWRTYRPH\MC900109355[1].wmf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67544" y="5157192"/>
                <a:ext cx="1232008" cy="108012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31" name="TextovéPole 30"/>
            <p:cNvSpPr txBox="1"/>
            <p:nvPr/>
          </p:nvSpPr>
          <p:spPr>
            <a:xfrm>
              <a:off x="2201719" y="5436039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FF00"/>
                  </a:solidFill>
                </a:rPr>
                <a:t>15</a:t>
              </a:r>
              <a:endParaRPr lang="cs-CZ" sz="3600" b="1" dirty="0">
                <a:solidFill>
                  <a:srgbClr val="FFFF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12084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88640"/>
            <a:ext cx="63049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Porovnávej čísla. Použij znaménka větší, menší, rovná se.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5266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810542" y="4860498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800910" y="5843062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800911" y="3992540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667646" y="260648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692172" y="1223869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714572" y="2151852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714572" y="3068960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42438" y="2123002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13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87824" y="3992290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15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68331" y="114708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19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44453" y="11708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16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8508" y="2927163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17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22866" y="5783828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19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929647" y="4830881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20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698915" y="260648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17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05391" y="2145630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18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792985" y="3068960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19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58176" y="3848274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20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93176" y="246119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16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05391" y="4856636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16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6319" y="1295908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15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7015444" y="5783828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6849859" y="95196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7007430" y="4831208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6872548" y="1031300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7010021" y="2039412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7010020" y="2975516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7010021" y="3911620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8055846" y="2960963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17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935501" y="3852386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17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962929" y="3863610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17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058292" y="5754211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19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058292" y="4769341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20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903817" y="1031300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17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929647" y="2916282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18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018133" y="2047796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19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890427" y="4914693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20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898078" y="1016771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18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985767" y="5724594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15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851221" y="2066560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15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911831" y="95196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16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892722" y="5863578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19</a:t>
            </a:r>
            <a:endParaRPr lang="cs-CZ" sz="5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454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lačítko akce: Vlastní 31">
            <a:hlinkClick r:id="" action="ppaction://noaction" highlightClick="1"/>
          </p:cNvPr>
          <p:cNvSpPr/>
          <p:nvPr/>
        </p:nvSpPr>
        <p:spPr>
          <a:xfrm>
            <a:off x="-32558" y="0"/>
            <a:ext cx="9176557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6" descr="C:\Users\pc\AppData\Local\Microsoft\Windows\Temporary Internet Files\Content.IE5\XWRTYRPH\MC9004041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15808" y="4516035"/>
            <a:ext cx="1728192" cy="2211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7" name="Skupina 26"/>
          <p:cNvGrpSpPr/>
          <p:nvPr/>
        </p:nvGrpSpPr>
        <p:grpSpPr>
          <a:xfrm>
            <a:off x="439394" y="701988"/>
            <a:ext cx="1687721" cy="1831149"/>
            <a:chOff x="439394" y="701988"/>
            <a:chExt cx="1687721" cy="1831149"/>
          </a:xfrm>
        </p:grpSpPr>
        <p:pic>
          <p:nvPicPr>
            <p:cNvPr id="12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9394" y="701988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723456" y="82289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20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269294" y="1453835"/>
            <a:ext cx="1687721" cy="1831149"/>
            <a:chOff x="2269294" y="1453835"/>
            <a:chExt cx="1687721" cy="1831149"/>
          </a:xfrm>
        </p:grpSpPr>
        <p:pic>
          <p:nvPicPr>
            <p:cNvPr id="4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69294" y="1453835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2496666" y="160772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16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976887" y="701988"/>
            <a:ext cx="1687721" cy="1831149"/>
            <a:chOff x="3969839" y="872309"/>
            <a:chExt cx="1687721" cy="1831149"/>
          </a:xfrm>
        </p:grpSpPr>
        <p:pic>
          <p:nvPicPr>
            <p:cNvPr id="9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69839" y="872309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4355976" y="1003591"/>
              <a:ext cx="6919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7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6989148" y="802340"/>
            <a:ext cx="1687721" cy="1831149"/>
            <a:chOff x="6975217" y="423150"/>
            <a:chExt cx="1687721" cy="1831149"/>
          </a:xfrm>
        </p:grpSpPr>
        <p:pic>
          <p:nvPicPr>
            <p:cNvPr id="13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75217" y="423150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7268926" y="558980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17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4133026" y="2341249"/>
            <a:ext cx="1687721" cy="1831149"/>
            <a:chOff x="5287496" y="2369409"/>
            <a:chExt cx="1687721" cy="1831149"/>
          </a:xfrm>
        </p:grpSpPr>
        <p:pic>
          <p:nvPicPr>
            <p:cNvPr id="8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7496" y="2369409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5618321" y="252425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19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2899066" y="4077953"/>
            <a:ext cx="1687721" cy="1831149"/>
            <a:chOff x="2899066" y="4077953"/>
            <a:chExt cx="1687721" cy="1831149"/>
          </a:xfrm>
        </p:grpSpPr>
        <p:pic>
          <p:nvPicPr>
            <p:cNvPr id="6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99066" y="4077953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3194744" y="4216388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15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5211112" y="4396647"/>
            <a:ext cx="1687721" cy="1831149"/>
            <a:chOff x="5361604" y="4743722"/>
            <a:chExt cx="1687721" cy="1831149"/>
          </a:xfrm>
        </p:grpSpPr>
        <p:sp>
          <p:nvSpPr>
            <p:cNvPr id="19" name="TextovéPole 18"/>
            <p:cNvSpPr txBox="1"/>
            <p:nvPr/>
          </p:nvSpPr>
          <p:spPr>
            <a:xfrm>
              <a:off x="5728050" y="4972526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3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pic>
          <p:nvPicPr>
            <p:cNvPr id="10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1604" y="4743722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5679088" y="4752897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9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439394" y="2814228"/>
            <a:ext cx="1687721" cy="1831149"/>
            <a:chOff x="439394" y="2814228"/>
            <a:chExt cx="1687721" cy="1831149"/>
          </a:xfrm>
        </p:grpSpPr>
        <p:pic>
          <p:nvPicPr>
            <p:cNvPr id="11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9394" y="2814228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906200" y="2941751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6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540603" y="4706101"/>
            <a:ext cx="1687721" cy="1831149"/>
            <a:chOff x="540603" y="4706101"/>
            <a:chExt cx="1687721" cy="1831149"/>
          </a:xfrm>
        </p:grpSpPr>
        <p:pic>
          <p:nvPicPr>
            <p:cNvPr id="7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0603" y="4706101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834312" y="4779827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18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323528" y="332656"/>
            <a:ext cx="6686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Do košíku sesbírej houby, které mají číslo větší než 15 nebo rovny 15.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871854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96296E-6 L 0.06076 0.5856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8" y="29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48148E-6 L 0.37309 0.37176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46" y="18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7037E-7 L 0.5533 0.49074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656" y="24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7037E-7 L 0.76927 0.61065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455" y="30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07407E-6 L 0.74236 0.01643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118" y="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7.40741E-7 L 0.49236 0.1081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618" y="53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4" descr="C:\Users\pc\AppData\Local\Microsoft\Windows\Temporary Internet Files\Content.IE5\HBOG70SQ\MC90044038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4630" y="426608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179512" y="4359847"/>
            <a:ext cx="1679243" cy="2266286"/>
            <a:chOff x="179512" y="4359847"/>
            <a:chExt cx="1679243" cy="2266286"/>
          </a:xfrm>
        </p:grpSpPr>
        <p:pic>
          <p:nvPicPr>
            <p:cNvPr id="3080" name="Picture 8" descr="C:\Users\pc\AppData\Local\Microsoft\Windows\Temporary Internet Files\Content.IE5\HBOG70SQ\MP900406484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4618" y="4359847"/>
              <a:ext cx="1224137" cy="15754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bdélník 3"/>
            <p:cNvSpPr/>
            <p:nvPr/>
          </p:nvSpPr>
          <p:spPr>
            <a:xfrm>
              <a:off x="179512" y="5935320"/>
              <a:ext cx="725599" cy="69081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18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3801473" y="3166141"/>
            <a:ext cx="1810001" cy="2311980"/>
            <a:chOff x="3039176" y="2671929"/>
            <a:chExt cx="1810001" cy="2311980"/>
          </a:xfrm>
        </p:grpSpPr>
        <p:pic>
          <p:nvPicPr>
            <p:cNvPr id="3081" name="Picture 9" descr="C:\Users\pc\AppData\Local\Microsoft\Windows\Temporary Internet Files\Content.IE5\HBOG70SQ\MC90023368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9176" y="2671929"/>
              <a:ext cx="1697781" cy="16326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Obdélník 14"/>
            <p:cNvSpPr/>
            <p:nvPr/>
          </p:nvSpPr>
          <p:spPr>
            <a:xfrm>
              <a:off x="4123578" y="4293096"/>
              <a:ext cx="725599" cy="69081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19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6408209" y="557214"/>
            <a:ext cx="2262908" cy="1647650"/>
            <a:chOff x="6408209" y="557214"/>
            <a:chExt cx="2262908" cy="1647650"/>
          </a:xfrm>
        </p:grpSpPr>
        <p:pic>
          <p:nvPicPr>
            <p:cNvPr id="3079" name="Picture 7" descr="C:\Users\pc\AppData\Local\Microsoft\Windows\Temporary Internet Files\Content.IE5\HBOG70SQ\MP900409571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08209" y="557214"/>
              <a:ext cx="1548165" cy="16476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Obdélník 16"/>
            <p:cNvSpPr/>
            <p:nvPr/>
          </p:nvSpPr>
          <p:spPr>
            <a:xfrm>
              <a:off x="7945518" y="1166914"/>
              <a:ext cx="725599" cy="69081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17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2472913" y="1504940"/>
            <a:ext cx="2417105" cy="1359618"/>
            <a:chOff x="2472913" y="1133278"/>
            <a:chExt cx="2417105" cy="1359618"/>
          </a:xfrm>
        </p:grpSpPr>
        <p:pic>
          <p:nvPicPr>
            <p:cNvPr id="3075" name="Picture 3" descr="C:\Users\pc\AppData\Local\Microsoft\Windows\Temporary Internet Files\Content.IE5\XWRTYRPH\MC900198962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72913" y="1133278"/>
              <a:ext cx="1717154" cy="13596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Obdélník 17"/>
            <p:cNvSpPr/>
            <p:nvPr/>
          </p:nvSpPr>
          <p:spPr>
            <a:xfrm>
              <a:off x="4164419" y="1512321"/>
              <a:ext cx="725599" cy="69081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14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542311" y="1166914"/>
            <a:ext cx="1920672" cy="2225202"/>
            <a:chOff x="419080" y="668746"/>
            <a:chExt cx="1920672" cy="2225202"/>
          </a:xfrm>
        </p:grpSpPr>
        <p:pic>
          <p:nvPicPr>
            <p:cNvPr id="3074" name="Picture 2" descr="C:\Users\pc\AppData\Local\Microsoft\Windows\Temporary Internet Files\Content.IE5\5CFFTATP\MC900441751[1]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9080" y="668746"/>
              <a:ext cx="1920672" cy="1824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Obdélník 18"/>
            <p:cNvSpPr/>
            <p:nvPr/>
          </p:nvSpPr>
          <p:spPr>
            <a:xfrm>
              <a:off x="430542" y="2203135"/>
              <a:ext cx="725599" cy="69081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20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940125" y="2909087"/>
            <a:ext cx="1796620" cy="1158378"/>
            <a:chOff x="5940125" y="2909087"/>
            <a:chExt cx="1796620" cy="1158378"/>
          </a:xfrm>
        </p:grpSpPr>
        <p:pic>
          <p:nvPicPr>
            <p:cNvPr id="3078" name="Picture 6" descr="C:\Users\pc\AppData\Local\Microsoft\Windows\Temporary Internet Files\Content.IE5\XWRTYRPH\MP900422953[1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0125" y="2909087"/>
              <a:ext cx="1092581" cy="11583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Obdélník 15"/>
            <p:cNvSpPr/>
            <p:nvPr/>
          </p:nvSpPr>
          <p:spPr>
            <a:xfrm>
              <a:off x="7011146" y="3154614"/>
              <a:ext cx="725599" cy="69081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032706" y="3134333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15</a:t>
              </a:r>
              <a:endParaRPr lang="cs-CZ" sz="4000" b="1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472913" y="4656042"/>
            <a:ext cx="1163166" cy="2076134"/>
            <a:chOff x="2472913" y="4656042"/>
            <a:chExt cx="1163166" cy="2076134"/>
          </a:xfrm>
        </p:grpSpPr>
        <p:pic>
          <p:nvPicPr>
            <p:cNvPr id="3082" name="Picture 10" descr="C:\Users\pc\AppData\Local\Microsoft\Windows\Temporary Internet Files\Content.IE5\YNWDX9XP\MC900112366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72913" y="4656042"/>
              <a:ext cx="1163166" cy="13681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Obdélník 13"/>
            <p:cNvSpPr/>
            <p:nvPr/>
          </p:nvSpPr>
          <p:spPr>
            <a:xfrm>
              <a:off x="2691696" y="6016873"/>
              <a:ext cx="725599" cy="69081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/>
                <a:t>16</a:t>
              </a:r>
              <a:endParaRPr lang="cs-CZ" sz="40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691696" y="602429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13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204772" y="357159"/>
            <a:ext cx="57353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Nakup jen ty potraviny, které stojí více než 15 korun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Tato čísla s obrázky patří do nákupního košíku.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1126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11111E-6 L -0.02517 0.6030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7" y="30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22222E-6 L 0.60903 0.55533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451" y="27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85185E-6 L 0.34393 0.26481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88" y="13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07407E-6 L 0.68785 0.03518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392" y="1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-36512" y="0"/>
            <a:ext cx="9180512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76029"/>
            <a:ext cx="46623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Do bubliny přiřaď čísla větší než 15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1115616" y="836712"/>
            <a:ext cx="6696744" cy="3456384"/>
          </a:xfrm>
          <a:prstGeom prst="cloudCallout">
            <a:avLst/>
          </a:prstGeom>
          <a:solidFill>
            <a:srgbClr val="8AE4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60848" y="5085499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7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03647" y="5076181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12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720764" y="5085909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8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55576" y="5700155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9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851920" y="5085909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10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693016" y="5050634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11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922769" y="5855952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13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483768" y="6115654"/>
            <a:ext cx="184731" cy="739587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169559" y="5085909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15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131840" y="5805264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16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365636" y="5822289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17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092280" y="5822288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18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749289" y="5777901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19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559126" y="5076181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20</a:t>
            </a:r>
            <a:endParaRPr lang="cs-CZ" sz="4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5430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44444E-6 L -0.08368 -0.6168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84" y="-30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7.40741E-7 L -0.07691 -0.6090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54" y="-30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7.40741E-7 L -0.09427 -0.6236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22" y="-31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44444E-6 L -0.08837 -0.5317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27" y="-26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7.40741E-7 L -0.28855 -0.4620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27" y="-2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9" grpId="0"/>
      <p:bldP spid="20" grpId="0"/>
      <p:bldP spid="21" grpId="0"/>
      <p:bldP spid="22" grpId="0"/>
      <p:bldP spid="23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11013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5826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329</Words>
  <Application>Microsoft Office PowerPoint</Application>
  <PresentationFormat>Předvádění na obrazovce (4:3)</PresentationFormat>
  <Paragraphs>190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Porovnávání čísel 15 - 20 VY_32_INOVACE_4B_11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Pavla</cp:lastModifiedBy>
  <cp:revision>9</cp:revision>
  <dcterms:created xsi:type="dcterms:W3CDTF">2012-03-26T12:12:39Z</dcterms:created>
  <dcterms:modified xsi:type="dcterms:W3CDTF">2013-01-23T19:03:57Z</dcterms:modified>
</cp:coreProperties>
</file>