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66" r:id="rId5"/>
    <p:sldId id="259" r:id="rId6"/>
    <p:sldId id="260" r:id="rId7"/>
    <p:sldId id="261" r:id="rId8"/>
    <p:sldId id="262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VY_32_INOVACE_13_Poloha 2 trojúhelníků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Poloha 2 trojúhelníků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FC1A7D-B7D2-420E-9EE1-7456904FFA94}" type="presOf" srcId="{FBBFC3EA-9D9D-4F3A-BEA6-9C2C0E46BF20}" destId="{832BF48F-0145-4429-9E02-8FCA946CCE9E}" srcOrd="1" destOrd="0" presId="urn:microsoft.com/office/officeart/2005/8/layout/target3"/>
    <dgm:cxn modelId="{EB2A8D43-FC5B-458F-91C7-4A606F12B190}" type="presOf" srcId="{445C7998-7549-48B0-BD68-D4F0167F02E5}" destId="{4D19AB04-24FA-40C2-B203-52AE3D15E171}" srcOrd="1" destOrd="0" presId="urn:microsoft.com/office/officeart/2005/8/layout/target3"/>
    <dgm:cxn modelId="{54F30055-8C94-40AF-817D-D5FDA381CAA8}" type="presOf" srcId="{019433A1-1324-4DE1-9E6F-32B851095F74}" destId="{E7297F21-D4FD-4A41-AE58-814D01A6B5E7}" srcOrd="1" destOrd="0" presId="urn:microsoft.com/office/officeart/2005/8/layout/target3"/>
    <dgm:cxn modelId="{4968311C-907B-4670-B179-D2D22696CA0E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02DAB22-8254-4161-8241-5BFC3D02C87D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0F97004-7711-4518-930F-9599BFB3CE17}" type="presOf" srcId="{019433A1-1324-4DE1-9E6F-32B851095F74}" destId="{A3817367-F2BC-482F-8832-FA00B51DCCF3}" srcOrd="0" destOrd="0" presId="urn:microsoft.com/office/officeart/2005/8/layout/target3"/>
    <dgm:cxn modelId="{B0FB8BCF-3E5D-484E-B47F-3C231DD5A6CE}" type="presOf" srcId="{EBC41103-E2E5-4D48-9B4B-425520D3D098}" destId="{F969C235-9271-4D34-B740-D627A121CAD0}" srcOrd="1" destOrd="0" presId="urn:microsoft.com/office/officeart/2005/8/layout/target3"/>
    <dgm:cxn modelId="{1A72CDA4-6147-4D6A-A363-9FC0AF17C5A9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F421E54-B0E4-4415-A333-819887391D37}" type="presOf" srcId="{DAEA276B-ECF9-46F6-A7D3-4693B2D32BC4}" destId="{F69A1436-182C-465B-AD7F-FE48E0C090C1}" srcOrd="1" destOrd="0" presId="urn:microsoft.com/office/officeart/2005/8/layout/target3"/>
    <dgm:cxn modelId="{DA4F0367-0FE5-4656-AC87-E5357923CB5D}" type="presOf" srcId="{C73C7642-F245-4585-8F88-243F9FAEF6CA}" destId="{AA41A67C-3D3F-4AE9-9E0F-5D7F7BB2E741}" srcOrd="1" destOrd="0" presId="urn:microsoft.com/office/officeart/2005/8/layout/target3"/>
    <dgm:cxn modelId="{B42D5983-48E3-4F0D-A854-474EF2EA28B5}" type="presOf" srcId="{FBBFC3EA-9D9D-4F3A-BEA6-9C2C0E46BF20}" destId="{643EA938-EDE0-4533-ACCC-D2BD6F3A527C}" srcOrd="0" destOrd="0" presId="urn:microsoft.com/office/officeart/2005/8/layout/target3"/>
    <dgm:cxn modelId="{C7F545D8-D84B-4628-B742-D3E9DFA347F9}" type="presOf" srcId="{EBC41103-E2E5-4D48-9B4B-425520D3D098}" destId="{50C2F88D-8688-44C2-A854-691F34009D3B}" srcOrd="0" destOrd="0" presId="urn:microsoft.com/office/officeart/2005/8/layout/target3"/>
    <dgm:cxn modelId="{0E764909-836F-4D1F-929B-47FD083BB075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E002317-809B-4CB9-93D1-697AB5E41988}" type="presParOf" srcId="{71045F8C-00FA-488E-A7BD-E2E6753D979D}" destId="{3577EC6B-C980-4F34-8C69-4365E7B8FC8C}" srcOrd="0" destOrd="0" presId="urn:microsoft.com/office/officeart/2005/8/layout/target3"/>
    <dgm:cxn modelId="{8FE2B559-9FCC-42C3-999C-7E36426EC7E5}" type="presParOf" srcId="{71045F8C-00FA-488E-A7BD-E2E6753D979D}" destId="{6940EB87-DC1D-4BC3-9408-9AC2E1FFC039}" srcOrd="1" destOrd="0" presId="urn:microsoft.com/office/officeart/2005/8/layout/target3"/>
    <dgm:cxn modelId="{25728B20-9FD2-493E-A762-A3264AD3F034}" type="presParOf" srcId="{71045F8C-00FA-488E-A7BD-E2E6753D979D}" destId="{BC35EE03-4121-4EF9-923D-7CB6D30D358D}" srcOrd="2" destOrd="0" presId="urn:microsoft.com/office/officeart/2005/8/layout/target3"/>
    <dgm:cxn modelId="{B7132999-C38B-4835-ABB5-7D8829D4417F}" type="presParOf" srcId="{71045F8C-00FA-488E-A7BD-E2E6753D979D}" destId="{C95EEA27-3CBF-4645-A92D-9D8AF5C1CBFC}" srcOrd="3" destOrd="0" presId="urn:microsoft.com/office/officeart/2005/8/layout/target3"/>
    <dgm:cxn modelId="{D7CA366F-B40A-46C2-B73F-DF0AA50EEE65}" type="presParOf" srcId="{71045F8C-00FA-488E-A7BD-E2E6753D979D}" destId="{851BB866-B6AE-4566-893F-4C635BA974FC}" srcOrd="4" destOrd="0" presId="urn:microsoft.com/office/officeart/2005/8/layout/target3"/>
    <dgm:cxn modelId="{EB53D2B6-5849-4FB8-8FCA-58D102A83097}" type="presParOf" srcId="{71045F8C-00FA-488E-A7BD-E2E6753D979D}" destId="{643EA938-EDE0-4533-ACCC-D2BD6F3A527C}" srcOrd="5" destOrd="0" presId="urn:microsoft.com/office/officeart/2005/8/layout/target3"/>
    <dgm:cxn modelId="{73686331-C462-4D99-8E32-A30FF6F81B90}" type="presParOf" srcId="{71045F8C-00FA-488E-A7BD-E2E6753D979D}" destId="{92F31B18-D66D-4CC7-89B9-378928DE877D}" srcOrd="6" destOrd="0" presId="urn:microsoft.com/office/officeart/2005/8/layout/target3"/>
    <dgm:cxn modelId="{747C7D38-BC2B-4A00-8681-50EEFB34DF5F}" type="presParOf" srcId="{71045F8C-00FA-488E-A7BD-E2E6753D979D}" destId="{902074E1-B931-4618-97F1-FADBE82E9C3C}" srcOrd="7" destOrd="0" presId="urn:microsoft.com/office/officeart/2005/8/layout/target3"/>
    <dgm:cxn modelId="{9B71B4F7-6616-47E8-AB48-1C2A44ACD8B0}" type="presParOf" srcId="{71045F8C-00FA-488E-A7BD-E2E6753D979D}" destId="{A3817367-F2BC-482F-8832-FA00B51DCCF3}" srcOrd="8" destOrd="0" presId="urn:microsoft.com/office/officeart/2005/8/layout/target3"/>
    <dgm:cxn modelId="{709F0D37-FA45-4755-AA77-A2EADACDAB02}" type="presParOf" srcId="{71045F8C-00FA-488E-A7BD-E2E6753D979D}" destId="{626ABFF6-56C8-4386-B662-68EC364EED9D}" srcOrd="9" destOrd="0" presId="urn:microsoft.com/office/officeart/2005/8/layout/target3"/>
    <dgm:cxn modelId="{59B739EA-C205-4C81-80BB-3F94672C9711}" type="presParOf" srcId="{71045F8C-00FA-488E-A7BD-E2E6753D979D}" destId="{6DB11F1C-D028-4800-9625-6611CA9DE6D4}" srcOrd="10" destOrd="0" presId="urn:microsoft.com/office/officeart/2005/8/layout/target3"/>
    <dgm:cxn modelId="{C4CEAA19-7AB5-4D7C-94C4-875E045C8292}" type="presParOf" srcId="{71045F8C-00FA-488E-A7BD-E2E6753D979D}" destId="{CDED6FE3-AD8F-4ACC-B6B8-710EDDD97598}" srcOrd="11" destOrd="0" presId="urn:microsoft.com/office/officeart/2005/8/layout/target3"/>
    <dgm:cxn modelId="{CE0CE870-F437-4C69-9AD9-F1C81B7C4E52}" type="presParOf" srcId="{71045F8C-00FA-488E-A7BD-E2E6753D979D}" destId="{397AC6D7-84A6-4150-958F-83C92D9ACF38}" srcOrd="12" destOrd="0" presId="urn:microsoft.com/office/officeart/2005/8/layout/target3"/>
    <dgm:cxn modelId="{745A95EC-A640-422D-B7E1-FB21B35F56EF}" type="presParOf" srcId="{71045F8C-00FA-488E-A7BD-E2E6753D979D}" destId="{D7419528-33A6-416D-9E64-B3F7915C5149}" srcOrd="13" destOrd="0" presId="urn:microsoft.com/office/officeart/2005/8/layout/target3"/>
    <dgm:cxn modelId="{007F7474-1C51-4BC8-A74C-B2E880EFCAED}" type="presParOf" srcId="{71045F8C-00FA-488E-A7BD-E2E6753D979D}" destId="{97289DF2-90F4-4EC2-A9FC-633B00BAB610}" srcOrd="14" destOrd="0" presId="urn:microsoft.com/office/officeart/2005/8/layout/target3"/>
    <dgm:cxn modelId="{7F40136F-08BC-452F-8B1C-CAF24E2BF2D2}" type="presParOf" srcId="{71045F8C-00FA-488E-A7BD-E2E6753D979D}" destId="{234EBA9D-95B4-4C20-A84E-6F65F1085DC6}" srcOrd="15" destOrd="0" presId="urn:microsoft.com/office/officeart/2005/8/layout/target3"/>
    <dgm:cxn modelId="{2DA0CDA0-9848-4605-8EDD-E4A748E469C5}" type="presParOf" srcId="{71045F8C-00FA-488E-A7BD-E2E6753D979D}" destId="{12255512-213F-41DF-90A6-8B4CD74A2B52}" srcOrd="16" destOrd="0" presId="urn:microsoft.com/office/officeart/2005/8/layout/target3"/>
    <dgm:cxn modelId="{6862FF14-61E8-43BD-89C4-DFB0A3C57EC6}" type="presParOf" srcId="{71045F8C-00FA-488E-A7BD-E2E6753D979D}" destId="{50C2F88D-8688-44C2-A854-691F34009D3B}" srcOrd="17" destOrd="0" presId="urn:microsoft.com/office/officeart/2005/8/layout/target3"/>
    <dgm:cxn modelId="{98A83D0C-949D-4542-9F63-0FAEB860E9BB}" type="presParOf" srcId="{71045F8C-00FA-488E-A7BD-E2E6753D979D}" destId="{4D19AB04-24FA-40C2-B203-52AE3D15E171}" srcOrd="18" destOrd="0" presId="urn:microsoft.com/office/officeart/2005/8/layout/target3"/>
    <dgm:cxn modelId="{3F118D05-B670-4408-83B8-3C685B7A09E0}" type="presParOf" srcId="{71045F8C-00FA-488E-A7BD-E2E6753D979D}" destId="{832BF48F-0145-4429-9E02-8FCA946CCE9E}" srcOrd="19" destOrd="0" presId="urn:microsoft.com/office/officeart/2005/8/layout/target3"/>
    <dgm:cxn modelId="{4AD5A250-1E5D-4CB6-A2A9-FADD53EC63F3}" type="presParOf" srcId="{71045F8C-00FA-488E-A7BD-E2E6753D979D}" destId="{E7297F21-D4FD-4A41-AE58-814D01A6B5E7}" srcOrd="20" destOrd="0" presId="urn:microsoft.com/office/officeart/2005/8/layout/target3"/>
    <dgm:cxn modelId="{B6195B99-9D85-49C6-A7D0-616DA0C2F598}" type="presParOf" srcId="{71045F8C-00FA-488E-A7BD-E2E6753D979D}" destId="{F69A1436-182C-465B-AD7F-FE48E0C090C1}" srcOrd="21" destOrd="0" presId="urn:microsoft.com/office/officeart/2005/8/layout/target3"/>
    <dgm:cxn modelId="{0D1DE259-136C-4B73-8986-917787008D2D}" type="presParOf" srcId="{71045F8C-00FA-488E-A7BD-E2E6753D979D}" destId="{AA41A67C-3D3F-4AE9-9E0F-5D7F7BB2E741}" srcOrd="22" destOrd="0" presId="urn:microsoft.com/office/officeart/2005/8/layout/target3"/>
    <dgm:cxn modelId="{94E08057-2D00-4526-BB46-0510425F411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VY_32_INOVACE_13_Poloha 2 trojúhelníků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Poloha 2 trojúhelníků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334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874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415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818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796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666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5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895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554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518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384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8A7E9-3643-46AD-8B74-72C8D2893F6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F61691-B8D3-4A09-A76B-F43DEF98B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81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95605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731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5.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MATERIÁL SLOUŽÍ K PROCVIČENÍ UČIVA </a:t>
            </a:r>
            <a:r>
              <a:rPr lang="cs-CZ" dirty="0" smtClean="0"/>
              <a:t>           O </a:t>
            </a:r>
            <a:r>
              <a:rPr lang="cs-CZ" dirty="0" smtClean="0"/>
              <a:t>POLOZE TROJÚHELNÍKŮ V </a:t>
            </a:r>
            <a:r>
              <a:rPr lang="cs-CZ" dirty="0" smtClean="0"/>
              <a:t>ROVINĚ.</a:t>
            </a:r>
            <a:endParaRPr lang="cs-CZ" dirty="0" smtClean="0"/>
          </a:p>
          <a:p>
            <a:r>
              <a:rPr lang="cs-CZ" dirty="0" smtClean="0"/>
              <a:t>POMŮCKY: SEŠIT, PSACÍ A RÝSOVACÍ POTŘEBY</a:t>
            </a:r>
          </a:p>
          <a:p>
            <a:r>
              <a:rPr lang="cs-CZ" dirty="0" smtClean="0"/>
              <a:t>INOVACE: VYUŽITÍ </a:t>
            </a:r>
            <a:r>
              <a:rPr lang="cs-CZ" dirty="0" smtClean="0"/>
              <a:t>INTERAKTIVNÍ </a:t>
            </a:r>
            <a:r>
              <a:rPr lang="cs-CZ" dirty="0" smtClean="0"/>
              <a:t>TABULE </a:t>
            </a:r>
            <a:r>
              <a:rPr lang="cs-CZ" dirty="0" smtClean="0"/>
              <a:t>         K </a:t>
            </a:r>
            <a:r>
              <a:rPr lang="cs-CZ" dirty="0" smtClean="0"/>
              <a:t>ROZVOJI ZNALOSTÍ A  DOVEDNOSTÍ </a:t>
            </a:r>
            <a:r>
              <a:rPr lang="cs-CZ" dirty="0" smtClean="0"/>
              <a:t>               V </a:t>
            </a:r>
            <a:r>
              <a:rPr lang="cs-CZ" dirty="0" smtClean="0"/>
              <a:t>OBLASTI </a:t>
            </a:r>
            <a:r>
              <a:rPr lang="cs-CZ" dirty="0" smtClean="0"/>
              <a:t>GEOMETRIE.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833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OÚEÍ</a:t>
            </a:r>
            <a:br>
              <a:rPr lang="cs-CZ" dirty="0" smtClean="0"/>
            </a:br>
            <a:r>
              <a:rPr lang="cs-CZ" dirty="0" smtClean="0"/>
              <a:t>TRJHLNK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1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DOKÁŽEŠ VYLUŠTIT TÉMA DNEŠNÍ HODINY?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1" name="Picture 3" descr="C:\Users\Hronková\AppData\Local\Microsoft\Windows\Temporary Internet Files\Content.IE5\M7201JMJ\MC90028684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20776"/>
            <a:ext cx="4968552" cy="494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14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POLOHA 2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VYŠRAFUJ SPOLEČNOU ČÁST TROJÚHELNÍKŮ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557076" y="3345589"/>
            <a:ext cx="2231295" cy="19994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899115" y="3720139"/>
            <a:ext cx="1547219" cy="2010009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5221775">
            <a:off x="4428730" y="4026518"/>
            <a:ext cx="846415" cy="2030908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4282702" y="4145972"/>
            <a:ext cx="1605256" cy="158417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3108902" y="2789862"/>
            <a:ext cx="1370620" cy="1555455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5400000">
            <a:off x="3131840" y="2129511"/>
            <a:ext cx="1368152" cy="148984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537296" y="2708920"/>
            <a:ext cx="1512168" cy="137653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5724128" y="2573288"/>
            <a:ext cx="1656184" cy="198860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01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POLOHA 2 TROJÚHELNÍKŮ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PŘESUŇ TROJÚHELNÍKY TAK, ŽE JEJICH SPOLEČNÁ ČÁST JE TROJÚHELNÍK.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21423744">
            <a:off x="5665084" y="3078443"/>
            <a:ext cx="2304256" cy="2736304"/>
          </a:xfrm>
          <a:prstGeom prst="triangl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946470" y="2954288"/>
            <a:ext cx="2304256" cy="2736304"/>
          </a:xfrm>
          <a:prstGeom prst="triangl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99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POLOHA 2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PŘESUŇ TROJÚHELNÍKY TAK, ŽE JEJICH SPOLEČNÁ ČÁST JE ČTYŘÚHELNÍK.</a:t>
            </a:r>
          </a:p>
          <a:p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 flipH="1">
            <a:off x="1043608" y="3219353"/>
            <a:ext cx="3096343" cy="2778046"/>
          </a:xfrm>
          <a:prstGeom prst="rtTriangl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5436096" y="2924944"/>
            <a:ext cx="2803020" cy="3222848"/>
          </a:xfrm>
          <a:prstGeom prst="rtTriangl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07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POLOHA 2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PŘESUŇ TROJÚHELNÍKY TAK, ŽE JEJICH SPOLEČNÁ ČÁST JE PĚTIÚHELNÍK.</a:t>
            </a:r>
          </a:p>
          <a:p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763688" y="3573016"/>
            <a:ext cx="1656184" cy="1584176"/>
          </a:xfrm>
          <a:prstGeom prst="rtTriangl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8217933">
            <a:off x="5027455" y="3204521"/>
            <a:ext cx="2232248" cy="1944216"/>
          </a:xfrm>
          <a:prstGeom prst="rtTriangl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15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POLOHA 2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PŘESUŇ TROJÚHELNÍKY TAK, ŽE JEJICH SPOLEČNÁ ČÁST JE ŠESTIÚHELNÍK.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5796136" y="2996952"/>
            <a:ext cx="2232248" cy="2088232"/>
          </a:xfrm>
          <a:prstGeom prst="rtTriangl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1835696" y="3573016"/>
            <a:ext cx="2520280" cy="2592288"/>
          </a:xfrm>
          <a:prstGeom prst="rtTriangl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66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DO SEŠITU NA GEOMETRII NARÝSUJ                  2  TROJÚHELNÍKY TAK, ABY SPOLEČNÁ ČÁST BYLA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FF0000"/>
                </a:solidFill>
              </a:rPr>
              <a:t>TROJÚHELNÍK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002060"/>
                </a:solidFill>
              </a:rPr>
              <a:t>ČTYŘÚHELNÍK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FF0000"/>
                </a:solidFill>
              </a:rPr>
              <a:t>PĚTIÚHELNÍK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>
                <a:solidFill>
                  <a:srgbClr val="002060"/>
                </a:solidFill>
              </a:rPr>
              <a:t>ŠESTIÚHELNÍK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15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GRATULUJI K ÚSPĚŠNÉ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Hronková\AppData\Local\Microsoft\Windows\Temporary Internet Files\Content.IE5\3I3S3Y5J\MC9002372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91426"/>
            <a:ext cx="5328592" cy="4625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409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694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188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OÚEÍ TRJHLNK</vt:lpstr>
      <vt:lpstr>POLOHA 2 TROJÚHELNÍKŮ</vt:lpstr>
      <vt:lpstr>POLOHA 2 TROJÚHELNÍKŮ</vt:lpstr>
      <vt:lpstr>POLOHA 2 TROJÚHELNÍKŮ</vt:lpstr>
      <vt:lpstr>POLOHA 2 TROJÚHELNÍKŮ</vt:lpstr>
      <vt:lpstr>POLOHA 2 TROJÚHELNÍKŮ</vt:lpstr>
      <vt:lpstr>SAMOSTATNÁ PRÁCE</vt:lpstr>
      <vt:lpstr>GRATULUJI K ÚSPĚŠNÉ PRÁCI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Učitel</cp:lastModifiedBy>
  <cp:revision>10</cp:revision>
  <dcterms:created xsi:type="dcterms:W3CDTF">2012-01-01T17:37:46Z</dcterms:created>
  <dcterms:modified xsi:type="dcterms:W3CDTF">2012-03-11T17:06:14Z</dcterms:modified>
</cp:coreProperties>
</file>