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8" r:id="rId8"/>
    <p:sldId id="259" r:id="rId9"/>
    <p:sldId id="264" r:id="rId10"/>
    <p:sldId id="265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07AD6"/>
    <a:srgbClr val="FF0000"/>
    <a:srgbClr val="4AD2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913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036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282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289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047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969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511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527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747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181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263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EAE2F-E401-4D0A-A703-B5125568F8A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7B8B1-DBCB-4B71-A12C-8AB43225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004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media3.mp3"/><Relationship Id="rId3" Type="http://schemas.microsoft.com/office/2007/relationships/media" Target="../media/media4.mp3"/><Relationship Id="rId7" Type="http://schemas.microsoft.com/office/2007/relationships/media" Target="../media/media3.mp3"/><Relationship Id="rId12" Type="http://schemas.openxmlformats.org/officeDocument/2006/relationships/image" Target="../media/image2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audio" Target="../media/media1.mp3"/><Relationship Id="rId11" Type="http://schemas.openxmlformats.org/officeDocument/2006/relationships/slideLayout" Target="../slideLayouts/slideLayout7.xml"/><Relationship Id="rId5" Type="http://schemas.microsoft.com/office/2007/relationships/media" Target="../media/media1.mp3"/><Relationship Id="rId10" Type="http://schemas.openxmlformats.org/officeDocument/2006/relationships/audio" Target="../media/media5.mp3"/><Relationship Id="rId4" Type="http://schemas.openxmlformats.org/officeDocument/2006/relationships/audio" Target="../media/media4.mp3"/><Relationship Id="rId9" Type="http://schemas.microsoft.com/office/2007/relationships/media" Target="../media/media5.mp3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6.mp3"/><Relationship Id="rId3" Type="http://schemas.microsoft.com/office/2007/relationships/media" Target="../media/media4.mp3"/><Relationship Id="rId7" Type="http://schemas.microsoft.com/office/2007/relationships/media" Target="../media/media6.mp3"/><Relationship Id="rId12" Type="http://schemas.openxmlformats.org/officeDocument/2006/relationships/image" Target="../media/image2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openxmlformats.org/officeDocument/2006/relationships/slideLayout" Target="../slideLayouts/slideLayout7.xml"/><Relationship Id="rId5" Type="http://schemas.microsoft.com/office/2007/relationships/media" Target="../media/media3.mp3"/><Relationship Id="rId10" Type="http://schemas.openxmlformats.org/officeDocument/2006/relationships/audio" Target="../media/media2.mp3"/><Relationship Id="rId4" Type="http://schemas.openxmlformats.org/officeDocument/2006/relationships/audio" Target="../media/media4.mp3"/><Relationship Id="rId9" Type="http://schemas.microsoft.com/office/2007/relationships/media" Target="../media/media2.mp3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2.png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prstClr val="black"/>
                </a:solidFill>
              </a:rPr>
              <a:t>Barvy I</a:t>
            </a:r>
            <a:br>
              <a:rPr lang="cs-CZ" sz="40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VY_32_INOVACE_4C_03</a:t>
            </a:r>
          </a:p>
          <a:p>
            <a:pPr lvl="0">
              <a:spcBef>
                <a:spcPts val="0"/>
              </a:spcBef>
            </a:pPr>
            <a:r>
              <a:rPr lang="cs-CZ" sz="2800" dirty="0">
                <a:solidFill>
                  <a:prstClr val="black"/>
                </a:solidFill>
              </a:rPr>
              <a:t>Číslo projektu: </a:t>
            </a:r>
            <a:r>
              <a:rPr lang="cs-CZ" sz="2800" dirty="0">
                <a:solidFill>
                  <a:srgbClr val="000000"/>
                </a:solidFill>
                <a:ea typeface="+mn-ea"/>
                <a:cs typeface="+mn-cs"/>
              </a:rPr>
              <a:t>CZ.1.07/1.4.00/21.1101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971600" y="4581128"/>
            <a:ext cx="7272808" cy="1577340"/>
          </a:xfrm>
          <a:prstGeom prst="rect">
            <a:avLst/>
          </a:prstGeom>
        </p:spPr>
        <p:txBody>
          <a:bodyPr vert="horz" lIns="82296" tIns="41148" rIns="82296" bIns="41148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cs-CZ" dirty="0" smtClean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Sada 3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Smyslová výchova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1711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1370678"/>
              </p:ext>
            </p:extLst>
          </p:nvPr>
        </p:nvGraphicFramePr>
        <p:xfrm>
          <a:off x="251520" y="692696"/>
          <a:ext cx="8641103" cy="55498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69048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300" dirty="0" smtClean="0"/>
                        <a:t>Tento digitální</a:t>
                      </a:r>
                      <a:r>
                        <a:rPr lang="cs-CZ" sz="1300" baseline="0" dirty="0" smtClean="0"/>
                        <a:t> učební materiál je věnován základním barvám (červená, zelená, žlutá, modrá). </a:t>
                      </a: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aseline="0" dirty="0" smtClean="0"/>
                        <a:t>První čtyři snímky žákům vyjmenované barvy názorně demonstrují. Vloženy jsou zde i audio nahrávky, které jednotlivé barvy pojmenovávají. Následuje zábavná aktivita, prostřednictvím níž si žáci jednotlivé barvy lépe zapamatují. Jejich úkolem je klikat postupně na kostičky a poslouchat, jakou barvu nese právě ta, kterou si zrovna vybrali. Tuto aktivitu je možno několikrát opakovat. Další čtyři snímky slouží k procvičení  probírané látky.  Nejprve mají žáci za úkol pojmenovat barvy na balóncích. Své odpovědi si mohou zkontrolovat kliknutím na každý z balónků. Po provedení této aktivační události zazní příslušný název barvy.  Na dalším snímku mají žáci vyhledat všechny modré puntíky. Zda ukazují ten správný si opět mohou zkontrolovat kliknutím na každý z puntíků – modré se zvýrazní, ostatní zmizí. Následuje aktivita, při níž budou žáci využívat funkce skrytého pera. Jejich úkolem je zakroužkovat všechna červená srdce. U posledního snímku je nutné vypnout prezentaci a ponechat snímek v pracovním prostředí. Úkolem žáků je vybrat ze souboru hvězd jen ty žluté a vložit je do rámečku. </a:t>
                      </a:r>
                      <a:r>
                        <a:rPr kumimoji="0" lang="cs-CZ" sz="13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U všech úkolů je vložena audio nahrávka se zadáním. Tuto nahrávku je možné opakovaně přehrávat.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456392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Eliška 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Září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296117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Smyslová  výchova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prezentace; Rukopisné poznámky.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 se souběžným postižením více vadami / s těžkým mentálním postižením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10.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301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37202" y="165844"/>
            <a:ext cx="1988814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ČERVENÁ</a:t>
            </a:r>
            <a:endParaRPr lang="cs-CZ" sz="3600" b="1" dirty="0"/>
          </a:p>
        </p:txBody>
      </p:sp>
      <p:pic>
        <p:nvPicPr>
          <p:cNvPr id="3" name="červená (2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6416" y="9807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849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7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30997" y="196558"/>
            <a:ext cx="1635384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ZELENÁ</a:t>
            </a:r>
            <a:endParaRPr lang="cs-CZ" sz="3600" b="1" dirty="0"/>
          </a:p>
        </p:txBody>
      </p:sp>
      <p:pic>
        <p:nvPicPr>
          <p:cNvPr id="4" name="zelen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56781" y="11967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552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3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52320" y="260648"/>
            <a:ext cx="1364989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ŽLUTÁ</a:t>
            </a:r>
            <a:endParaRPr lang="cs-CZ" sz="3600" b="1" dirty="0"/>
          </a:p>
        </p:txBody>
      </p:sp>
      <p:pic>
        <p:nvPicPr>
          <p:cNvPr id="3" name="žlutá (2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32683" y="112474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64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9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92280" y="334397"/>
            <a:ext cx="1733167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MODRÁ</a:t>
            </a:r>
            <a:endParaRPr lang="cs-CZ" sz="3600" b="1" dirty="0"/>
          </a:p>
        </p:txBody>
      </p:sp>
      <p:pic>
        <p:nvPicPr>
          <p:cNvPr id="3" name="modrá (2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15847" y="12687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00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8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159297" y="129814"/>
            <a:ext cx="2312877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DOTKNI SE KOSTIČKY</a:t>
            </a:r>
          </a:p>
          <a:p>
            <a:r>
              <a:rPr lang="cs-CZ" dirty="0" smtClean="0"/>
              <a:t>A POSLOUCHEJ, JAKOU</a:t>
            </a:r>
          </a:p>
          <a:p>
            <a:r>
              <a:rPr lang="cs-CZ" dirty="0" smtClean="0"/>
              <a:t>MÁ BARVU.</a:t>
            </a:r>
            <a:endParaRPr lang="cs-CZ" dirty="0"/>
          </a:p>
        </p:txBody>
      </p:sp>
      <p:sp>
        <p:nvSpPr>
          <p:cNvPr id="30" name="Tlačítko akce: Vlastní 2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zelen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322590" y="5691161"/>
            <a:ext cx="609600" cy="609600"/>
          </a:xfrm>
          <a:prstGeom prst="rect">
            <a:avLst/>
          </a:prstGeom>
        </p:spPr>
      </p:pic>
      <p:pic>
        <p:nvPicPr>
          <p:cNvPr id="28" name="zelen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005948" y="3300141"/>
            <a:ext cx="609600" cy="609600"/>
          </a:xfrm>
          <a:prstGeom prst="rect">
            <a:avLst/>
          </a:prstGeom>
        </p:spPr>
      </p:pic>
      <p:pic>
        <p:nvPicPr>
          <p:cNvPr id="29" name="zelen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740352" y="5674951"/>
            <a:ext cx="609600" cy="609600"/>
          </a:xfrm>
          <a:prstGeom prst="rect">
            <a:avLst/>
          </a:prstGeom>
        </p:spPr>
      </p:pic>
      <p:pic>
        <p:nvPicPr>
          <p:cNvPr id="2" name="modrá (2)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06136" y="2996952"/>
            <a:ext cx="609600" cy="609600"/>
          </a:xfrm>
          <a:prstGeom prst="rect">
            <a:avLst/>
          </a:prstGeom>
        </p:spPr>
      </p:pic>
      <p:pic>
        <p:nvPicPr>
          <p:cNvPr id="3" name="červená (2)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82824" y="5691161"/>
            <a:ext cx="609600" cy="609600"/>
          </a:xfrm>
          <a:prstGeom prst="rect">
            <a:avLst/>
          </a:prstGeom>
        </p:spPr>
      </p:pic>
      <p:pic>
        <p:nvPicPr>
          <p:cNvPr id="12" name="žlutá (2)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712990" y="3710461"/>
            <a:ext cx="609600" cy="609600"/>
          </a:xfrm>
          <a:prstGeom prst="rect">
            <a:avLst/>
          </a:prstGeom>
        </p:spPr>
      </p:pic>
      <p:pic>
        <p:nvPicPr>
          <p:cNvPr id="14" name="červená (2)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128270" y="1726839"/>
            <a:ext cx="609600" cy="609600"/>
          </a:xfrm>
          <a:prstGeom prst="rect">
            <a:avLst/>
          </a:prstGeom>
        </p:spPr>
      </p:pic>
      <p:pic>
        <p:nvPicPr>
          <p:cNvPr id="20" name="modrá (2)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421442" y="1196752"/>
            <a:ext cx="648329" cy="609600"/>
          </a:xfrm>
          <a:prstGeom prst="rect">
            <a:avLst/>
          </a:prstGeom>
        </p:spPr>
      </p:pic>
      <p:pic>
        <p:nvPicPr>
          <p:cNvPr id="21" name="modrá (2)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549489" y="5386361"/>
            <a:ext cx="609600" cy="609600"/>
          </a:xfrm>
          <a:prstGeom prst="rect">
            <a:avLst/>
          </a:prstGeom>
        </p:spPr>
      </p:pic>
      <p:pic>
        <p:nvPicPr>
          <p:cNvPr id="22" name="žlutá (2)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490792" y="1196752"/>
            <a:ext cx="609600" cy="609600"/>
          </a:xfrm>
          <a:prstGeom prst="rect">
            <a:avLst/>
          </a:prstGeom>
        </p:spPr>
      </p:pic>
      <p:pic>
        <p:nvPicPr>
          <p:cNvPr id="23" name="červená (2)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288501" y="3336590"/>
            <a:ext cx="609600" cy="609600"/>
          </a:xfrm>
          <a:prstGeom prst="rect">
            <a:avLst/>
          </a:prstGeom>
        </p:spPr>
      </p:pic>
      <p:sp>
        <p:nvSpPr>
          <p:cNvPr id="4" name="Krychle 3"/>
          <p:cNvSpPr/>
          <p:nvPr/>
        </p:nvSpPr>
        <p:spPr>
          <a:xfrm>
            <a:off x="595656" y="5102763"/>
            <a:ext cx="1440160" cy="1440160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017790" y="5157611"/>
            <a:ext cx="1440160" cy="1440160"/>
          </a:xfrm>
          <a:prstGeom prst="cube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5220072" y="4860601"/>
            <a:ext cx="1440160" cy="1440160"/>
          </a:xfrm>
          <a:prstGeom prst="cube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704576" y="2780928"/>
            <a:ext cx="1440160" cy="1440160"/>
          </a:xfrm>
          <a:prstGeom prst="cube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5076056" y="591479"/>
            <a:ext cx="1440160" cy="1440160"/>
          </a:xfrm>
          <a:prstGeom prst="cube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7020272" y="2780928"/>
            <a:ext cx="1440160" cy="1440160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7380312" y="5127104"/>
            <a:ext cx="1440160" cy="1440160"/>
          </a:xfrm>
          <a:prstGeom prst="cube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7236296" y="591479"/>
            <a:ext cx="1440160" cy="144016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2788311" y="1196752"/>
            <a:ext cx="1440160" cy="1440160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467544" y="2420888"/>
            <a:ext cx="1440160" cy="1440160"/>
          </a:xfrm>
          <a:prstGeom prst="cube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2315476" y="3168879"/>
            <a:ext cx="1440160" cy="144016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dotkni se kostičky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682067" y="12981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163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85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8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7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91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72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283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836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2915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3725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 vol="80000">
                <p:cTn id="5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1" dur="4325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6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432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6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432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extovéPole 1030"/>
          <p:cNvSpPr txBox="1"/>
          <p:nvPr/>
        </p:nvSpPr>
        <p:spPr>
          <a:xfrm>
            <a:off x="153611" y="188640"/>
            <a:ext cx="4418389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POJMENUJ BARVY NA BALÓNCÍCH</a:t>
            </a:r>
            <a:endParaRPr lang="cs-CZ" sz="2400" dirty="0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0" name="Tlačítko akce: Vlastní 102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395536" y="1904499"/>
            <a:ext cx="1656184" cy="3435955"/>
            <a:chOff x="395536" y="1831112"/>
            <a:chExt cx="1656184" cy="3435955"/>
          </a:xfrm>
        </p:grpSpPr>
        <p:grpSp>
          <p:nvGrpSpPr>
            <p:cNvPr id="9" name="Skupina 8"/>
            <p:cNvGrpSpPr/>
            <p:nvPr/>
          </p:nvGrpSpPr>
          <p:grpSpPr>
            <a:xfrm>
              <a:off x="395536" y="1831112"/>
              <a:ext cx="1656184" cy="2494312"/>
              <a:chOff x="395536" y="1831112"/>
              <a:chExt cx="1656184" cy="2494312"/>
            </a:xfrm>
          </p:grpSpPr>
          <p:sp>
            <p:nvSpPr>
              <p:cNvPr id="4" name="Lichoběžník 3"/>
              <p:cNvSpPr/>
              <p:nvPr/>
            </p:nvSpPr>
            <p:spPr>
              <a:xfrm>
                <a:off x="1066576" y="3853812"/>
                <a:ext cx="314104" cy="471612"/>
              </a:xfrm>
              <a:prstGeom prst="trapezoid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395536" y="1831112"/>
                <a:ext cx="1656184" cy="202270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9" name="Volný tvar 18"/>
            <p:cNvSpPr/>
            <p:nvPr/>
          </p:nvSpPr>
          <p:spPr>
            <a:xfrm>
              <a:off x="1306286" y="3866606"/>
              <a:ext cx="444137" cy="1400461"/>
            </a:xfrm>
            <a:custGeom>
              <a:avLst/>
              <a:gdLst>
                <a:gd name="connsiteX0" fmla="*/ 0 w 444137"/>
                <a:gd name="connsiteY0" fmla="*/ 0 h 1400461"/>
                <a:gd name="connsiteX1" fmla="*/ 65314 w 444137"/>
                <a:gd name="connsiteY1" fmla="*/ 39188 h 1400461"/>
                <a:gd name="connsiteX2" fmla="*/ 104503 w 444137"/>
                <a:gd name="connsiteY2" fmla="*/ 65314 h 1400461"/>
                <a:gd name="connsiteX3" fmla="*/ 130628 w 444137"/>
                <a:gd name="connsiteY3" fmla="*/ 143691 h 1400461"/>
                <a:gd name="connsiteX4" fmla="*/ 156754 w 444137"/>
                <a:gd name="connsiteY4" fmla="*/ 248194 h 1400461"/>
                <a:gd name="connsiteX5" fmla="*/ 169817 w 444137"/>
                <a:gd name="connsiteY5" fmla="*/ 326571 h 1400461"/>
                <a:gd name="connsiteX6" fmla="*/ 195943 w 444137"/>
                <a:gd name="connsiteY6" fmla="*/ 404948 h 1400461"/>
                <a:gd name="connsiteX7" fmla="*/ 248194 w 444137"/>
                <a:gd name="connsiteY7" fmla="*/ 483325 h 1400461"/>
                <a:gd name="connsiteX8" fmla="*/ 326571 w 444137"/>
                <a:gd name="connsiteY8" fmla="*/ 509451 h 1400461"/>
                <a:gd name="connsiteX9" fmla="*/ 444137 w 444137"/>
                <a:gd name="connsiteY9" fmla="*/ 457200 h 1400461"/>
                <a:gd name="connsiteX10" fmla="*/ 431074 w 444137"/>
                <a:gd name="connsiteY10" fmla="*/ 418011 h 1400461"/>
                <a:gd name="connsiteX11" fmla="*/ 352697 w 444137"/>
                <a:gd name="connsiteY11" fmla="*/ 391885 h 1400461"/>
                <a:gd name="connsiteX12" fmla="*/ 313508 w 444137"/>
                <a:gd name="connsiteY12" fmla="*/ 404948 h 1400461"/>
                <a:gd name="connsiteX13" fmla="*/ 274320 w 444137"/>
                <a:gd name="connsiteY13" fmla="*/ 483325 h 1400461"/>
                <a:gd name="connsiteX14" fmla="*/ 300445 w 444137"/>
                <a:gd name="connsiteY14" fmla="*/ 666205 h 1400461"/>
                <a:gd name="connsiteX15" fmla="*/ 326571 w 444137"/>
                <a:gd name="connsiteY15" fmla="*/ 705394 h 1400461"/>
                <a:gd name="connsiteX16" fmla="*/ 352697 w 444137"/>
                <a:gd name="connsiteY16" fmla="*/ 783771 h 1400461"/>
                <a:gd name="connsiteX17" fmla="*/ 313508 w 444137"/>
                <a:gd name="connsiteY17" fmla="*/ 953588 h 1400461"/>
                <a:gd name="connsiteX18" fmla="*/ 300445 w 444137"/>
                <a:gd name="connsiteY18" fmla="*/ 992777 h 1400461"/>
                <a:gd name="connsiteX19" fmla="*/ 261257 w 444137"/>
                <a:gd name="connsiteY19" fmla="*/ 1005840 h 1400461"/>
                <a:gd name="connsiteX20" fmla="*/ 195943 w 444137"/>
                <a:gd name="connsiteY20" fmla="*/ 1058091 h 1400461"/>
                <a:gd name="connsiteX21" fmla="*/ 169817 w 444137"/>
                <a:gd name="connsiteY21" fmla="*/ 1097280 h 1400461"/>
                <a:gd name="connsiteX22" fmla="*/ 130628 w 444137"/>
                <a:gd name="connsiteY22" fmla="*/ 1123405 h 1400461"/>
                <a:gd name="connsiteX23" fmla="*/ 117565 w 444137"/>
                <a:gd name="connsiteY23" fmla="*/ 1162594 h 1400461"/>
                <a:gd name="connsiteX24" fmla="*/ 78377 w 444137"/>
                <a:gd name="connsiteY24" fmla="*/ 1240971 h 1400461"/>
                <a:gd name="connsiteX25" fmla="*/ 91440 w 444137"/>
                <a:gd name="connsiteY25" fmla="*/ 1358537 h 1400461"/>
                <a:gd name="connsiteX26" fmla="*/ 104503 w 444137"/>
                <a:gd name="connsiteY26" fmla="*/ 1397725 h 1400461"/>
                <a:gd name="connsiteX27" fmla="*/ 130628 w 444137"/>
                <a:gd name="connsiteY27" fmla="*/ 1397725 h 1400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44137" h="1400461">
                  <a:moveTo>
                    <a:pt x="0" y="0"/>
                  </a:moveTo>
                  <a:cubicBezTo>
                    <a:pt x="21771" y="13063"/>
                    <a:pt x="43784" y="25732"/>
                    <a:pt x="65314" y="39188"/>
                  </a:cubicBezTo>
                  <a:cubicBezTo>
                    <a:pt x="78627" y="47509"/>
                    <a:pt x="96182" y="52001"/>
                    <a:pt x="104503" y="65314"/>
                  </a:cubicBezTo>
                  <a:cubicBezTo>
                    <a:pt x="119098" y="88667"/>
                    <a:pt x="121920" y="117565"/>
                    <a:pt x="130628" y="143691"/>
                  </a:cubicBezTo>
                  <a:cubicBezTo>
                    <a:pt x="148757" y="198079"/>
                    <a:pt x="144143" y="178833"/>
                    <a:pt x="156754" y="248194"/>
                  </a:cubicBezTo>
                  <a:cubicBezTo>
                    <a:pt x="161492" y="274253"/>
                    <a:pt x="163393" y="300876"/>
                    <a:pt x="169817" y="326571"/>
                  </a:cubicBezTo>
                  <a:cubicBezTo>
                    <a:pt x="176496" y="353288"/>
                    <a:pt x="180667" y="382034"/>
                    <a:pt x="195943" y="404948"/>
                  </a:cubicBezTo>
                  <a:cubicBezTo>
                    <a:pt x="213360" y="431074"/>
                    <a:pt x="218406" y="473396"/>
                    <a:pt x="248194" y="483325"/>
                  </a:cubicBezTo>
                  <a:lnTo>
                    <a:pt x="326571" y="509451"/>
                  </a:lnTo>
                  <a:cubicBezTo>
                    <a:pt x="383128" y="502381"/>
                    <a:pt x="444137" y="526671"/>
                    <a:pt x="444137" y="457200"/>
                  </a:cubicBezTo>
                  <a:cubicBezTo>
                    <a:pt x="444137" y="443430"/>
                    <a:pt x="442279" y="426014"/>
                    <a:pt x="431074" y="418011"/>
                  </a:cubicBezTo>
                  <a:cubicBezTo>
                    <a:pt x="408665" y="402004"/>
                    <a:pt x="352697" y="391885"/>
                    <a:pt x="352697" y="391885"/>
                  </a:cubicBezTo>
                  <a:cubicBezTo>
                    <a:pt x="339634" y="396239"/>
                    <a:pt x="324260" y="396346"/>
                    <a:pt x="313508" y="404948"/>
                  </a:cubicBezTo>
                  <a:cubicBezTo>
                    <a:pt x="290489" y="423363"/>
                    <a:pt x="282925" y="457511"/>
                    <a:pt x="274320" y="483325"/>
                  </a:cubicBezTo>
                  <a:cubicBezTo>
                    <a:pt x="277656" y="520024"/>
                    <a:pt x="275316" y="615947"/>
                    <a:pt x="300445" y="666205"/>
                  </a:cubicBezTo>
                  <a:cubicBezTo>
                    <a:pt x="307466" y="680247"/>
                    <a:pt x="320195" y="691047"/>
                    <a:pt x="326571" y="705394"/>
                  </a:cubicBezTo>
                  <a:cubicBezTo>
                    <a:pt x="337756" y="730559"/>
                    <a:pt x="352697" y="783771"/>
                    <a:pt x="352697" y="783771"/>
                  </a:cubicBezTo>
                  <a:cubicBezTo>
                    <a:pt x="329291" y="1017826"/>
                    <a:pt x="367058" y="846489"/>
                    <a:pt x="313508" y="953588"/>
                  </a:cubicBezTo>
                  <a:cubicBezTo>
                    <a:pt x="307350" y="965904"/>
                    <a:pt x="310181" y="983040"/>
                    <a:pt x="300445" y="992777"/>
                  </a:cubicBezTo>
                  <a:cubicBezTo>
                    <a:pt x="290709" y="1002513"/>
                    <a:pt x="274320" y="1001486"/>
                    <a:pt x="261257" y="1005840"/>
                  </a:cubicBezTo>
                  <a:cubicBezTo>
                    <a:pt x="186381" y="1118151"/>
                    <a:pt x="286082" y="985979"/>
                    <a:pt x="195943" y="1058091"/>
                  </a:cubicBezTo>
                  <a:cubicBezTo>
                    <a:pt x="183684" y="1067899"/>
                    <a:pt x="180919" y="1086179"/>
                    <a:pt x="169817" y="1097280"/>
                  </a:cubicBezTo>
                  <a:cubicBezTo>
                    <a:pt x="158716" y="1108381"/>
                    <a:pt x="143691" y="1114697"/>
                    <a:pt x="130628" y="1123405"/>
                  </a:cubicBezTo>
                  <a:cubicBezTo>
                    <a:pt x="126274" y="1136468"/>
                    <a:pt x="123723" y="1150278"/>
                    <a:pt x="117565" y="1162594"/>
                  </a:cubicBezTo>
                  <a:cubicBezTo>
                    <a:pt x="66919" y="1263888"/>
                    <a:pt x="111212" y="1142468"/>
                    <a:pt x="78377" y="1240971"/>
                  </a:cubicBezTo>
                  <a:cubicBezTo>
                    <a:pt x="82731" y="1280160"/>
                    <a:pt x="84958" y="1319644"/>
                    <a:pt x="91440" y="1358537"/>
                  </a:cubicBezTo>
                  <a:cubicBezTo>
                    <a:pt x="93704" y="1372119"/>
                    <a:pt x="94767" y="1387989"/>
                    <a:pt x="104503" y="1397725"/>
                  </a:cubicBezTo>
                  <a:cubicBezTo>
                    <a:pt x="110661" y="1403883"/>
                    <a:pt x="121920" y="1397725"/>
                    <a:pt x="130628" y="1397725"/>
                  </a:cubicBezTo>
                </a:path>
              </a:pathLst>
            </a:cu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29" name="Skupina 1028"/>
          <p:cNvGrpSpPr/>
          <p:nvPr/>
        </p:nvGrpSpPr>
        <p:grpSpPr>
          <a:xfrm>
            <a:off x="2638790" y="1904499"/>
            <a:ext cx="1656184" cy="3448477"/>
            <a:chOff x="2638790" y="1904499"/>
            <a:chExt cx="1656184" cy="3448477"/>
          </a:xfrm>
        </p:grpSpPr>
        <p:grpSp>
          <p:nvGrpSpPr>
            <p:cNvPr id="10" name="Skupina 9"/>
            <p:cNvGrpSpPr/>
            <p:nvPr/>
          </p:nvGrpSpPr>
          <p:grpSpPr>
            <a:xfrm>
              <a:off x="2638790" y="1904499"/>
              <a:ext cx="1656184" cy="2494312"/>
              <a:chOff x="2678088" y="1831112"/>
              <a:chExt cx="1656184" cy="2494312"/>
            </a:xfrm>
            <a:solidFill>
              <a:srgbClr val="00CC00"/>
            </a:solidFill>
          </p:grpSpPr>
          <p:sp>
            <p:nvSpPr>
              <p:cNvPr id="3" name="Ovál 2"/>
              <p:cNvSpPr/>
              <p:nvPr/>
            </p:nvSpPr>
            <p:spPr>
              <a:xfrm>
                <a:off x="2678088" y="1831112"/>
                <a:ext cx="1656184" cy="2022700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Lichoběžník 14"/>
              <p:cNvSpPr/>
              <p:nvPr/>
            </p:nvSpPr>
            <p:spPr>
              <a:xfrm>
                <a:off x="3349128" y="3853812"/>
                <a:ext cx="314104" cy="471612"/>
              </a:xfrm>
              <a:prstGeom prst="trapezoid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4" name="Volný tvar 23"/>
            <p:cNvSpPr/>
            <p:nvPr/>
          </p:nvSpPr>
          <p:spPr>
            <a:xfrm>
              <a:off x="3551188" y="3952515"/>
              <a:ext cx="444137" cy="1400461"/>
            </a:xfrm>
            <a:custGeom>
              <a:avLst/>
              <a:gdLst>
                <a:gd name="connsiteX0" fmla="*/ 0 w 444137"/>
                <a:gd name="connsiteY0" fmla="*/ 0 h 1400461"/>
                <a:gd name="connsiteX1" fmla="*/ 65314 w 444137"/>
                <a:gd name="connsiteY1" fmla="*/ 39188 h 1400461"/>
                <a:gd name="connsiteX2" fmla="*/ 104503 w 444137"/>
                <a:gd name="connsiteY2" fmla="*/ 65314 h 1400461"/>
                <a:gd name="connsiteX3" fmla="*/ 130628 w 444137"/>
                <a:gd name="connsiteY3" fmla="*/ 143691 h 1400461"/>
                <a:gd name="connsiteX4" fmla="*/ 156754 w 444137"/>
                <a:gd name="connsiteY4" fmla="*/ 248194 h 1400461"/>
                <a:gd name="connsiteX5" fmla="*/ 169817 w 444137"/>
                <a:gd name="connsiteY5" fmla="*/ 326571 h 1400461"/>
                <a:gd name="connsiteX6" fmla="*/ 195943 w 444137"/>
                <a:gd name="connsiteY6" fmla="*/ 404948 h 1400461"/>
                <a:gd name="connsiteX7" fmla="*/ 248194 w 444137"/>
                <a:gd name="connsiteY7" fmla="*/ 483325 h 1400461"/>
                <a:gd name="connsiteX8" fmla="*/ 326571 w 444137"/>
                <a:gd name="connsiteY8" fmla="*/ 509451 h 1400461"/>
                <a:gd name="connsiteX9" fmla="*/ 444137 w 444137"/>
                <a:gd name="connsiteY9" fmla="*/ 457200 h 1400461"/>
                <a:gd name="connsiteX10" fmla="*/ 431074 w 444137"/>
                <a:gd name="connsiteY10" fmla="*/ 418011 h 1400461"/>
                <a:gd name="connsiteX11" fmla="*/ 352697 w 444137"/>
                <a:gd name="connsiteY11" fmla="*/ 391885 h 1400461"/>
                <a:gd name="connsiteX12" fmla="*/ 313508 w 444137"/>
                <a:gd name="connsiteY12" fmla="*/ 404948 h 1400461"/>
                <a:gd name="connsiteX13" fmla="*/ 274320 w 444137"/>
                <a:gd name="connsiteY13" fmla="*/ 483325 h 1400461"/>
                <a:gd name="connsiteX14" fmla="*/ 300445 w 444137"/>
                <a:gd name="connsiteY14" fmla="*/ 666205 h 1400461"/>
                <a:gd name="connsiteX15" fmla="*/ 326571 w 444137"/>
                <a:gd name="connsiteY15" fmla="*/ 705394 h 1400461"/>
                <a:gd name="connsiteX16" fmla="*/ 352697 w 444137"/>
                <a:gd name="connsiteY16" fmla="*/ 783771 h 1400461"/>
                <a:gd name="connsiteX17" fmla="*/ 313508 w 444137"/>
                <a:gd name="connsiteY17" fmla="*/ 953588 h 1400461"/>
                <a:gd name="connsiteX18" fmla="*/ 300445 w 444137"/>
                <a:gd name="connsiteY18" fmla="*/ 992777 h 1400461"/>
                <a:gd name="connsiteX19" fmla="*/ 261257 w 444137"/>
                <a:gd name="connsiteY19" fmla="*/ 1005840 h 1400461"/>
                <a:gd name="connsiteX20" fmla="*/ 195943 w 444137"/>
                <a:gd name="connsiteY20" fmla="*/ 1058091 h 1400461"/>
                <a:gd name="connsiteX21" fmla="*/ 169817 w 444137"/>
                <a:gd name="connsiteY21" fmla="*/ 1097280 h 1400461"/>
                <a:gd name="connsiteX22" fmla="*/ 130628 w 444137"/>
                <a:gd name="connsiteY22" fmla="*/ 1123405 h 1400461"/>
                <a:gd name="connsiteX23" fmla="*/ 117565 w 444137"/>
                <a:gd name="connsiteY23" fmla="*/ 1162594 h 1400461"/>
                <a:gd name="connsiteX24" fmla="*/ 78377 w 444137"/>
                <a:gd name="connsiteY24" fmla="*/ 1240971 h 1400461"/>
                <a:gd name="connsiteX25" fmla="*/ 91440 w 444137"/>
                <a:gd name="connsiteY25" fmla="*/ 1358537 h 1400461"/>
                <a:gd name="connsiteX26" fmla="*/ 104503 w 444137"/>
                <a:gd name="connsiteY26" fmla="*/ 1397725 h 1400461"/>
                <a:gd name="connsiteX27" fmla="*/ 130628 w 444137"/>
                <a:gd name="connsiteY27" fmla="*/ 1397725 h 1400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44137" h="1400461">
                  <a:moveTo>
                    <a:pt x="0" y="0"/>
                  </a:moveTo>
                  <a:cubicBezTo>
                    <a:pt x="21771" y="13063"/>
                    <a:pt x="43784" y="25732"/>
                    <a:pt x="65314" y="39188"/>
                  </a:cubicBezTo>
                  <a:cubicBezTo>
                    <a:pt x="78627" y="47509"/>
                    <a:pt x="96182" y="52001"/>
                    <a:pt x="104503" y="65314"/>
                  </a:cubicBezTo>
                  <a:cubicBezTo>
                    <a:pt x="119098" y="88667"/>
                    <a:pt x="121920" y="117565"/>
                    <a:pt x="130628" y="143691"/>
                  </a:cubicBezTo>
                  <a:cubicBezTo>
                    <a:pt x="148757" y="198079"/>
                    <a:pt x="144143" y="178833"/>
                    <a:pt x="156754" y="248194"/>
                  </a:cubicBezTo>
                  <a:cubicBezTo>
                    <a:pt x="161492" y="274253"/>
                    <a:pt x="163393" y="300876"/>
                    <a:pt x="169817" y="326571"/>
                  </a:cubicBezTo>
                  <a:cubicBezTo>
                    <a:pt x="176496" y="353288"/>
                    <a:pt x="180667" y="382034"/>
                    <a:pt x="195943" y="404948"/>
                  </a:cubicBezTo>
                  <a:cubicBezTo>
                    <a:pt x="213360" y="431074"/>
                    <a:pt x="218406" y="473396"/>
                    <a:pt x="248194" y="483325"/>
                  </a:cubicBezTo>
                  <a:lnTo>
                    <a:pt x="326571" y="509451"/>
                  </a:lnTo>
                  <a:cubicBezTo>
                    <a:pt x="383128" y="502381"/>
                    <a:pt x="444137" y="526671"/>
                    <a:pt x="444137" y="457200"/>
                  </a:cubicBezTo>
                  <a:cubicBezTo>
                    <a:pt x="444137" y="443430"/>
                    <a:pt x="442279" y="426014"/>
                    <a:pt x="431074" y="418011"/>
                  </a:cubicBezTo>
                  <a:cubicBezTo>
                    <a:pt x="408665" y="402004"/>
                    <a:pt x="352697" y="391885"/>
                    <a:pt x="352697" y="391885"/>
                  </a:cubicBezTo>
                  <a:cubicBezTo>
                    <a:pt x="339634" y="396239"/>
                    <a:pt x="324260" y="396346"/>
                    <a:pt x="313508" y="404948"/>
                  </a:cubicBezTo>
                  <a:cubicBezTo>
                    <a:pt x="290489" y="423363"/>
                    <a:pt x="282925" y="457511"/>
                    <a:pt x="274320" y="483325"/>
                  </a:cubicBezTo>
                  <a:cubicBezTo>
                    <a:pt x="277656" y="520024"/>
                    <a:pt x="275316" y="615947"/>
                    <a:pt x="300445" y="666205"/>
                  </a:cubicBezTo>
                  <a:cubicBezTo>
                    <a:pt x="307466" y="680247"/>
                    <a:pt x="320195" y="691047"/>
                    <a:pt x="326571" y="705394"/>
                  </a:cubicBezTo>
                  <a:cubicBezTo>
                    <a:pt x="337756" y="730559"/>
                    <a:pt x="352697" y="783771"/>
                    <a:pt x="352697" y="783771"/>
                  </a:cubicBezTo>
                  <a:cubicBezTo>
                    <a:pt x="329291" y="1017826"/>
                    <a:pt x="367058" y="846489"/>
                    <a:pt x="313508" y="953588"/>
                  </a:cubicBezTo>
                  <a:cubicBezTo>
                    <a:pt x="307350" y="965904"/>
                    <a:pt x="310181" y="983040"/>
                    <a:pt x="300445" y="992777"/>
                  </a:cubicBezTo>
                  <a:cubicBezTo>
                    <a:pt x="290709" y="1002513"/>
                    <a:pt x="274320" y="1001486"/>
                    <a:pt x="261257" y="1005840"/>
                  </a:cubicBezTo>
                  <a:cubicBezTo>
                    <a:pt x="186381" y="1118151"/>
                    <a:pt x="286082" y="985979"/>
                    <a:pt x="195943" y="1058091"/>
                  </a:cubicBezTo>
                  <a:cubicBezTo>
                    <a:pt x="183684" y="1067899"/>
                    <a:pt x="180919" y="1086179"/>
                    <a:pt x="169817" y="1097280"/>
                  </a:cubicBezTo>
                  <a:cubicBezTo>
                    <a:pt x="158716" y="1108381"/>
                    <a:pt x="143691" y="1114697"/>
                    <a:pt x="130628" y="1123405"/>
                  </a:cubicBezTo>
                  <a:cubicBezTo>
                    <a:pt x="126274" y="1136468"/>
                    <a:pt x="123723" y="1150278"/>
                    <a:pt x="117565" y="1162594"/>
                  </a:cubicBezTo>
                  <a:cubicBezTo>
                    <a:pt x="66919" y="1263888"/>
                    <a:pt x="111212" y="1142468"/>
                    <a:pt x="78377" y="1240971"/>
                  </a:cubicBezTo>
                  <a:cubicBezTo>
                    <a:pt x="82731" y="1280160"/>
                    <a:pt x="84958" y="1319644"/>
                    <a:pt x="91440" y="1358537"/>
                  </a:cubicBezTo>
                  <a:cubicBezTo>
                    <a:pt x="93704" y="1372119"/>
                    <a:pt x="94767" y="1387989"/>
                    <a:pt x="104503" y="1397725"/>
                  </a:cubicBezTo>
                  <a:cubicBezTo>
                    <a:pt x="110661" y="1403883"/>
                    <a:pt x="121920" y="1397725"/>
                    <a:pt x="130628" y="1397725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878551" y="1904499"/>
            <a:ext cx="1656184" cy="3431060"/>
            <a:chOff x="4788024" y="1861592"/>
            <a:chExt cx="1656184" cy="3431060"/>
          </a:xfrm>
        </p:grpSpPr>
        <p:grpSp>
          <p:nvGrpSpPr>
            <p:cNvPr id="11" name="Skupina 10"/>
            <p:cNvGrpSpPr/>
            <p:nvPr/>
          </p:nvGrpSpPr>
          <p:grpSpPr>
            <a:xfrm>
              <a:off x="4788024" y="1861592"/>
              <a:ext cx="1656184" cy="2494312"/>
              <a:chOff x="4788024" y="1861592"/>
              <a:chExt cx="1656184" cy="2494312"/>
            </a:xfrm>
            <a:solidFill>
              <a:srgbClr val="00B0F0"/>
            </a:solidFill>
          </p:grpSpPr>
          <p:sp>
            <p:nvSpPr>
              <p:cNvPr id="13" name="Ovál 12"/>
              <p:cNvSpPr/>
              <p:nvPr/>
            </p:nvSpPr>
            <p:spPr>
              <a:xfrm>
                <a:off x="4788024" y="1861592"/>
                <a:ext cx="1656184" cy="2022700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Lichoběžník 15"/>
              <p:cNvSpPr/>
              <p:nvPr/>
            </p:nvSpPr>
            <p:spPr>
              <a:xfrm>
                <a:off x="5459064" y="3884292"/>
                <a:ext cx="314104" cy="471612"/>
              </a:xfrm>
              <a:prstGeom prst="trapezoid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" name="Volný tvar 24"/>
            <p:cNvSpPr/>
            <p:nvPr/>
          </p:nvSpPr>
          <p:spPr>
            <a:xfrm>
              <a:off x="5706643" y="3892191"/>
              <a:ext cx="444137" cy="1400461"/>
            </a:xfrm>
            <a:custGeom>
              <a:avLst/>
              <a:gdLst>
                <a:gd name="connsiteX0" fmla="*/ 0 w 444137"/>
                <a:gd name="connsiteY0" fmla="*/ 0 h 1400461"/>
                <a:gd name="connsiteX1" fmla="*/ 65314 w 444137"/>
                <a:gd name="connsiteY1" fmla="*/ 39188 h 1400461"/>
                <a:gd name="connsiteX2" fmla="*/ 104503 w 444137"/>
                <a:gd name="connsiteY2" fmla="*/ 65314 h 1400461"/>
                <a:gd name="connsiteX3" fmla="*/ 130628 w 444137"/>
                <a:gd name="connsiteY3" fmla="*/ 143691 h 1400461"/>
                <a:gd name="connsiteX4" fmla="*/ 156754 w 444137"/>
                <a:gd name="connsiteY4" fmla="*/ 248194 h 1400461"/>
                <a:gd name="connsiteX5" fmla="*/ 169817 w 444137"/>
                <a:gd name="connsiteY5" fmla="*/ 326571 h 1400461"/>
                <a:gd name="connsiteX6" fmla="*/ 195943 w 444137"/>
                <a:gd name="connsiteY6" fmla="*/ 404948 h 1400461"/>
                <a:gd name="connsiteX7" fmla="*/ 248194 w 444137"/>
                <a:gd name="connsiteY7" fmla="*/ 483325 h 1400461"/>
                <a:gd name="connsiteX8" fmla="*/ 326571 w 444137"/>
                <a:gd name="connsiteY8" fmla="*/ 509451 h 1400461"/>
                <a:gd name="connsiteX9" fmla="*/ 444137 w 444137"/>
                <a:gd name="connsiteY9" fmla="*/ 457200 h 1400461"/>
                <a:gd name="connsiteX10" fmla="*/ 431074 w 444137"/>
                <a:gd name="connsiteY10" fmla="*/ 418011 h 1400461"/>
                <a:gd name="connsiteX11" fmla="*/ 352697 w 444137"/>
                <a:gd name="connsiteY11" fmla="*/ 391885 h 1400461"/>
                <a:gd name="connsiteX12" fmla="*/ 313508 w 444137"/>
                <a:gd name="connsiteY12" fmla="*/ 404948 h 1400461"/>
                <a:gd name="connsiteX13" fmla="*/ 274320 w 444137"/>
                <a:gd name="connsiteY13" fmla="*/ 483325 h 1400461"/>
                <a:gd name="connsiteX14" fmla="*/ 300445 w 444137"/>
                <a:gd name="connsiteY14" fmla="*/ 666205 h 1400461"/>
                <a:gd name="connsiteX15" fmla="*/ 326571 w 444137"/>
                <a:gd name="connsiteY15" fmla="*/ 705394 h 1400461"/>
                <a:gd name="connsiteX16" fmla="*/ 352697 w 444137"/>
                <a:gd name="connsiteY16" fmla="*/ 783771 h 1400461"/>
                <a:gd name="connsiteX17" fmla="*/ 313508 w 444137"/>
                <a:gd name="connsiteY17" fmla="*/ 953588 h 1400461"/>
                <a:gd name="connsiteX18" fmla="*/ 300445 w 444137"/>
                <a:gd name="connsiteY18" fmla="*/ 992777 h 1400461"/>
                <a:gd name="connsiteX19" fmla="*/ 261257 w 444137"/>
                <a:gd name="connsiteY19" fmla="*/ 1005840 h 1400461"/>
                <a:gd name="connsiteX20" fmla="*/ 195943 w 444137"/>
                <a:gd name="connsiteY20" fmla="*/ 1058091 h 1400461"/>
                <a:gd name="connsiteX21" fmla="*/ 169817 w 444137"/>
                <a:gd name="connsiteY21" fmla="*/ 1097280 h 1400461"/>
                <a:gd name="connsiteX22" fmla="*/ 130628 w 444137"/>
                <a:gd name="connsiteY22" fmla="*/ 1123405 h 1400461"/>
                <a:gd name="connsiteX23" fmla="*/ 117565 w 444137"/>
                <a:gd name="connsiteY23" fmla="*/ 1162594 h 1400461"/>
                <a:gd name="connsiteX24" fmla="*/ 78377 w 444137"/>
                <a:gd name="connsiteY24" fmla="*/ 1240971 h 1400461"/>
                <a:gd name="connsiteX25" fmla="*/ 91440 w 444137"/>
                <a:gd name="connsiteY25" fmla="*/ 1358537 h 1400461"/>
                <a:gd name="connsiteX26" fmla="*/ 104503 w 444137"/>
                <a:gd name="connsiteY26" fmla="*/ 1397725 h 1400461"/>
                <a:gd name="connsiteX27" fmla="*/ 130628 w 444137"/>
                <a:gd name="connsiteY27" fmla="*/ 1397725 h 1400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44137" h="1400461">
                  <a:moveTo>
                    <a:pt x="0" y="0"/>
                  </a:moveTo>
                  <a:cubicBezTo>
                    <a:pt x="21771" y="13063"/>
                    <a:pt x="43784" y="25732"/>
                    <a:pt x="65314" y="39188"/>
                  </a:cubicBezTo>
                  <a:cubicBezTo>
                    <a:pt x="78627" y="47509"/>
                    <a:pt x="96182" y="52001"/>
                    <a:pt x="104503" y="65314"/>
                  </a:cubicBezTo>
                  <a:cubicBezTo>
                    <a:pt x="119098" y="88667"/>
                    <a:pt x="121920" y="117565"/>
                    <a:pt x="130628" y="143691"/>
                  </a:cubicBezTo>
                  <a:cubicBezTo>
                    <a:pt x="148757" y="198079"/>
                    <a:pt x="144143" y="178833"/>
                    <a:pt x="156754" y="248194"/>
                  </a:cubicBezTo>
                  <a:cubicBezTo>
                    <a:pt x="161492" y="274253"/>
                    <a:pt x="163393" y="300876"/>
                    <a:pt x="169817" y="326571"/>
                  </a:cubicBezTo>
                  <a:cubicBezTo>
                    <a:pt x="176496" y="353288"/>
                    <a:pt x="180667" y="382034"/>
                    <a:pt x="195943" y="404948"/>
                  </a:cubicBezTo>
                  <a:cubicBezTo>
                    <a:pt x="213360" y="431074"/>
                    <a:pt x="218406" y="473396"/>
                    <a:pt x="248194" y="483325"/>
                  </a:cubicBezTo>
                  <a:lnTo>
                    <a:pt x="326571" y="509451"/>
                  </a:lnTo>
                  <a:cubicBezTo>
                    <a:pt x="383128" y="502381"/>
                    <a:pt x="444137" y="526671"/>
                    <a:pt x="444137" y="457200"/>
                  </a:cubicBezTo>
                  <a:cubicBezTo>
                    <a:pt x="444137" y="443430"/>
                    <a:pt x="442279" y="426014"/>
                    <a:pt x="431074" y="418011"/>
                  </a:cubicBezTo>
                  <a:cubicBezTo>
                    <a:pt x="408665" y="402004"/>
                    <a:pt x="352697" y="391885"/>
                    <a:pt x="352697" y="391885"/>
                  </a:cubicBezTo>
                  <a:cubicBezTo>
                    <a:pt x="339634" y="396239"/>
                    <a:pt x="324260" y="396346"/>
                    <a:pt x="313508" y="404948"/>
                  </a:cubicBezTo>
                  <a:cubicBezTo>
                    <a:pt x="290489" y="423363"/>
                    <a:pt x="282925" y="457511"/>
                    <a:pt x="274320" y="483325"/>
                  </a:cubicBezTo>
                  <a:cubicBezTo>
                    <a:pt x="277656" y="520024"/>
                    <a:pt x="275316" y="615947"/>
                    <a:pt x="300445" y="666205"/>
                  </a:cubicBezTo>
                  <a:cubicBezTo>
                    <a:pt x="307466" y="680247"/>
                    <a:pt x="320195" y="691047"/>
                    <a:pt x="326571" y="705394"/>
                  </a:cubicBezTo>
                  <a:cubicBezTo>
                    <a:pt x="337756" y="730559"/>
                    <a:pt x="352697" y="783771"/>
                    <a:pt x="352697" y="783771"/>
                  </a:cubicBezTo>
                  <a:cubicBezTo>
                    <a:pt x="329291" y="1017826"/>
                    <a:pt x="367058" y="846489"/>
                    <a:pt x="313508" y="953588"/>
                  </a:cubicBezTo>
                  <a:cubicBezTo>
                    <a:pt x="307350" y="965904"/>
                    <a:pt x="310181" y="983040"/>
                    <a:pt x="300445" y="992777"/>
                  </a:cubicBezTo>
                  <a:cubicBezTo>
                    <a:pt x="290709" y="1002513"/>
                    <a:pt x="274320" y="1001486"/>
                    <a:pt x="261257" y="1005840"/>
                  </a:cubicBezTo>
                  <a:cubicBezTo>
                    <a:pt x="186381" y="1118151"/>
                    <a:pt x="286082" y="985979"/>
                    <a:pt x="195943" y="1058091"/>
                  </a:cubicBezTo>
                  <a:cubicBezTo>
                    <a:pt x="183684" y="1067899"/>
                    <a:pt x="180919" y="1086179"/>
                    <a:pt x="169817" y="1097280"/>
                  </a:cubicBezTo>
                  <a:cubicBezTo>
                    <a:pt x="158716" y="1108381"/>
                    <a:pt x="143691" y="1114697"/>
                    <a:pt x="130628" y="1123405"/>
                  </a:cubicBezTo>
                  <a:cubicBezTo>
                    <a:pt x="126274" y="1136468"/>
                    <a:pt x="123723" y="1150278"/>
                    <a:pt x="117565" y="1162594"/>
                  </a:cubicBezTo>
                  <a:cubicBezTo>
                    <a:pt x="66919" y="1263888"/>
                    <a:pt x="111212" y="1142468"/>
                    <a:pt x="78377" y="1240971"/>
                  </a:cubicBezTo>
                  <a:cubicBezTo>
                    <a:pt x="82731" y="1280160"/>
                    <a:pt x="84958" y="1319644"/>
                    <a:pt x="91440" y="1358537"/>
                  </a:cubicBezTo>
                  <a:cubicBezTo>
                    <a:pt x="93704" y="1372119"/>
                    <a:pt x="94767" y="1387989"/>
                    <a:pt x="104503" y="1397725"/>
                  </a:cubicBezTo>
                  <a:cubicBezTo>
                    <a:pt x="110661" y="1403883"/>
                    <a:pt x="121920" y="1397725"/>
                    <a:pt x="130628" y="1397725"/>
                  </a:cubicBezTo>
                </a:path>
              </a:pathLst>
            </a:cu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020272" y="1904499"/>
            <a:ext cx="1656184" cy="3423161"/>
            <a:chOff x="7020272" y="1861592"/>
            <a:chExt cx="1656184" cy="3423161"/>
          </a:xfrm>
        </p:grpSpPr>
        <p:grpSp>
          <p:nvGrpSpPr>
            <p:cNvPr id="18" name="Skupina 17"/>
            <p:cNvGrpSpPr/>
            <p:nvPr/>
          </p:nvGrpSpPr>
          <p:grpSpPr>
            <a:xfrm>
              <a:off x="7020272" y="1861592"/>
              <a:ext cx="1656184" cy="2494312"/>
              <a:chOff x="7020272" y="1861592"/>
              <a:chExt cx="1656184" cy="2494312"/>
            </a:xfrm>
            <a:solidFill>
              <a:srgbClr val="FFFF00"/>
            </a:solidFill>
          </p:grpSpPr>
          <p:sp>
            <p:nvSpPr>
              <p:cNvPr id="14" name="Ovál 13"/>
              <p:cNvSpPr/>
              <p:nvPr/>
            </p:nvSpPr>
            <p:spPr>
              <a:xfrm>
                <a:off x="7020272" y="1861592"/>
                <a:ext cx="1656184" cy="2022700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Lichoběžník 16"/>
              <p:cNvSpPr/>
              <p:nvPr/>
            </p:nvSpPr>
            <p:spPr>
              <a:xfrm>
                <a:off x="7691312" y="3884292"/>
                <a:ext cx="314104" cy="471612"/>
              </a:xfrm>
              <a:prstGeom prst="trapezoid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6" name="Volný tvar 25"/>
            <p:cNvSpPr/>
            <p:nvPr/>
          </p:nvSpPr>
          <p:spPr>
            <a:xfrm>
              <a:off x="7957519" y="3884292"/>
              <a:ext cx="444137" cy="1400461"/>
            </a:xfrm>
            <a:custGeom>
              <a:avLst/>
              <a:gdLst>
                <a:gd name="connsiteX0" fmla="*/ 0 w 444137"/>
                <a:gd name="connsiteY0" fmla="*/ 0 h 1400461"/>
                <a:gd name="connsiteX1" fmla="*/ 65314 w 444137"/>
                <a:gd name="connsiteY1" fmla="*/ 39188 h 1400461"/>
                <a:gd name="connsiteX2" fmla="*/ 104503 w 444137"/>
                <a:gd name="connsiteY2" fmla="*/ 65314 h 1400461"/>
                <a:gd name="connsiteX3" fmla="*/ 130628 w 444137"/>
                <a:gd name="connsiteY3" fmla="*/ 143691 h 1400461"/>
                <a:gd name="connsiteX4" fmla="*/ 156754 w 444137"/>
                <a:gd name="connsiteY4" fmla="*/ 248194 h 1400461"/>
                <a:gd name="connsiteX5" fmla="*/ 169817 w 444137"/>
                <a:gd name="connsiteY5" fmla="*/ 326571 h 1400461"/>
                <a:gd name="connsiteX6" fmla="*/ 195943 w 444137"/>
                <a:gd name="connsiteY6" fmla="*/ 404948 h 1400461"/>
                <a:gd name="connsiteX7" fmla="*/ 248194 w 444137"/>
                <a:gd name="connsiteY7" fmla="*/ 483325 h 1400461"/>
                <a:gd name="connsiteX8" fmla="*/ 326571 w 444137"/>
                <a:gd name="connsiteY8" fmla="*/ 509451 h 1400461"/>
                <a:gd name="connsiteX9" fmla="*/ 444137 w 444137"/>
                <a:gd name="connsiteY9" fmla="*/ 457200 h 1400461"/>
                <a:gd name="connsiteX10" fmla="*/ 431074 w 444137"/>
                <a:gd name="connsiteY10" fmla="*/ 418011 h 1400461"/>
                <a:gd name="connsiteX11" fmla="*/ 352697 w 444137"/>
                <a:gd name="connsiteY11" fmla="*/ 391885 h 1400461"/>
                <a:gd name="connsiteX12" fmla="*/ 313508 w 444137"/>
                <a:gd name="connsiteY12" fmla="*/ 404948 h 1400461"/>
                <a:gd name="connsiteX13" fmla="*/ 274320 w 444137"/>
                <a:gd name="connsiteY13" fmla="*/ 483325 h 1400461"/>
                <a:gd name="connsiteX14" fmla="*/ 300445 w 444137"/>
                <a:gd name="connsiteY14" fmla="*/ 666205 h 1400461"/>
                <a:gd name="connsiteX15" fmla="*/ 326571 w 444137"/>
                <a:gd name="connsiteY15" fmla="*/ 705394 h 1400461"/>
                <a:gd name="connsiteX16" fmla="*/ 352697 w 444137"/>
                <a:gd name="connsiteY16" fmla="*/ 783771 h 1400461"/>
                <a:gd name="connsiteX17" fmla="*/ 313508 w 444137"/>
                <a:gd name="connsiteY17" fmla="*/ 953588 h 1400461"/>
                <a:gd name="connsiteX18" fmla="*/ 300445 w 444137"/>
                <a:gd name="connsiteY18" fmla="*/ 992777 h 1400461"/>
                <a:gd name="connsiteX19" fmla="*/ 261257 w 444137"/>
                <a:gd name="connsiteY19" fmla="*/ 1005840 h 1400461"/>
                <a:gd name="connsiteX20" fmla="*/ 195943 w 444137"/>
                <a:gd name="connsiteY20" fmla="*/ 1058091 h 1400461"/>
                <a:gd name="connsiteX21" fmla="*/ 169817 w 444137"/>
                <a:gd name="connsiteY21" fmla="*/ 1097280 h 1400461"/>
                <a:gd name="connsiteX22" fmla="*/ 130628 w 444137"/>
                <a:gd name="connsiteY22" fmla="*/ 1123405 h 1400461"/>
                <a:gd name="connsiteX23" fmla="*/ 117565 w 444137"/>
                <a:gd name="connsiteY23" fmla="*/ 1162594 h 1400461"/>
                <a:gd name="connsiteX24" fmla="*/ 78377 w 444137"/>
                <a:gd name="connsiteY24" fmla="*/ 1240971 h 1400461"/>
                <a:gd name="connsiteX25" fmla="*/ 91440 w 444137"/>
                <a:gd name="connsiteY25" fmla="*/ 1358537 h 1400461"/>
                <a:gd name="connsiteX26" fmla="*/ 104503 w 444137"/>
                <a:gd name="connsiteY26" fmla="*/ 1397725 h 1400461"/>
                <a:gd name="connsiteX27" fmla="*/ 130628 w 444137"/>
                <a:gd name="connsiteY27" fmla="*/ 1397725 h 1400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44137" h="1400461">
                  <a:moveTo>
                    <a:pt x="0" y="0"/>
                  </a:moveTo>
                  <a:cubicBezTo>
                    <a:pt x="21771" y="13063"/>
                    <a:pt x="43784" y="25732"/>
                    <a:pt x="65314" y="39188"/>
                  </a:cubicBezTo>
                  <a:cubicBezTo>
                    <a:pt x="78627" y="47509"/>
                    <a:pt x="96182" y="52001"/>
                    <a:pt x="104503" y="65314"/>
                  </a:cubicBezTo>
                  <a:cubicBezTo>
                    <a:pt x="119098" y="88667"/>
                    <a:pt x="121920" y="117565"/>
                    <a:pt x="130628" y="143691"/>
                  </a:cubicBezTo>
                  <a:cubicBezTo>
                    <a:pt x="148757" y="198079"/>
                    <a:pt x="144143" y="178833"/>
                    <a:pt x="156754" y="248194"/>
                  </a:cubicBezTo>
                  <a:cubicBezTo>
                    <a:pt x="161492" y="274253"/>
                    <a:pt x="163393" y="300876"/>
                    <a:pt x="169817" y="326571"/>
                  </a:cubicBezTo>
                  <a:cubicBezTo>
                    <a:pt x="176496" y="353288"/>
                    <a:pt x="180667" y="382034"/>
                    <a:pt x="195943" y="404948"/>
                  </a:cubicBezTo>
                  <a:cubicBezTo>
                    <a:pt x="213360" y="431074"/>
                    <a:pt x="218406" y="473396"/>
                    <a:pt x="248194" y="483325"/>
                  </a:cubicBezTo>
                  <a:lnTo>
                    <a:pt x="326571" y="509451"/>
                  </a:lnTo>
                  <a:cubicBezTo>
                    <a:pt x="383128" y="502381"/>
                    <a:pt x="444137" y="526671"/>
                    <a:pt x="444137" y="457200"/>
                  </a:cubicBezTo>
                  <a:cubicBezTo>
                    <a:pt x="444137" y="443430"/>
                    <a:pt x="442279" y="426014"/>
                    <a:pt x="431074" y="418011"/>
                  </a:cubicBezTo>
                  <a:cubicBezTo>
                    <a:pt x="408665" y="402004"/>
                    <a:pt x="352697" y="391885"/>
                    <a:pt x="352697" y="391885"/>
                  </a:cubicBezTo>
                  <a:cubicBezTo>
                    <a:pt x="339634" y="396239"/>
                    <a:pt x="324260" y="396346"/>
                    <a:pt x="313508" y="404948"/>
                  </a:cubicBezTo>
                  <a:cubicBezTo>
                    <a:pt x="290489" y="423363"/>
                    <a:pt x="282925" y="457511"/>
                    <a:pt x="274320" y="483325"/>
                  </a:cubicBezTo>
                  <a:cubicBezTo>
                    <a:pt x="277656" y="520024"/>
                    <a:pt x="275316" y="615947"/>
                    <a:pt x="300445" y="666205"/>
                  </a:cubicBezTo>
                  <a:cubicBezTo>
                    <a:pt x="307466" y="680247"/>
                    <a:pt x="320195" y="691047"/>
                    <a:pt x="326571" y="705394"/>
                  </a:cubicBezTo>
                  <a:cubicBezTo>
                    <a:pt x="337756" y="730559"/>
                    <a:pt x="352697" y="783771"/>
                    <a:pt x="352697" y="783771"/>
                  </a:cubicBezTo>
                  <a:cubicBezTo>
                    <a:pt x="329291" y="1017826"/>
                    <a:pt x="367058" y="846489"/>
                    <a:pt x="313508" y="953588"/>
                  </a:cubicBezTo>
                  <a:cubicBezTo>
                    <a:pt x="307350" y="965904"/>
                    <a:pt x="310181" y="983040"/>
                    <a:pt x="300445" y="992777"/>
                  </a:cubicBezTo>
                  <a:cubicBezTo>
                    <a:pt x="290709" y="1002513"/>
                    <a:pt x="274320" y="1001486"/>
                    <a:pt x="261257" y="1005840"/>
                  </a:cubicBezTo>
                  <a:cubicBezTo>
                    <a:pt x="186381" y="1118151"/>
                    <a:pt x="286082" y="985979"/>
                    <a:pt x="195943" y="1058091"/>
                  </a:cubicBezTo>
                  <a:cubicBezTo>
                    <a:pt x="183684" y="1067899"/>
                    <a:pt x="180919" y="1086179"/>
                    <a:pt x="169817" y="1097280"/>
                  </a:cubicBezTo>
                  <a:cubicBezTo>
                    <a:pt x="158716" y="1108381"/>
                    <a:pt x="143691" y="1114697"/>
                    <a:pt x="130628" y="1123405"/>
                  </a:cubicBezTo>
                  <a:cubicBezTo>
                    <a:pt x="126274" y="1136468"/>
                    <a:pt x="123723" y="1150278"/>
                    <a:pt x="117565" y="1162594"/>
                  </a:cubicBezTo>
                  <a:cubicBezTo>
                    <a:pt x="66919" y="1263888"/>
                    <a:pt x="111212" y="1142468"/>
                    <a:pt x="78377" y="1240971"/>
                  </a:cubicBezTo>
                  <a:cubicBezTo>
                    <a:pt x="82731" y="1280160"/>
                    <a:pt x="84958" y="1319644"/>
                    <a:pt x="91440" y="1358537"/>
                  </a:cubicBezTo>
                  <a:cubicBezTo>
                    <a:pt x="93704" y="1372119"/>
                    <a:pt x="94767" y="1387989"/>
                    <a:pt x="104503" y="1397725"/>
                  </a:cubicBezTo>
                  <a:cubicBezTo>
                    <a:pt x="110661" y="1403883"/>
                    <a:pt x="121920" y="1397725"/>
                    <a:pt x="130628" y="1397725"/>
                  </a:cubicBezTo>
                </a:path>
              </a:pathLst>
            </a:cu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" name="červená (2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90065" y="4051405"/>
            <a:ext cx="609600" cy="609600"/>
          </a:xfrm>
          <a:prstGeom prst="rect">
            <a:avLst/>
          </a:prstGeom>
        </p:spPr>
      </p:pic>
      <p:pic>
        <p:nvPicPr>
          <p:cNvPr id="6" name="modrá (2)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878551" y="4051405"/>
            <a:ext cx="609600" cy="609600"/>
          </a:xfrm>
          <a:prstGeom prst="rect">
            <a:avLst/>
          </a:prstGeom>
        </p:spPr>
      </p:pic>
      <p:pic>
        <p:nvPicPr>
          <p:cNvPr id="7" name="žlutá (2)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020272" y="4051405"/>
            <a:ext cx="609600" cy="609600"/>
          </a:xfrm>
          <a:prstGeom prst="rect">
            <a:avLst/>
          </a:prstGeom>
        </p:spPr>
      </p:pic>
      <p:pic>
        <p:nvPicPr>
          <p:cNvPr id="8" name="pojmenuj barvy na baloncích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876800" y="114672"/>
            <a:ext cx="609600" cy="609600"/>
          </a:xfrm>
          <a:prstGeom prst="rect">
            <a:avLst/>
          </a:prstGeom>
        </p:spPr>
      </p:pic>
      <p:pic>
        <p:nvPicPr>
          <p:cNvPr id="23" name="zelena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555776" y="410037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11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4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7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91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4325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4055" y="169260"/>
            <a:ext cx="362471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VYHLEDEJ MODRÉ PUNTÍKY</a:t>
            </a:r>
            <a:endParaRPr lang="cs-CZ" sz="2400" dirty="0"/>
          </a:p>
        </p:txBody>
      </p:sp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691680" y="3313483"/>
            <a:ext cx="1368152" cy="1368152"/>
          </a:xfrm>
          <a:prstGeom prst="ellipse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21377" y="1484784"/>
            <a:ext cx="1368152" cy="1368152"/>
          </a:xfrm>
          <a:prstGeom prst="ellipse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747951" y="1215284"/>
            <a:ext cx="1368152" cy="136815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982616" y="3022104"/>
            <a:ext cx="1368152" cy="13681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212232" y="5085184"/>
            <a:ext cx="1368152" cy="136815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633337" y="4390256"/>
            <a:ext cx="1368152" cy="1368152"/>
          </a:xfrm>
          <a:prstGeom prst="ellipse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559542" y="5226888"/>
            <a:ext cx="1368152" cy="1368152"/>
          </a:xfrm>
          <a:prstGeom prst="ellipse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308304" y="2673991"/>
            <a:ext cx="1368152" cy="13681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154433" y="1267076"/>
            <a:ext cx="1368152" cy="1368152"/>
          </a:xfrm>
          <a:prstGeom prst="ellipse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308304" y="630925"/>
            <a:ext cx="1368152" cy="1368152"/>
          </a:xfrm>
          <a:prstGeom prst="ellipse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21377" y="5085184"/>
            <a:ext cx="1368152" cy="1368152"/>
          </a:xfrm>
          <a:prstGeom prst="ellipse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vyhledej modré puntíky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96778" y="952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6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4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8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3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17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841" y="188640"/>
            <a:ext cx="547393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ZAKROUŽKUJ VŠECHNA </a:t>
            </a:r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  <a:r>
              <a:rPr lang="cs-CZ" sz="2400" dirty="0" smtClean="0"/>
              <a:t> SRDÍČKA</a:t>
            </a:r>
            <a:endParaRPr lang="cs-CZ" sz="2400" dirty="0"/>
          </a:p>
        </p:txBody>
      </p:sp>
      <p:sp>
        <p:nvSpPr>
          <p:cNvPr id="4" name="Srdce 3"/>
          <p:cNvSpPr/>
          <p:nvPr/>
        </p:nvSpPr>
        <p:spPr>
          <a:xfrm>
            <a:off x="7452320" y="2631331"/>
            <a:ext cx="1008112" cy="100811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3817478" y="4725144"/>
            <a:ext cx="1008112" cy="1008112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5219112" y="3063866"/>
            <a:ext cx="1008112" cy="1008112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6962423" y="4917761"/>
            <a:ext cx="1008112" cy="1008112"/>
          </a:xfrm>
          <a:prstGeom prst="heart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977400" y="5229200"/>
            <a:ext cx="1008112" cy="1008112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3844577" y="1412776"/>
            <a:ext cx="1008112" cy="1008112"/>
          </a:xfrm>
          <a:prstGeom prst="heart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1835696" y="3063866"/>
            <a:ext cx="1008112" cy="1008112"/>
          </a:xfrm>
          <a:prstGeom prst="heart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683568" y="1383567"/>
            <a:ext cx="1008112" cy="1008112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6754146" y="380699"/>
            <a:ext cx="1706286" cy="1536133"/>
            <a:chOff x="6466115" y="195943"/>
            <a:chExt cx="1706286" cy="1536133"/>
          </a:xfrm>
        </p:grpSpPr>
        <p:sp>
          <p:nvSpPr>
            <p:cNvPr id="3" name="Srdce 2"/>
            <p:cNvSpPr/>
            <p:nvPr/>
          </p:nvSpPr>
          <p:spPr>
            <a:xfrm>
              <a:off x="6805791" y="460648"/>
              <a:ext cx="1008112" cy="1008112"/>
            </a:xfrm>
            <a:prstGeom prst="hear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6466115" y="195943"/>
              <a:ext cx="1706286" cy="1536133"/>
            </a:xfrm>
            <a:custGeom>
              <a:avLst/>
              <a:gdLst>
                <a:gd name="connsiteX0" fmla="*/ 1306286 w 1867989"/>
                <a:gd name="connsiteY0" fmla="*/ 91440 h 1685108"/>
                <a:gd name="connsiteX1" fmla="*/ 1240972 w 1867989"/>
                <a:gd name="connsiteY1" fmla="*/ 52251 h 1685108"/>
                <a:gd name="connsiteX2" fmla="*/ 1162595 w 1867989"/>
                <a:gd name="connsiteY2" fmla="*/ 26126 h 1685108"/>
                <a:gd name="connsiteX3" fmla="*/ 992777 w 1867989"/>
                <a:gd name="connsiteY3" fmla="*/ 0 h 1685108"/>
                <a:gd name="connsiteX4" fmla="*/ 339635 w 1867989"/>
                <a:gd name="connsiteY4" fmla="*/ 13063 h 1685108"/>
                <a:gd name="connsiteX5" fmla="*/ 261257 w 1867989"/>
                <a:gd name="connsiteY5" fmla="*/ 52251 h 1685108"/>
                <a:gd name="connsiteX6" fmla="*/ 222069 w 1867989"/>
                <a:gd name="connsiteY6" fmla="*/ 91440 h 1685108"/>
                <a:gd name="connsiteX7" fmla="*/ 182880 w 1867989"/>
                <a:gd name="connsiteY7" fmla="*/ 104503 h 1685108"/>
                <a:gd name="connsiteX8" fmla="*/ 130629 w 1867989"/>
                <a:gd name="connsiteY8" fmla="*/ 130628 h 1685108"/>
                <a:gd name="connsiteX9" fmla="*/ 52252 w 1867989"/>
                <a:gd name="connsiteY9" fmla="*/ 287383 h 1685108"/>
                <a:gd name="connsiteX10" fmla="*/ 39189 w 1867989"/>
                <a:gd name="connsiteY10" fmla="*/ 326571 h 1685108"/>
                <a:gd name="connsiteX11" fmla="*/ 26126 w 1867989"/>
                <a:gd name="connsiteY11" fmla="*/ 365760 h 1685108"/>
                <a:gd name="connsiteX12" fmla="*/ 13063 w 1867989"/>
                <a:gd name="connsiteY12" fmla="*/ 600891 h 1685108"/>
                <a:gd name="connsiteX13" fmla="*/ 0 w 1867989"/>
                <a:gd name="connsiteY13" fmla="*/ 757646 h 1685108"/>
                <a:gd name="connsiteX14" fmla="*/ 13063 w 1867989"/>
                <a:gd name="connsiteY14" fmla="*/ 1084217 h 1685108"/>
                <a:gd name="connsiteX15" fmla="*/ 91440 w 1867989"/>
                <a:gd name="connsiteY15" fmla="*/ 1240971 h 1685108"/>
                <a:gd name="connsiteX16" fmla="*/ 117566 w 1867989"/>
                <a:gd name="connsiteY16" fmla="*/ 1280160 h 1685108"/>
                <a:gd name="connsiteX17" fmla="*/ 169817 w 1867989"/>
                <a:gd name="connsiteY17" fmla="*/ 1358537 h 1685108"/>
                <a:gd name="connsiteX18" fmla="*/ 195943 w 1867989"/>
                <a:gd name="connsiteY18" fmla="*/ 1397726 h 1685108"/>
                <a:gd name="connsiteX19" fmla="*/ 274320 w 1867989"/>
                <a:gd name="connsiteY19" fmla="*/ 1476103 h 1685108"/>
                <a:gd name="connsiteX20" fmla="*/ 326572 w 1867989"/>
                <a:gd name="connsiteY20" fmla="*/ 1502228 h 1685108"/>
                <a:gd name="connsiteX21" fmla="*/ 365760 w 1867989"/>
                <a:gd name="connsiteY21" fmla="*/ 1528354 h 1685108"/>
                <a:gd name="connsiteX22" fmla="*/ 444137 w 1867989"/>
                <a:gd name="connsiteY22" fmla="*/ 1554480 h 1685108"/>
                <a:gd name="connsiteX23" fmla="*/ 483326 w 1867989"/>
                <a:gd name="connsiteY23" fmla="*/ 1567543 h 1685108"/>
                <a:gd name="connsiteX24" fmla="*/ 535577 w 1867989"/>
                <a:gd name="connsiteY24" fmla="*/ 1580606 h 1685108"/>
                <a:gd name="connsiteX25" fmla="*/ 600892 w 1867989"/>
                <a:gd name="connsiteY25" fmla="*/ 1606731 h 1685108"/>
                <a:gd name="connsiteX26" fmla="*/ 692332 w 1867989"/>
                <a:gd name="connsiteY26" fmla="*/ 1632857 h 1685108"/>
                <a:gd name="connsiteX27" fmla="*/ 731520 w 1867989"/>
                <a:gd name="connsiteY27" fmla="*/ 1658983 h 1685108"/>
                <a:gd name="connsiteX28" fmla="*/ 796835 w 1867989"/>
                <a:gd name="connsiteY28" fmla="*/ 1672046 h 1685108"/>
                <a:gd name="connsiteX29" fmla="*/ 836023 w 1867989"/>
                <a:gd name="connsiteY29" fmla="*/ 1685108 h 1685108"/>
                <a:gd name="connsiteX30" fmla="*/ 1254035 w 1867989"/>
                <a:gd name="connsiteY30" fmla="*/ 1672046 h 1685108"/>
                <a:gd name="connsiteX31" fmla="*/ 1332412 w 1867989"/>
                <a:gd name="connsiteY31" fmla="*/ 1645920 h 1685108"/>
                <a:gd name="connsiteX32" fmla="*/ 1371600 w 1867989"/>
                <a:gd name="connsiteY32" fmla="*/ 1632857 h 1685108"/>
                <a:gd name="connsiteX33" fmla="*/ 1449977 w 1867989"/>
                <a:gd name="connsiteY33" fmla="*/ 1580606 h 1685108"/>
                <a:gd name="connsiteX34" fmla="*/ 1528355 w 1867989"/>
                <a:gd name="connsiteY34" fmla="*/ 1541417 h 1685108"/>
                <a:gd name="connsiteX35" fmla="*/ 1606732 w 1867989"/>
                <a:gd name="connsiteY35" fmla="*/ 1489166 h 1685108"/>
                <a:gd name="connsiteX36" fmla="*/ 1632857 w 1867989"/>
                <a:gd name="connsiteY36" fmla="*/ 1449977 h 1685108"/>
                <a:gd name="connsiteX37" fmla="*/ 1672046 w 1867989"/>
                <a:gd name="connsiteY37" fmla="*/ 1410788 h 1685108"/>
                <a:gd name="connsiteX38" fmla="*/ 1685109 w 1867989"/>
                <a:gd name="connsiteY38" fmla="*/ 1371600 h 1685108"/>
                <a:gd name="connsiteX39" fmla="*/ 1711235 w 1867989"/>
                <a:gd name="connsiteY39" fmla="*/ 1332411 h 1685108"/>
                <a:gd name="connsiteX40" fmla="*/ 1750423 w 1867989"/>
                <a:gd name="connsiteY40" fmla="*/ 1254034 h 1685108"/>
                <a:gd name="connsiteX41" fmla="*/ 1789612 w 1867989"/>
                <a:gd name="connsiteY41" fmla="*/ 1175657 h 1685108"/>
                <a:gd name="connsiteX42" fmla="*/ 1802675 w 1867989"/>
                <a:gd name="connsiteY42" fmla="*/ 1123406 h 1685108"/>
                <a:gd name="connsiteX43" fmla="*/ 1815737 w 1867989"/>
                <a:gd name="connsiteY43" fmla="*/ 1045028 h 1685108"/>
                <a:gd name="connsiteX44" fmla="*/ 1841863 w 1867989"/>
                <a:gd name="connsiteY44" fmla="*/ 966651 h 1685108"/>
                <a:gd name="connsiteX45" fmla="*/ 1867989 w 1867989"/>
                <a:gd name="connsiteY45" fmla="*/ 849086 h 1685108"/>
                <a:gd name="connsiteX46" fmla="*/ 1854926 w 1867989"/>
                <a:gd name="connsiteY46" fmla="*/ 483326 h 1685108"/>
                <a:gd name="connsiteX47" fmla="*/ 1828800 w 1867989"/>
                <a:gd name="connsiteY47" fmla="*/ 404948 h 1685108"/>
                <a:gd name="connsiteX48" fmla="*/ 1789612 w 1867989"/>
                <a:gd name="connsiteY48" fmla="*/ 365760 h 1685108"/>
                <a:gd name="connsiteX49" fmla="*/ 1737360 w 1867989"/>
                <a:gd name="connsiteY49" fmla="*/ 313508 h 1685108"/>
                <a:gd name="connsiteX50" fmla="*/ 1658983 w 1867989"/>
                <a:gd name="connsiteY50" fmla="*/ 261257 h 1685108"/>
                <a:gd name="connsiteX51" fmla="*/ 1541417 w 1867989"/>
                <a:gd name="connsiteY51" fmla="*/ 209006 h 1685108"/>
                <a:gd name="connsiteX52" fmla="*/ 1502229 w 1867989"/>
                <a:gd name="connsiteY52" fmla="*/ 195943 h 1685108"/>
                <a:gd name="connsiteX53" fmla="*/ 1463040 w 1867989"/>
                <a:gd name="connsiteY53" fmla="*/ 182880 h 1685108"/>
                <a:gd name="connsiteX54" fmla="*/ 1423852 w 1867989"/>
                <a:gd name="connsiteY54" fmla="*/ 156754 h 1685108"/>
                <a:gd name="connsiteX55" fmla="*/ 1384663 w 1867989"/>
                <a:gd name="connsiteY55" fmla="*/ 143691 h 1685108"/>
                <a:gd name="connsiteX56" fmla="*/ 1267097 w 1867989"/>
                <a:gd name="connsiteY56" fmla="*/ 78377 h 1685108"/>
                <a:gd name="connsiteX57" fmla="*/ 1254035 w 1867989"/>
                <a:gd name="connsiteY57" fmla="*/ 78377 h 1685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1867989" h="1685108">
                  <a:moveTo>
                    <a:pt x="1306286" y="91440"/>
                  </a:moveTo>
                  <a:cubicBezTo>
                    <a:pt x="1284515" y="78377"/>
                    <a:pt x="1264086" y="62757"/>
                    <a:pt x="1240972" y="52251"/>
                  </a:cubicBezTo>
                  <a:cubicBezTo>
                    <a:pt x="1215902" y="40855"/>
                    <a:pt x="1188721" y="34834"/>
                    <a:pt x="1162595" y="26126"/>
                  </a:cubicBezTo>
                  <a:cubicBezTo>
                    <a:pt x="1081889" y="-775"/>
                    <a:pt x="1137114" y="14434"/>
                    <a:pt x="992777" y="0"/>
                  </a:cubicBezTo>
                  <a:lnTo>
                    <a:pt x="339635" y="13063"/>
                  </a:lnTo>
                  <a:cubicBezTo>
                    <a:pt x="314953" y="13994"/>
                    <a:pt x="278381" y="37981"/>
                    <a:pt x="261257" y="52251"/>
                  </a:cubicBezTo>
                  <a:cubicBezTo>
                    <a:pt x="247065" y="64078"/>
                    <a:pt x="237440" y="81193"/>
                    <a:pt x="222069" y="91440"/>
                  </a:cubicBezTo>
                  <a:cubicBezTo>
                    <a:pt x="210612" y="99078"/>
                    <a:pt x="195536" y="99079"/>
                    <a:pt x="182880" y="104503"/>
                  </a:cubicBezTo>
                  <a:cubicBezTo>
                    <a:pt x="164982" y="112174"/>
                    <a:pt x="148046" y="121920"/>
                    <a:pt x="130629" y="130628"/>
                  </a:cubicBezTo>
                  <a:cubicBezTo>
                    <a:pt x="63100" y="231922"/>
                    <a:pt x="88307" y="179216"/>
                    <a:pt x="52252" y="287383"/>
                  </a:cubicBezTo>
                  <a:lnTo>
                    <a:pt x="39189" y="326571"/>
                  </a:lnTo>
                  <a:lnTo>
                    <a:pt x="26126" y="365760"/>
                  </a:lnTo>
                  <a:cubicBezTo>
                    <a:pt x="21772" y="444137"/>
                    <a:pt x="18285" y="522567"/>
                    <a:pt x="13063" y="600891"/>
                  </a:cubicBezTo>
                  <a:cubicBezTo>
                    <a:pt x="9575" y="653208"/>
                    <a:pt x="0" y="705213"/>
                    <a:pt x="0" y="757646"/>
                  </a:cubicBezTo>
                  <a:cubicBezTo>
                    <a:pt x="0" y="866590"/>
                    <a:pt x="2569" y="975780"/>
                    <a:pt x="13063" y="1084217"/>
                  </a:cubicBezTo>
                  <a:cubicBezTo>
                    <a:pt x="19186" y="1147482"/>
                    <a:pt x="58042" y="1190874"/>
                    <a:pt x="91440" y="1240971"/>
                  </a:cubicBezTo>
                  <a:lnTo>
                    <a:pt x="117566" y="1280160"/>
                  </a:lnTo>
                  <a:lnTo>
                    <a:pt x="169817" y="1358537"/>
                  </a:lnTo>
                  <a:cubicBezTo>
                    <a:pt x="178526" y="1371600"/>
                    <a:pt x="184842" y="1386625"/>
                    <a:pt x="195943" y="1397726"/>
                  </a:cubicBezTo>
                  <a:cubicBezTo>
                    <a:pt x="222069" y="1423852"/>
                    <a:pt x="241273" y="1459580"/>
                    <a:pt x="274320" y="1476103"/>
                  </a:cubicBezTo>
                  <a:cubicBezTo>
                    <a:pt x="291737" y="1484811"/>
                    <a:pt x="309665" y="1492567"/>
                    <a:pt x="326572" y="1502228"/>
                  </a:cubicBezTo>
                  <a:cubicBezTo>
                    <a:pt x="340203" y="1510017"/>
                    <a:pt x="351414" y="1521978"/>
                    <a:pt x="365760" y="1528354"/>
                  </a:cubicBezTo>
                  <a:cubicBezTo>
                    <a:pt x="390925" y="1539539"/>
                    <a:pt x="418011" y="1545771"/>
                    <a:pt x="444137" y="1554480"/>
                  </a:cubicBezTo>
                  <a:cubicBezTo>
                    <a:pt x="457200" y="1558834"/>
                    <a:pt x="469968" y="1564203"/>
                    <a:pt x="483326" y="1567543"/>
                  </a:cubicBezTo>
                  <a:cubicBezTo>
                    <a:pt x="500743" y="1571897"/>
                    <a:pt x="518545" y="1574929"/>
                    <a:pt x="535577" y="1580606"/>
                  </a:cubicBezTo>
                  <a:cubicBezTo>
                    <a:pt x="557822" y="1588021"/>
                    <a:pt x="578936" y="1598498"/>
                    <a:pt x="600892" y="1606731"/>
                  </a:cubicBezTo>
                  <a:cubicBezTo>
                    <a:pt x="638378" y="1620788"/>
                    <a:pt x="651149" y="1622561"/>
                    <a:pt x="692332" y="1632857"/>
                  </a:cubicBezTo>
                  <a:cubicBezTo>
                    <a:pt x="705395" y="1641566"/>
                    <a:pt x="716820" y="1653470"/>
                    <a:pt x="731520" y="1658983"/>
                  </a:cubicBezTo>
                  <a:cubicBezTo>
                    <a:pt x="752309" y="1666779"/>
                    <a:pt x="775295" y="1666661"/>
                    <a:pt x="796835" y="1672046"/>
                  </a:cubicBezTo>
                  <a:cubicBezTo>
                    <a:pt x="810193" y="1675385"/>
                    <a:pt x="822960" y="1680754"/>
                    <a:pt x="836023" y="1685108"/>
                  </a:cubicBezTo>
                  <a:cubicBezTo>
                    <a:pt x="975360" y="1680754"/>
                    <a:pt x="1115062" y="1683017"/>
                    <a:pt x="1254035" y="1672046"/>
                  </a:cubicBezTo>
                  <a:cubicBezTo>
                    <a:pt x="1281488" y="1669879"/>
                    <a:pt x="1306286" y="1654629"/>
                    <a:pt x="1332412" y="1645920"/>
                  </a:cubicBezTo>
                  <a:cubicBezTo>
                    <a:pt x="1345475" y="1641566"/>
                    <a:pt x="1360143" y="1640495"/>
                    <a:pt x="1371600" y="1632857"/>
                  </a:cubicBezTo>
                  <a:cubicBezTo>
                    <a:pt x="1397726" y="1615440"/>
                    <a:pt x="1420189" y="1590535"/>
                    <a:pt x="1449977" y="1580606"/>
                  </a:cubicBezTo>
                  <a:cubicBezTo>
                    <a:pt x="1489253" y="1567514"/>
                    <a:pt x="1494592" y="1569553"/>
                    <a:pt x="1528355" y="1541417"/>
                  </a:cubicBezTo>
                  <a:cubicBezTo>
                    <a:pt x="1593588" y="1487056"/>
                    <a:pt x="1537862" y="1512121"/>
                    <a:pt x="1606732" y="1489166"/>
                  </a:cubicBezTo>
                  <a:cubicBezTo>
                    <a:pt x="1615440" y="1476103"/>
                    <a:pt x="1622806" y="1462038"/>
                    <a:pt x="1632857" y="1449977"/>
                  </a:cubicBezTo>
                  <a:cubicBezTo>
                    <a:pt x="1644684" y="1435785"/>
                    <a:pt x="1661798" y="1426159"/>
                    <a:pt x="1672046" y="1410788"/>
                  </a:cubicBezTo>
                  <a:cubicBezTo>
                    <a:pt x="1679684" y="1399331"/>
                    <a:pt x="1678951" y="1383916"/>
                    <a:pt x="1685109" y="1371600"/>
                  </a:cubicBezTo>
                  <a:cubicBezTo>
                    <a:pt x="1692130" y="1357558"/>
                    <a:pt x="1702526" y="1345474"/>
                    <a:pt x="1711235" y="1332411"/>
                  </a:cubicBezTo>
                  <a:cubicBezTo>
                    <a:pt x="1744064" y="1233919"/>
                    <a:pt x="1699781" y="1355316"/>
                    <a:pt x="1750423" y="1254034"/>
                  </a:cubicBezTo>
                  <a:cubicBezTo>
                    <a:pt x="1804506" y="1145868"/>
                    <a:pt x="1714737" y="1287969"/>
                    <a:pt x="1789612" y="1175657"/>
                  </a:cubicBezTo>
                  <a:cubicBezTo>
                    <a:pt x="1793966" y="1158240"/>
                    <a:pt x="1799154" y="1141010"/>
                    <a:pt x="1802675" y="1123406"/>
                  </a:cubicBezTo>
                  <a:cubicBezTo>
                    <a:pt x="1807869" y="1097434"/>
                    <a:pt x="1809313" y="1070724"/>
                    <a:pt x="1815737" y="1045028"/>
                  </a:cubicBezTo>
                  <a:cubicBezTo>
                    <a:pt x="1822416" y="1018311"/>
                    <a:pt x="1837336" y="993815"/>
                    <a:pt x="1841863" y="966651"/>
                  </a:cubicBezTo>
                  <a:cubicBezTo>
                    <a:pt x="1857190" y="874692"/>
                    <a:pt x="1846550" y="913401"/>
                    <a:pt x="1867989" y="849086"/>
                  </a:cubicBezTo>
                  <a:cubicBezTo>
                    <a:pt x="1863635" y="727166"/>
                    <a:pt x="1865649" y="604852"/>
                    <a:pt x="1854926" y="483326"/>
                  </a:cubicBezTo>
                  <a:cubicBezTo>
                    <a:pt x="1852505" y="455893"/>
                    <a:pt x="1848273" y="424421"/>
                    <a:pt x="1828800" y="404948"/>
                  </a:cubicBezTo>
                  <a:lnTo>
                    <a:pt x="1789612" y="365760"/>
                  </a:lnTo>
                  <a:cubicBezTo>
                    <a:pt x="1764730" y="291115"/>
                    <a:pt x="1797076" y="353319"/>
                    <a:pt x="1737360" y="313508"/>
                  </a:cubicBezTo>
                  <a:cubicBezTo>
                    <a:pt x="1639510" y="248275"/>
                    <a:pt x="1752166" y="292318"/>
                    <a:pt x="1658983" y="261257"/>
                  </a:cubicBezTo>
                  <a:cubicBezTo>
                    <a:pt x="1596880" y="219854"/>
                    <a:pt x="1634691" y="240097"/>
                    <a:pt x="1541417" y="209006"/>
                  </a:cubicBezTo>
                  <a:lnTo>
                    <a:pt x="1502229" y="195943"/>
                  </a:lnTo>
                  <a:lnTo>
                    <a:pt x="1463040" y="182880"/>
                  </a:lnTo>
                  <a:cubicBezTo>
                    <a:pt x="1449977" y="174171"/>
                    <a:pt x="1437894" y="163775"/>
                    <a:pt x="1423852" y="156754"/>
                  </a:cubicBezTo>
                  <a:cubicBezTo>
                    <a:pt x="1411536" y="150596"/>
                    <a:pt x="1396700" y="150378"/>
                    <a:pt x="1384663" y="143691"/>
                  </a:cubicBezTo>
                  <a:cubicBezTo>
                    <a:pt x="1305057" y="99466"/>
                    <a:pt x="1331588" y="94500"/>
                    <a:pt x="1267097" y="78377"/>
                  </a:cubicBezTo>
                  <a:cubicBezTo>
                    <a:pt x="1262873" y="77321"/>
                    <a:pt x="1258389" y="78377"/>
                    <a:pt x="1254035" y="78377"/>
                  </a:cubicBezTo>
                </a:path>
              </a:pathLst>
            </a:cu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" name="zakroužkuj červená srdíčk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06295" y="12629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83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l="30000" t="19000" r="3000" b="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ěticípá hvězda 1"/>
          <p:cNvSpPr/>
          <p:nvPr/>
        </p:nvSpPr>
        <p:spPr>
          <a:xfrm>
            <a:off x="539552" y="5617083"/>
            <a:ext cx="1008112" cy="1008112"/>
          </a:xfrm>
          <a:prstGeom prst="star5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ěticípá hvězda 2"/>
          <p:cNvSpPr/>
          <p:nvPr/>
        </p:nvSpPr>
        <p:spPr>
          <a:xfrm>
            <a:off x="1717800" y="4522994"/>
            <a:ext cx="1008112" cy="1008112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2123728" y="5617083"/>
            <a:ext cx="1008112" cy="1008112"/>
          </a:xfrm>
          <a:prstGeom prst="star5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2915816" y="4783170"/>
            <a:ext cx="1008112" cy="1008112"/>
          </a:xfrm>
          <a:prstGeom prst="star5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3635896" y="5632256"/>
            <a:ext cx="1008112" cy="1008112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4398998" y="4783170"/>
            <a:ext cx="1008112" cy="1008112"/>
          </a:xfrm>
          <a:prstGeom prst="star5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5076056" y="5663939"/>
            <a:ext cx="1008112" cy="1008112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868144" y="4814746"/>
            <a:ext cx="1008112" cy="1008112"/>
          </a:xfrm>
          <a:prstGeom prst="star5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6588224" y="5663993"/>
            <a:ext cx="1008112" cy="1008112"/>
          </a:xfrm>
          <a:prstGeom prst="star5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7236296" y="4783170"/>
            <a:ext cx="1008112" cy="1008112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7956376" y="5663939"/>
            <a:ext cx="1008112" cy="1008112"/>
          </a:xfrm>
          <a:prstGeom prst="star5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179512" y="4365104"/>
            <a:ext cx="1008112" cy="1008112"/>
          </a:xfrm>
          <a:prstGeom prst="star5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1043608" y="3573016"/>
            <a:ext cx="1008112" cy="1008112"/>
          </a:xfrm>
          <a:prstGeom prst="star5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12044" y="238861"/>
            <a:ext cx="50411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VLOŽ DO RÁMEČKU JEN </a:t>
            </a:r>
            <a:r>
              <a:rPr lang="cs-CZ" sz="2400" dirty="0" smtClean="0">
                <a:solidFill>
                  <a:srgbClr val="FFC000"/>
                </a:solidFill>
              </a:rPr>
              <a:t>ŽLUTÉ</a:t>
            </a:r>
            <a:r>
              <a:rPr lang="cs-CZ" sz="2400" dirty="0" smtClean="0"/>
              <a:t> HVĚZDY</a:t>
            </a:r>
            <a:endParaRPr lang="cs-CZ" sz="2400" dirty="0"/>
          </a:p>
        </p:txBody>
      </p:sp>
      <p:sp>
        <p:nvSpPr>
          <p:cNvPr id="16" name="Pěticípá hvězda 15"/>
          <p:cNvSpPr/>
          <p:nvPr/>
        </p:nvSpPr>
        <p:spPr>
          <a:xfrm>
            <a:off x="173623" y="2564904"/>
            <a:ext cx="1008112" cy="1008112"/>
          </a:xfrm>
          <a:prstGeom prst="star5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1547664" y="2502362"/>
            <a:ext cx="1008112" cy="1008112"/>
          </a:xfrm>
          <a:prstGeom prst="star5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739018" y="1556792"/>
            <a:ext cx="1008112" cy="1008112"/>
          </a:xfrm>
          <a:prstGeom prst="star5">
            <a:avLst/>
          </a:prstGeom>
          <a:solidFill>
            <a:srgbClr val="007A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vlož do rámečku žluté hvězdy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07110" y="2388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59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96752"/>
          </a:xfrm>
        </p:spPr>
        <p:txBody>
          <a:bodyPr/>
          <a:lstStyle/>
          <a:p>
            <a:r>
              <a:rPr lang="cs-CZ" dirty="0" smtClean="0"/>
              <a:t>Nahrávky </a:t>
            </a:r>
            <a:r>
              <a:rPr lang="cs-CZ" dirty="0" smtClean="0"/>
              <a:t>autora</a:t>
            </a:r>
          </a:p>
          <a:p>
            <a:r>
              <a:rPr lang="cs-CZ" dirty="0"/>
              <a:t>Microsoft Office – Klipart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774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347</Words>
  <Application>Microsoft Office PowerPoint</Application>
  <PresentationFormat>Předvádění na obrazovce (4:3)</PresentationFormat>
  <Paragraphs>41</Paragraphs>
  <Slides>12</Slides>
  <Notes>0</Notes>
  <HiddenSlides>0</HiddenSlides>
  <MMClips>24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uzivatel</cp:lastModifiedBy>
  <cp:revision>36</cp:revision>
  <dcterms:created xsi:type="dcterms:W3CDTF">2011-09-23T14:58:30Z</dcterms:created>
  <dcterms:modified xsi:type="dcterms:W3CDTF">2013-01-27T21:47:55Z</dcterms:modified>
</cp:coreProperties>
</file>