
<file path=[Content_Types].xml><?xml version="1.0" encoding="utf-8"?>
<Types xmlns="http://schemas.openxmlformats.org/package/2006/content-types">
  <Default Extension="png" ContentType="image/png"/>
  <Default Extension="mp3" ContentType="audio/unknown"/>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6" r:id="rId8"/>
    <p:sldId id="269" r:id="rId9"/>
    <p:sldId id="267" r:id="rId10"/>
    <p:sldId id="268" r:id="rId11"/>
    <p:sldId id="274" r:id="rId12"/>
    <p:sldId id="273" r:id="rId13"/>
    <p:sldId id="275"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39D03"/>
    <a:srgbClr val="FF99CC"/>
    <a:srgbClr val="B45A00"/>
    <a:srgbClr val="9900CC"/>
    <a:srgbClr val="FCA304"/>
    <a:srgbClr val="FCC704"/>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44" autoAdjust="0"/>
    <p:restoredTop sz="94660"/>
  </p:normalViewPr>
  <p:slideViewPr>
    <p:cSldViewPr>
      <p:cViewPr varScale="1">
        <p:scale>
          <a:sx n="65" d="100"/>
          <a:sy n="65" d="100"/>
        </p:scale>
        <p:origin x="-144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smtClean="0"/>
              <a:t>27.1.2013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3442ACA-7212-48F5-8764-F369867320D6}" type="slidenum">
              <a:rPr lang="cs-CZ" smtClean="0"/>
              <a:t>‹#›</a:t>
            </a:fld>
            <a:endParaRPr lang="cs-CZ"/>
          </a:p>
        </p:txBody>
      </p:sp>
    </p:spTree>
    <p:extLst>
      <p:ext uri="{BB962C8B-B14F-4D97-AF65-F5344CB8AC3E}">
        <p14:creationId xmlns:p14="http://schemas.microsoft.com/office/powerpoint/2010/main" val="3969865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smtClean="0"/>
              <a:t>27.1.2013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3442ACA-7212-48F5-8764-F369867320D6}" type="slidenum">
              <a:rPr lang="cs-CZ" smtClean="0"/>
              <a:t>‹#›</a:t>
            </a:fld>
            <a:endParaRPr lang="cs-CZ"/>
          </a:p>
        </p:txBody>
      </p:sp>
    </p:spTree>
    <p:extLst>
      <p:ext uri="{BB962C8B-B14F-4D97-AF65-F5344CB8AC3E}">
        <p14:creationId xmlns:p14="http://schemas.microsoft.com/office/powerpoint/2010/main" val="3283028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3136C587-CEC7-4900-865E-CFFABBEAAC38}" type="datetimeFigureOut">
              <a:rPr lang="cs-CZ" smtClean="0"/>
              <a:t>27.1.2013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3442ACA-7212-48F5-8764-F369867320D6}" type="slidenum">
              <a:rPr lang="cs-CZ" smtClean="0"/>
              <a:t>‹#›</a:t>
            </a:fld>
            <a:endParaRPr lang="cs-CZ"/>
          </a:p>
        </p:txBody>
      </p:sp>
    </p:spTree>
    <p:extLst>
      <p:ext uri="{BB962C8B-B14F-4D97-AF65-F5344CB8AC3E}">
        <p14:creationId xmlns:p14="http://schemas.microsoft.com/office/powerpoint/2010/main" val="1363738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36C587-CEC7-4900-865E-CFFABBEAAC38}" type="datetimeFigureOut">
              <a:rPr lang="cs-CZ" smtClean="0"/>
              <a:t>27.1.2013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3442ACA-7212-48F5-8764-F369867320D6}" type="slidenum">
              <a:rPr lang="cs-CZ" smtClean="0"/>
              <a:t>‹#›</a:t>
            </a:fld>
            <a:endParaRPr lang="cs-CZ"/>
          </a:p>
        </p:txBody>
      </p:sp>
    </p:spTree>
    <p:extLst>
      <p:ext uri="{BB962C8B-B14F-4D97-AF65-F5344CB8AC3E}">
        <p14:creationId xmlns:p14="http://schemas.microsoft.com/office/powerpoint/2010/main" val="2253388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136C587-CEC7-4900-865E-CFFABBEAAC38}" type="datetimeFigureOut">
              <a:rPr lang="cs-CZ" smtClean="0"/>
              <a:t>27.1.2013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3442ACA-7212-48F5-8764-F369867320D6}" type="slidenum">
              <a:rPr lang="cs-CZ" smtClean="0"/>
              <a:t>‹#›</a:t>
            </a:fld>
            <a:endParaRPr lang="cs-CZ"/>
          </a:p>
        </p:txBody>
      </p:sp>
    </p:spTree>
    <p:extLst>
      <p:ext uri="{BB962C8B-B14F-4D97-AF65-F5344CB8AC3E}">
        <p14:creationId xmlns:p14="http://schemas.microsoft.com/office/powerpoint/2010/main" val="409917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3136C587-CEC7-4900-865E-CFFABBEAAC38}" type="datetimeFigureOut">
              <a:rPr lang="cs-CZ" smtClean="0"/>
              <a:t>27.1.2013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3442ACA-7212-48F5-8764-F369867320D6}" type="slidenum">
              <a:rPr lang="cs-CZ" smtClean="0"/>
              <a:t>‹#›</a:t>
            </a:fld>
            <a:endParaRPr lang="cs-CZ"/>
          </a:p>
        </p:txBody>
      </p:sp>
    </p:spTree>
    <p:extLst>
      <p:ext uri="{BB962C8B-B14F-4D97-AF65-F5344CB8AC3E}">
        <p14:creationId xmlns:p14="http://schemas.microsoft.com/office/powerpoint/2010/main" val="1702110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136C587-CEC7-4900-865E-CFFABBEAAC38}" type="datetimeFigureOut">
              <a:rPr lang="cs-CZ" smtClean="0"/>
              <a:t>27.1.2013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3442ACA-7212-48F5-8764-F369867320D6}" type="slidenum">
              <a:rPr lang="cs-CZ" smtClean="0"/>
              <a:t>‹#›</a:t>
            </a:fld>
            <a:endParaRPr lang="cs-CZ"/>
          </a:p>
        </p:txBody>
      </p:sp>
    </p:spTree>
    <p:extLst>
      <p:ext uri="{BB962C8B-B14F-4D97-AF65-F5344CB8AC3E}">
        <p14:creationId xmlns:p14="http://schemas.microsoft.com/office/powerpoint/2010/main" val="1054191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136C587-CEC7-4900-865E-CFFABBEAAC38}" type="datetimeFigureOut">
              <a:rPr lang="cs-CZ" smtClean="0"/>
              <a:t>27.1.2013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3442ACA-7212-48F5-8764-F369867320D6}" type="slidenum">
              <a:rPr lang="cs-CZ" smtClean="0"/>
              <a:t>‹#›</a:t>
            </a:fld>
            <a:endParaRPr lang="cs-CZ"/>
          </a:p>
        </p:txBody>
      </p:sp>
    </p:spTree>
    <p:extLst>
      <p:ext uri="{BB962C8B-B14F-4D97-AF65-F5344CB8AC3E}">
        <p14:creationId xmlns:p14="http://schemas.microsoft.com/office/powerpoint/2010/main" val="2663451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136C587-CEC7-4900-865E-CFFABBEAAC38}" type="datetimeFigureOut">
              <a:rPr lang="cs-CZ" smtClean="0"/>
              <a:t>27.1.2013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3442ACA-7212-48F5-8764-F369867320D6}" type="slidenum">
              <a:rPr lang="cs-CZ" smtClean="0"/>
              <a:t>‹#›</a:t>
            </a:fld>
            <a:endParaRPr lang="cs-CZ"/>
          </a:p>
        </p:txBody>
      </p:sp>
    </p:spTree>
    <p:extLst>
      <p:ext uri="{BB962C8B-B14F-4D97-AF65-F5344CB8AC3E}">
        <p14:creationId xmlns:p14="http://schemas.microsoft.com/office/powerpoint/2010/main" val="559780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smtClean="0"/>
              <a:t>27.1.2013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3442ACA-7212-48F5-8764-F369867320D6}" type="slidenum">
              <a:rPr lang="cs-CZ" smtClean="0"/>
              <a:t>‹#›</a:t>
            </a:fld>
            <a:endParaRPr lang="cs-CZ"/>
          </a:p>
        </p:txBody>
      </p:sp>
    </p:spTree>
    <p:extLst>
      <p:ext uri="{BB962C8B-B14F-4D97-AF65-F5344CB8AC3E}">
        <p14:creationId xmlns:p14="http://schemas.microsoft.com/office/powerpoint/2010/main" val="3141068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smtClean="0"/>
              <a:t>27.1.2013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3442ACA-7212-48F5-8764-F369867320D6}" type="slidenum">
              <a:rPr lang="cs-CZ" smtClean="0"/>
              <a:t>‹#›</a:t>
            </a:fld>
            <a:endParaRPr lang="cs-CZ"/>
          </a:p>
        </p:txBody>
      </p:sp>
    </p:spTree>
    <p:extLst>
      <p:ext uri="{BB962C8B-B14F-4D97-AF65-F5344CB8AC3E}">
        <p14:creationId xmlns:p14="http://schemas.microsoft.com/office/powerpoint/2010/main" val="369801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36C587-CEC7-4900-865E-CFFABBEAAC38}" type="datetimeFigureOut">
              <a:rPr lang="cs-CZ" smtClean="0"/>
              <a:t>27.1.2013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442ACA-7212-48F5-8764-F369867320D6}" type="slidenum">
              <a:rPr lang="cs-CZ" smtClean="0"/>
              <a:t>‹#›</a:t>
            </a:fld>
            <a:endParaRPr lang="cs-CZ"/>
          </a:p>
        </p:txBody>
      </p:sp>
    </p:spTree>
    <p:extLst>
      <p:ext uri="{BB962C8B-B14F-4D97-AF65-F5344CB8AC3E}">
        <p14:creationId xmlns:p14="http://schemas.microsoft.com/office/powerpoint/2010/main" val="1207900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p3"/><Relationship Id="rId1" Type="http://schemas.microsoft.com/office/2007/relationships/media" Target="../media/media2.mp3"/><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p3"/><Relationship Id="rId1" Type="http://schemas.microsoft.com/office/2007/relationships/media" Target="../media/media3.mp3"/><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p3"/><Relationship Id="rId1" Type="http://schemas.microsoft.com/office/2007/relationships/media" Target="../media/media4.mp3"/><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audio" Target="../media/media2.mp3"/><Relationship Id="rId3" Type="http://schemas.microsoft.com/office/2007/relationships/media" Target="../media/media4.mp3"/><Relationship Id="rId7" Type="http://schemas.microsoft.com/office/2007/relationships/media" Target="../media/media2.mp3"/><Relationship Id="rId12" Type="http://schemas.openxmlformats.org/officeDocument/2006/relationships/image" Target="../media/image3.png"/><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audio" Target="../media/media1.mp3"/><Relationship Id="rId11" Type="http://schemas.openxmlformats.org/officeDocument/2006/relationships/slideLayout" Target="../slideLayouts/slideLayout7.xml"/><Relationship Id="rId5" Type="http://schemas.microsoft.com/office/2007/relationships/media" Target="../media/media1.mp3"/><Relationship Id="rId10" Type="http://schemas.openxmlformats.org/officeDocument/2006/relationships/audio" Target="../media/media5.mp3"/><Relationship Id="rId4" Type="http://schemas.openxmlformats.org/officeDocument/2006/relationships/audio" Target="../media/media4.mp3"/><Relationship Id="rId9" Type="http://schemas.microsoft.com/office/2007/relationships/media" Target="../media/media5.mp3"/></Relationships>
</file>

<file path=ppt/slides/_rels/slide8.xml.rels><?xml version="1.0" encoding="UTF-8" standalone="yes"?>
<Relationships xmlns="http://schemas.openxmlformats.org/package/2006/relationships"><Relationship Id="rId8" Type="http://schemas.openxmlformats.org/officeDocument/2006/relationships/audio" Target="../media/media3.mp3"/><Relationship Id="rId3" Type="http://schemas.microsoft.com/office/2007/relationships/media" Target="../media/media1.mp3"/><Relationship Id="rId7" Type="http://schemas.microsoft.com/office/2007/relationships/media" Target="../media/media3.mp3"/><Relationship Id="rId12" Type="http://schemas.openxmlformats.org/officeDocument/2006/relationships/image" Target="../media/image3.pn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audio" Target="../media/media4.mp3"/><Relationship Id="rId11" Type="http://schemas.openxmlformats.org/officeDocument/2006/relationships/slideLayout" Target="../slideLayouts/slideLayout7.xml"/><Relationship Id="rId5" Type="http://schemas.microsoft.com/office/2007/relationships/media" Target="../media/media4.mp3"/><Relationship Id="rId10" Type="http://schemas.openxmlformats.org/officeDocument/2006/relationships/audio" Target="../media/media6.mp3"/><Relationship Id="rId4" Type="http://schemas.openxmlformats.org/officeDocument/2006/relationships/audio" Target="../media/media1.mp3"/><Relationship Id="rId9" Type="http://schemas.microsoft.com/office/2007/relationships/media" Target="../media/media6.mp3"/></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p3"/><Relationship Id="rId1" Type="http://schemas.microsoft.com/office/2007/relationships/media" Target="../media/media7.mp3"/><Relationship Id="rId6" Type="http://schemas.openxmlformats.org/officeDocument/2006/relationships/image" Target="../media/image3.png"/><Relationship Id="rId5" Type="http://schemas.openxmlformats.org/officeDocument/2006/relationships/audio" Target="../media/audio2.wav"/><Relationship Id="rId4" Type="http://schemas.openxmlformats.org/officeDocument/2006/relationships/audio" Target="../media/audio1.wav"/></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p3"/><Relationship Id="rId1" Type="http://schemas.microsoft.com/office/2007/relationships/media" Target="../media/media8.mp3"/><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p3"/><Relationship Id="rId1" Type="http://schemas.microsoft.com/office/2007/relationships/media" Target="../media/media9.mp3"/><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p3"/><Relationship Id="rId1" Type="http://schemas.microsoft.com/office/2007/relationships/media" Target="../media/media10.mp3"/><Relationship Id="rId5" Type="http://schemas.openxmlformats.org/officeDocument/2006/relationships/image" Target="../media/image3.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0690" y="577483"/>
            <a:ext cx="6287928"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Nadpis 1"/>
          <p:cNvSpPr txBox="1">
            <a:spLocks/>
          </p:cNvSpPr>
          <p:nvPr/>
        </p:nvSpPr>
        <p:spPr>
          <a:xfrm>
            <a:off x="1047073" y="2392084"/>
            <a:ext cx="6995160" cy="1323023"/>
          </a:xfrm>
          <a:prstGeom prst="rect">
            <a:avLst/>
          </a:prstGeom>
        </p:spPr>
        <p:txBody>
          <a:bodyPr lIns="82296" tIns="41148" rIns="82296" bIns="41148"/>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4000" dirty="0" smtClean="0">
                <a:solidFill>
                  <a:prstClr val="black"/>
                </a:solidFill>
              </a:rPr>
              <a:t>Barvy II</a:t>
            </a:r>
            <a:br>
              <a:rPr lang="cs-CZ" sz="4000" dirty="0" smtClean="0">
                <a:solidFill>
                  <a:prstClr val="black"/>
                </a:solidFill>
              </a:rPr>
            </a:br>
            <a:r>
              <a:rPr lang="cs-CZ" sz="4000" dirty="0" smtClean="0">
                <a:solidFill>
                  <a:prstClr val="black"/>
                </a:solidFill>
              </a:rPr>
              <a:t>VY_32_INOVACE_4C_04</a:t>
            </a:r>
          </a:p>
          <a:p>
            <a:pPr lvl="0">
              <a:spcBef>
                <a:spcPts val="0"/>
              </a:spcBef>
            </a:pPr>
            <a:r>
              <a:rPr lang="cs-CZ" sz="2800" dirty="0">
                <a:solidFill>
                  <a:prstClr val="black"/>
                </a:solidFill>
              </a:rPr>
              <a:t>Číslo projektu: </a:t>
            </a:r>
            <a:r>
              <a:rPr lang="cs-CZ" sz="2800" dirty="0">
                <a:solidFill>
                  <a:srgbClr val="000000"/>
                </a:solidFill>
                <a:ea typeface="+mn-ea"/>
                <a:cs typeface="+mn-cs"/>
              </a:rPr>
              <a:t>CZ.1.07/1.4.00/21.1101</a:t>
            </a:r>
            <a:endParaRPr lang="cs-CZ" sz="1800" dirty="0">
              <a:solidFill>
                <a:prstClr val="black"/>
              </a:solidFill>
              <a:ea typeface="+mn-ea"/>
              <a:cs typeface="+mn-cs"/>
            </a:endParaRPr>
          </a:p>
        </p:txBody>
      </p:sp>
      <p:sp>
        <p:nvSpPr>
          <p:cNvPr id="4" name="Podnadpis 2"/>
          <p:cNvSpPr txBox="1">
            <a:spLocks/>
          </p:cNvSpPr>
          <p:nvPr/>
        </p:nvSpPr>
        <p:spPr>
          <a:xfrm>
            <a:off x="971600" y="4581128"/>
            <a:ext cx="7272808" cy="1577340"/>
          </a:xfrm>
          <a:prstGeom prst="rect">
            <a:avLst/>
          </a:prstGeom>
        </p:spPr>
        <p:txBody>
          <a:bodyPr vert="horz" lIns="82296" tIns="41148" rIns="82296" bIns="41148" rtlCol="0">
            <a:normAutofit fontScale="70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nSpc>
                <a:spcPct val="120000"/>
              </a:lnSpc>
            </a:pPr>
            <a:endParaRPr lang="cs-CZ" dirty="0" smtClean="0">
              <a:solidFill>
                <a:prstClr val="black">
                  <a:tint val="75000"/>
                </a:prstClr>
              </a:solidFill>
            </a:endParaRPr>
          </a:p>
          <a:p>
            <a:pPr>
              <a:lnSpc>
                <a:spcPct val="120000"/>
              </a:lnSpc>
            </a:pPr>
            <a:r>
              <a:rPr lang="cs-CZ" sz="2900" dirty="0" smtClean="0">
                <a:solidFill>
                  <a:prstClr val="black">
                    <a:tint val="75000"/>
                  </a:prstClr>
                </a:solidFill>
              </a:rPr>
              <a:t>Sada 3</a:t>
            </a:r>
          </a:p>
          <a:p>
            <a:pPr>
              <a:lnSpc>
                <a:spcPct val="120000"/>
              </a:lnSpc>
            </a:pPr>
            <a:r>
              <a:rPr lang="cs-CZ" sz="2900" dirty="0" smtClean="0">
                <a:solidFill>
                  <a:prstClr val="black">
                    <a:tint val="75000"/>
                  </a:prstClr>
                </a:solidFill>
              </a:rPr>
              <a:t>Smyslová výchova</a:t>
            </a:r>
          </a:p>
          <a:p>
            <a:pPr>
              <a:lnSpc>
                <a:spcPct val="120000"/>
              </a:lnSpc>
            </a:pPr>
            <a:r>
              <a:rPr lang="cs-CZ" sz="2900" dirty="0" smtClean="0">
                <a:solidFill>
                  <a:prstClr val="black">
                    <a:tint val="75000"/>
                  </a:prstClr>
                </a:solidFill>
              </a:rPr>
              <a:t>Mateřská škola, Základní škola a Praktická škola Trhové Sviny</a:t>
            </a:r>
          </a:p>
          <a:p>
            <a:endParaRPr lang="cs-CZ" dirty="0">
              <a:solidFill>
                <a:prstClr val="black">
                  <a:tint val="75000"/>
                </a:prstClr>
              </a:solidFill>
            </a:endParaRPr>
          </a:p>
        </p:txBody>
      </p:sp>
    </p:spTree>
    <p:extLst>
      <p:ext uri="{BB962C8B-B14F-4D97-AF65-F5344CB8AC3E}">
        <p14:creationId xmlns:p14="http://schemas.microsoft.com/office/powerpoint/2010/main" val="38412959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extLst>
              <p:ext uri="{D42A27DB-BD31-4B8C-83A1-F6EECF244321}">
                <p14:modId xmlns:p14="http://schemas.microsoft.com/office/powerpoint/2010/main" val="2350043836"/>
              </p:ext>
            </p:extLst>
          </p:nvPr>
        </p:nvGraphicFramePr>
        <p:xfrm>
          <a:off x="251520" y="476672"/>
          <a:ext cx="8641103" cy="5980354"/>
        </p:xfrm>
        <a:graphic>
          <a:graphicData uri="http://schemas.openxmlformats.org/drawingml/2006/table">
            <a:tbl>
              <a:tblPr firstRow="1" bandRow="1">
                <a:tableStyleId>{5940675A-B579-460E-94D1-54222C63F5DA}</a:tableStyleId>
              </a:tblPr>
              <a:tblGrid>
                <a:gridCol w="2115805"/>
                <a:gridCol w="6525298"/>
              </a:tblGrid>
              <a:tr h="2690484">
                <a:tc>
                  <a:txBody>
                    <a:bodyPr/>
                    <a:lstStyle/>
                    <a:p>
                      <a:r>
                        <a:rPr lang="cs-CZ" sz="1300" dirty="0" smtClean="0"/>
                        <a:t>Anotace</a:t>
                      </a:r>
                      <a:endParaRPr lang="cs-CZ" sz="1300" dirty="0"/>
                    </a:p>
                  </a:txBody>
                  <a:tcPr marL="82296" marR="82296" marT="41148" marB="41148"/>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cs-CZ" sz="1300" b="0" i="0" u="none" strike="noStrike" kern="1200" cap="none" spc="0" normalizeH="0" baseline="0" noProof="0" dirty="0" smtClean="0">
                          <a:ln>
                            <a:noFill/>
                          </a:ln>
                          <a:solidFill>
                            <a:prstClr val="black"/>
                          </a:solidFill>
                          <a:effectLst/>
                          <a:uLnTx/>
                          <a:uFillTx/>
                          <a:latin typeface="+mn-lt"/>
                          <a:ea typeface="+mn-ea"/>
                          <a:cs typeface="+mn-cs"/>
                        </a:rPr>
                        <a:t>Tento digitální učební materiál je věnován následujícím barvám: hnědá, růžová, oranžová, fialová. První čtyři snímky žákům vyjmenované barvy názorně demonstrují. Vloženy jsou zde i audio nahrávky, které jednotlivé barvy pojmenovávají. Následuje zábavná aktivita, prostřednictvím níž si žáci jednotlivé barvy lépe zapamatují. Jejich úkolem je klikat postupně na kostičky a poslouchat, jakou barvu nese právě ta, kterou si zrovna vybrali. Tuto aktivitu je možno několikrát opakovat. Dalších pět snímků slouží k procvičení  probírané látky.  Nejprve mají žáci za úkol pojmenovat barvy na srdíčkách. Své odpovědi si mohou zkontrolovat kliknutím na každé ze srdíček. Po provedení této aktivační události zazní příslušný název barvy.  Na dalším snímku mají žáci vyhledat všechny růžové puntíky. Zda ukazují ten správný si opět mohou zkontrolovat kliknutím na každý z puntíků – růžové se zvýrazní, ostatní zmizí.  Následují dvě aktivity, při nichž budou žáci využívat funkce skrytého pera. Nejprve mají za úkol spojit čarou barevné obdélníky s příslušným vzorem tak, jak je na snímku naznačeno. Dále je jejich </a:t>
                      </a:r>
                      <a:r>
                        <a:rPr kumimoji="0" lang="cs-CZ" sz="1300" b="0" i="0" u="none" strike="noStrike" kern="1200" cap="none" spc="0" normalizeH="0" baseline="0" noProof="0" smtClean="0">
                          <a:ln>
                            <a:noFill/>
                          </a:ln>
                          <a:solidFill>
                            <a:prstClr val="black"/>
                          </a:solidFill>
                          <a:effectLst/>
                          <a:uLnTx/>
                          <a:uFillTx/>
                          <a:latin typeface="+mn-lt"/>
                          <a:ea typeface="+mn-ea"/>
                          <a:cs typeface="+mn-cs"/>
                        </a:rPr>
                        <a:t>úkolem zakroužkovat </a:t>
                      </a:r>
                      <a:r>
                        <a:rPr kumimoji="0" lang="cs-CZ" sz="1300" b="0" i="0" u="none" strike="noStrike" kern="1200" cap="none" spc="0" normalizeH="0" baseline="0" noProof="0" dirty="0" smtClean="0">
                          <a:ln>
                            <a:noFill/>
                          </a:ln>
                          <a:solidFill>
                            <a:prstClr val="black"/>
                          </a:solidFill>
                          <a:effectLst/>
                          <a:uLnTx/>
                          <a:uFillTx/>
                          <a:latin typeface="+mn-lt"/>
                          <a:ea typeface="+mn-ea"/>
                          <a:cs typeface="+mn-cs"/>
                        </a:rPr>
                        <a:t>všechna oranžová sluníčka. U posledního snímku je nutné vypnout prezentaci a ponechat snímek v pracovním prostředí. Úkolem žáků je vybrat ze souboru hvězd jen ty fialové a vložit je do rámečku. U všech úkolů je vložena audio nahrávka se zadáním. Tuto nahrávku je možné opakovaně přehrávat. </a:t>
                      </a:r>
                      <a:endParaRPr lang="cs-CZ" sz="1300" dirty="0"/>
                    </a:p>
                  </a:txBody>
                  <a:tcPr marL="82296" marR="82296" marT="41148" marB="41148"/>
                </a:tc>
              </a:tr>
              <a:tr h="492200">
                <a:tc>
                  <a:txBody>
                    <a:bodyPr/>
                    <a:lstStyle/>
                    <a:p>
                      <a:r>
                        <a:rPr lang="cs-CZ" sz="1300" dirty="0" smtClean="0"/>
                        <a:t>Autor</a:t>
                      </a:r>
                      <a:r>
                        <a:rPr lang="cs-CZ" sz="1300" baseline="0" dirty="0" smtClean="0"/>
                        <a:t> </a:t>
                      </a:r>
                    </a:p>
                    <a:p>
                      <a:r>
                        <a:rPr lang="cs-CZ" sz="1300" baseline="0" dirty="0" smtClean="0"/>
                        <a:t>Období vytvoření materiálu</a:t>
                      </a:r>
                      <a:endParaRPr lang="cs-CZ" sz="1600" dirty="0"/>
                    </a:p>
                  </a:txBody>
                  <a:tcPr marL="82296" marR="82296" marT="41148" marB="41148"/>
                </a:tc>
                <a:tc>
                  <a:txBody>
                    <a:bodyPr/>
                    <a:lstStyle/>
                    <a:p>
                      <a:r>
                        <a:rPr lang="cs-CZ" sz="1300" dirty="0" smtClean="0"/>
                        <a:t>Mgr.</a:t>
                      </a:r>
                      <a:r>
                        <a:rPr lang="cs-CZ" sz="1300" baseline="0" dirty="0" smtClean="0"/>
                        <a:t> Eliška  </a:t>
                      </a:r>
                      <a:r>
                        <a:rPr lang="cs-CZ" sz="1300" baseline="0" dirty="0" err="1" smtClean="0"/>
                        <a:t>Libánská</a:t>
                      </a:r>
                      <a:endParaRPr lang="cs-CZ" sz="1300" baseline="0" dirty="0" smtClean="0"/>
                    </a:p>
                    <a:p>
                      <a:r>
                        <a:rPr lang="cs-CZ" sz="1300" baseline="0" dirty="0" smtClean="0"/>
                        <a:t>Říjen 2011</a:t>
                      </a:r>
                      <a:endParaRPr lang="cs-CZ" sz="1300" dirty="0"/>
                    </a:p>
                  </a:txBody>
                  <a:tcPr marL="82296" marR="82296" marT="41148" marB="41148"/>
                </a:tc>
              </a:tr>
              <a:tr h="317235">
                <a:tc>
                  <a:txBody>
                    <a:bodyPr/>
                    <a:lstStyle/>
                    <a:p>
                      <a:r>
                        <a:rPr lang="cs-CZ" sz="1300" dirty="0" smtClean="0"/>
                        <a:t>Speciální</a:t>
                      </a:r>
                      <a:r>
                        <a:rPr lang="cs-CZ" sz="1300" baseline="0" dirty="0" smtClean="0"/>
                        <a:t> vzdělávací potřeby</a:t>
                      </a:r>
                      <a:endParaRPr lang="cs-CZ" sz="1300" dirty="0"/>
                    </a:p>
                  </a:txBody>
                  <a:tcPr marL="82296" marR="82296" marT="41148" marB="41148"/>
                </a:tc>
                <a:tc>
                  <a:txBody>
                    <a:bodyPr/>
                    <a:lstStyle/>
                    <a:p>
                      <a:r>
                        <a:rPr lang="cs-CZ" sz="1300" smtClean="0"/>
                        <a:t>Mentální retardace,</a:t>
                      </a:r>
                      <a:r>
                        <a:rPr lang="cs-CZ" sz="1300" baseline="0" smtClean="0"/>
                        <a:t> </a:t>
                      </a:r>
                      <a:r>
                        <a:rPr lang="cs-CZ" sz="1300" baseline="0" dirty="0" smtClean="0"/>
                        <a:t>Poruchy </a:t>
                      </a:r>
                      <a:r>
                        <a:rPr lang="cs-CZ" sz="1300" baseline="0" smtClean="0"/>
                        <a:t>autistického spektra,  </a:t>
                      </a:r>
                      <a:r>
                        <a:rPr lang="cs-CZ" sz="1300" baseline="0" dirty="0" smtClean="0"/>
                        <a:t>ADHD</a:t>
                      </a:r>
                      <a:endParaRPr lang="cs-CZ" sz="1300" dirty="0"/>
                    </a:p>
                  </a:txBody>
                  <a:tcPr marL="82296" marR="82296" marT="41148" marB="41148"/>
                </a:tc>
              </a:tr>
              <a:tr h="316685">
                <a:tc>
                  <a:txBody>
                    <a:bodyPr/>
                    <a:lstStyle/>
                    <a:p>
                      <a:r>
                        <a:rPr lang="cs-CZ" sz="1300" baseline="0" dirty="0" smtClean="0"/>
                        <a:t>Vzdělávací obor</a:t>
                      </a:r>
                      <a:endParaRPr lang="cs-CZ" sz="1300" dirty="0"/>
                    </a:p>
                  </a:txBody>
                  <a:tcPr marL="82296" marR="82296" marT="41148" marB="41148"/>
                </a:tc>
                <a:tc>
                  <a:txBody>
                    <a:bodyPr/>
                    <a:lstStyle/>
                    <a:p>
                      <a:r>
                        <a:rPr lang="cs-CZ" sz="1300" dirty="0" smtClean="0"/>
                        <a:t>Smyslová  výchova</a:t>
                      </a:r>
                      <a:endParaRPr lang="cs-CZ" sz="1300" dirty="0"/>
                    </a:p>
                  </a:txBody>
                  <a:tcPr marL="82296" marR="82296" marT="41148" marB="41148"/>
                </a:tc>
              </a:tr>
              <a:tr h="326304">
                <a:tc>
                  <a:txBody>
                    <a:bodyPr/>
                    <a:lstStyle/>
                    <a:p>
                      <a:r>
                        <a:rPr lang="cs-CZ" sz="1300" dirty="0" smtClean="0"/>
                        <a:t>Druh</a:t>
                      </a:r>
                      <a:r>
                        <a:rPr lang="cs-CZ" sz="1300" baseline="0" dirty="0" smtClean="0"/>
                        <a:t> učebního materiálu</a:t>
                      </a:r>
                      <a:endParaRPr lang="cs-CZ" sz="1300" dirty="0"/>
                    </a:p>
                  </a:txBody>
                  <a:tcPr marL="82296" marR="82296" marT="41148" marB="41148"/>
                </a:tc>
                <a:tc>
                  <a:txBody>
                    <a:bodyPr/>
                    <a:lstStyle/>
                    <a:p>
                      <a:r>
                        <a:rPr lang="cs-CZ" sz="1300" dirty="0" smtClean="0"/>
                        <a:t>Interaktivní</a:t>
                      </a:r>
                      <a:r>
                        <a:rPr lang="cs-CZ" sz="1300" baseline="0" dirty="0" smtClean="0"/>
                        <a:t> DUM</a:t>
                      </a:r>
                      <a:endParaRPr lang="cs-CZ" sz="1300" dirty="0"/>
                    </a:p>
                  </a:txBody>
                  <a:tcPr marL="82296" marR="82296" marT="41148" marB="41148"/>
                </a:tc>
              </a:tr>
              <a:tr h="322626">
                <a:tc>
                  <a:txBody>
                    <a:bodyPr/>
                    <a:lstStyle/>
                    <a:p>
                      <a:r>
                        <a:rPr lang="cs-CZ" sz="1300" dirty="0" smtClean="0"/>
                        <a:t>Inovace</a:t>
                      </a:r>
                      <a:endParaRPr lang="cs-CZ" sz="1300" dirty="0"/>
                    </a:p>
                  </a:txBody>
                  <a:tcPr marL="82296" marR="82296" marT="41148" marB="41148"/>
                </a:tc>
                <a:tc>
                  <a:txBody>
                    <a:bodyPr/>
                    <a:lstStyle/>
                    <a:p>
                      <a:r>
                        <a:rPr lang="cs-CZ" sz="1300" dirty="0" smtClean="0"/>
                        <a:t>Díky novému</a:t>
                      </a:r>
                      <a:r>
                        <a:rPr lang="cs-CZ" sz="1300" baseline="0" dirty="0" smtClean="0"/>
                        <a:t> softwaru je možné využívat rozšířených funkcí prezentace; Rukopisné poznámky.</a:t>
                      </a:r>
                      <a:endParaRPr lang="cs-CZ" sz="1300" dirty="0"/>
                    </a:p>
                  </a:txBody>
                  <a:tcPr marL="82296" marR="82296" marT="41148" marB="41148"/>
                </a:tc>
              </a:tr>
              <a:tr h="312535">
                <a:tc>
                  <a:txBody>
                    <a:bodyPr/>
                    <a:lstStyle/>
                    <a:p>
                      <a:r>
                        <a:rPr lang="cs-CZ" sz="1300" dirty="0" smtClean="0"/>
                        <a:t>Cílová</a:t>
                      </a:r>
                      <a:r>
                        <a:rPr lang="cs-CZ" sz="1300" baseline="0" dirty="0" smtClean="0"/>
                        <a:t> skupina</a:t>
                      </a:r>
                      <a:endParaRPr lang="cs-CZ" sz="1300" dirty="0"/>
                    </a:p>
                  </a:txBody>
                  <a:tcPr marL="82296" marR="82296" marT="41148" marB="41148"/>
                </a:tc>
                <a:tc>
                  <a:txBody>
                    <a:bodyPr/>
                    <a:lstStyle/>
                    <a:p>
                      <a:r>
                        <a:rPr lang="cs-CZ" sz="1300" dirty="0" smtClean="0"/>
                        <a:t>Žák</a:t>
                      </a:r>
                      <a:r>
                        <a:rPr lang="cs-CZ" sz="1300" baseline="0" dirty="0" smtClean="0"/>
                        <a:t> –se souběžným postižením více vadami / </a:t>
                      </a:r>
                      <a:r>
                        <a:rPr kumimoji="0" lang="cs-CZ" sz="1300" b="0" i="0" u="none" strike="noStrike" kern="1200" cap="none" spc="0" normalizeH="0" baseline="0" noProof="0" dirty="0" smtClean="0">
                          <a:ln>
                            <a:noFill/>
                          </a:ln>
                          <a:solidFill>
                            <a:prstClr val="black"/>
                          </a:solidFill>
                          <a:effectLst/>
                          <a:uLnTx/>
                          <a:uFillTx/>
                          <a:latin typeface="+mn-lt"/>
                          <a:ea typeface="+mn-ea"/>
                          <a:cs typeface="+mn-cs"/>
                        </a:rPr>
                        <a:t>s těžkým mentálním postižením </a:t>
                      </a:r>
                      <a:endParaRPr lang="cs-CZ" sz="1300" dirty="0"/>
                    </a:p>
                  </a:txBody>
                  <a:tcPr marL="82296" marR="82296" marT="41148" marB="41148"/>
                </a:tc>
              </a:tr>
              <a:tr h="307490">
                <a:tc>
                  <a:txBody>
                    <a:bodyPr/>
                    <a:lstStyle/>
                    <a:p>
                      <a:r>
                        <a:rPr lang="cs-CZ" sz="1300" dirty="0" smtClean="0"/>
                        <a:t>Stupeň a typ vzdělávání</a:t>
                      </a:r>
                      <a:r>
                        <a:rPr lang="cs-CZ" sz="1300" baseline="0" dirty="0" smtClean="0"/>
                        <a:t> </a:t>
                      </a:r>
                      <a:endParaRPr lang="cs-CZ" sz="1300" dirty="0"/>
                    </a:p>
                  </a:txBody>
                  <a:tcPr marL="82296" marR="82296" marT="41148" marB="41148"/>
                </a:tc>
                <a:tc>
                  <a:txBody>
                    <a:bodyPr/>
                    <a:lstStyle/>
                    <a:p>
                      <a:r>
                        <a:rPr lang="cs-CZ" sz="1300" dirty="0" smtClean="0"/>
                        <a:t>Základní škola speciální</a:t>
                      </a:r>
                      <a:endParaRPr lang="cs-CZ" sz="1300" dirty="0"/>
                    </a:p>
                  </a:txBody>
                  <a:tcPr marL="82296" marR="82296" marT="41148" marB="41148"/>
                </a:tc>
              </a:tr>
              <a:tr h="333063">
                <a:tc>
                  <a:txBody>
                    <a:bodyPr/>
                    <a:lstStyle/>
                    <a:p>
                      <a:r>
                        <a:rPr lang="cs-CZ" sz="1300" dirty="0" smtClean="0"/>
                        <a:t>Typická</a:t>
                      </a:r>
                      <a:r>
                        <a:rPr lang="cs-CZ" sz="1300" baseline="0" dirty="0" smtClean="0"/>
                        <a:t> věková skupina</a:t>
                      </a:r>
                      <a:endParaRPr lang="cs-CZ" sz="1300" dirty="0"/>
                    </a:p>
                  </a:txBody>
                  <a:tcPr marL="82296" marR="82296" marT="41148" marB="41148"/>
                </a:tc>
                <a:tc>
                  <a:txBody>
                    <a:bodyPr/>
                    <a:lstStyle/>
                    <a:p>
                      <a:r>
                        <a:rPr lang="cs-CZ" sz="1300" dirty="0" smtClean="0"/>
                        <a:t>1.</a:t>
                      </a:r>
                      <a:r>
                        <a:rPr lang="cs-CZ" sz="1300" baseline="0" dirty="0" smtClean="0"/>
                        <a:t> – 10. ročník </a:t>
                      </a:r>
                      <a:endParaRPr lang="cs-CZ" sz="1300" dirty="0"/>
                    </a:p>
                  </a:txBody>
                  <a:tcPr marL="82296" marR="82296" marT="41148" marB="41148"/>
                </a:tc>
              </a:tr>
            </a:tbl>
          </a:graphicData>
        </a:graphic>
      </p:graphicFrame>
    </p:spTree>
    <p:extLst>
      <p:ext uri="{BB962C8B-B14F-4D97-AF65-F5344CB8AC3E}">
        <p14:creationId xmlns:p14="http://schemas.microsoft.com/office/powerpoint/2010/main" val="9589462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B45A00"/>
        </a:solidFill>
        <a:effectLst/>
      </p:bgPr>
    </p:bg>
    <p:spTree>
      <p:nvGrpSpPr>
        <p:cNvPr id="1" name=""/>
        <p:cNvGrpSpPr/>
        <p:nvPr/>
      </p:nvGrpSpPr>
      <p:grpSpPr>
        <a:xfrm>
          <a:off x="0" y="0"/>
          <a:ext cx="0" cy="0"/>
          <a:chOff x="0" y="0"/>
          <a:chExt cx="0" cy="0"/>
        </a:xfrm>
      </p:grpSpPr>
      <p:sp>
        <p:nvSpPr>
          <p:cNvPr id="2" name="TextovéPole 1"/>
          <p:cNvSpPr txBox="1"/>
          <p:nvPr/>
        </p:nvSpPr>
        <p:spPr>
          <a:xfrm>
            <a:off x="7164288" y="260648"/>
            <a:ext cx="1719510" cy="707886"/>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4000" b="1" dirty="0" smtClean="0"/>
              <a:t>HNĚDÁ</a:t>
            </a:r>
            <a:endParaRPr lang="cs-CZ" sz="4000" b="1" dirty="0"/>
          </a:p>
        </p:txBody>
      </p:sp>
      <p:pic>
        <p:nvPicPr>
          <p:cNvPr id="4" name="hnědá.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74198" y="1196752"/>
            <a:ext cx="609600" cy="609600"/>
          </a:xfrm>
          <a:prstGeom prst="rect">
            <a:avLst/>
          </a:prstGeom>
        </p:spPr>
      </p:pic>
    </p:spTree>
    <p:extLst>
      <p:ext uri="{BB962C8B-B14F-4D97-AF65-F5344CB8AC3E}">
        <p14:creationId xmlns:p14="http://schemas.microsoft.com/office/powerpoint/2010/main" val="1978765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1" presetClass="mediacall" presetSubtype="0" fill="hold" nodeType="withEffect">
                                  <p:stCondLst>
                                    <p:cond delay="0"/>
                                  </p:stCondLst>
                                  <p:childTnLst>
                                    <p:cmd type="call" cmd="playFrom(0.0)">
                                      <p:cBhvr>
                                        <p:cTn id="11" dur="29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4"/>
                </p:tgtEl>
              </p:cMediaNode>
            </p:audio>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99CC"/>
        </a:solidFill>
        <a:effectLst/>
      </p:bgPr>
    </p:bg>
    <p:spTree>
      <p:nvGrpSpPr>
        <p:cNvPr id="1" name=""/>
        <p:cNvGrpSpPr/>
        <p:nvPr/>
      </p:nvGrpSpPr>
      <p:grpSpPr>
        <a:xfrm>
          <a:off x="0" y="0"/>
          <a:ext cx="0" cy="0"/>
          <a:chOff x="0" y="0"/>
          <a:chExt cx="0" cy="0"/>
        </a:xfrm>
      </p:grpSpPr>
      <p:sp>
        <p:nvSpPr>
          <p:cNvPr id="2" name="TextovéPole 1"/>
          <p:cNvSpPr txBox="1"/>
          <p:nvPr/>
        </p:nvSpPr>
        <p:spPr>
          <a:xfrm>
            <a:off x="6876256" y="260648"/>
            <a:ext cx="1970091" cy="707886"/>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4000" b="1" dirty="0" smtClean="0"/>
              <a:t>RŮŽOVÁ</a:t>
            </a:r>
            <a:endParaRPr lang="cs-CZ" sz="4000" b="1" dirty="0"/>
          </a:p>
        </p:txBody>
      </p:sp>
      <p:pic>
        <p:nvPicPr>
          <p:cNvPr id="4" name="růžová.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36747" y="1196752"/>
            <a:ext cx="609600" cy="609600"/>
          </a:xfrm>
          <a:prstGeom prst="rect">
            <a:avLst/>
          </a:prstGeom>
        </p:spPr>
      </p:pic>
    </p:spTree>
    <p:extLst>
      <p:ext uri="{BB962C8B-B14F-4D97-AF65-F5344CB8AC3E}">
        <p14:creationId xmlns:p14="http://schemas.microsoft.com/office/powerpoint/2010/main" val="2417538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1" presetClass="mediacall" presetSubtype="0" fill="hold" nodeType="withEffect">
                                  <p:stCondLst>
                                    <p:cond delay="0"/>
                                  </p:stCondLst>
                                  <p:childTnLst>
                                    <p:cmd type="call" cmd="playFrom(0.0)">
                                      <p:cBhvr>
                                        <p:cTn id="11" dur="32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4"/>
                </p:tgtEl>
              </p:cMediaNode>
            </p:audio>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CC704"/>
        </a:solidFill>
        <a:effectLst/>
      </p:bgPr>
    </p:bg>
    <p:spTree>
      <p:nvGrpSpPr>
        <p:cNvPr id="1" name=""/>
        <p:cNvGrpSpPr/>
        <p:nvPr/>
      </p:nvGrpSpPr>
      <p:grpSpPr>
        <a:xfrm>
          <a:off x="0" y="0"/>
          <a:ext cx="0" cy="0"/>
          <a:chOff x="0" y="0"/>
          <a:chExt cx="0" cy="0"/>
        </a:xfrm>
      </p:grpSpPr>
      <p:sp>
        <p:nvSpPr>
          <p:cNvPr id="2" name="TextovéPole 1"/>
          <p:cNvSpPr txBox="1"/>
          <p:nvPr/>
        </p:nvSpPr>
        <p:spPr>
          <a:xfrm>
            <a:off x="6343947" y="260648"/>
            <a:ext cx="2630528" cy="707886"/>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4000" b="1" dirty="0" smtClean="0"/>
              <a:t>ORANŽOVÁ</a:t>
            </a:r>
            <a:endParaRPr lang="cs-CZ" sz="4000" b="1" dirty="0"/>
          </a:p>
        </p:txBody>
      </p:sp>
      <p:pic>
        <p:nvPicPr>
          <p:cNvPr id="4" name="oranžová.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64875" y="1196752"/>
            <a:ext cx="609600" cy="609600"/>
          </a:xfrm>
          <a:prstGeom prst="rect">
            <a:avLst/>
          </a:prstGeom>
        </p:spPr>
      </p:pic>
    </p:spTree>
    <p:extLst>
      <p:ext uri="{BB962C8B-B14F-4D97-AF65-F5344CB8AC3E}">
        <p14:creationId xmlns:p14="http://schemas.microsoft.com/office/powerpoint/2010/main" val="838019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1" presetClass="mediacall" presetSubtype="0" fill="hold" nodeType="withEffect">
                                  <p:stCondLst>
                                    <p:cond delay="0"/>
                                  </p:stCondLst>
                                  <p:childTnLst>
                                    <p:cmd type="call" cmd="playFrom(0.0)">
                                      <p:cBhvr>
                                        <p:cTn id="11" dur="33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4"/>
                </p:tgtEl>
              </p:cMediaNode>
            </p:audio>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900CC"/>
        </a:solidFill>
        <a:effectLst/>
      </p:bgPr>
    </p:bg>
    <p:spTree>
      <p:nvGrpSpPr>
        <p:cNvPr id="1" name=""/>
        <p:cNvGrpSpPr/>
        <p:nvPr/>
      </p:nvGrpSpPr>
      <p:grpSpPr>
        <a:xfrm>
          <a:off x="0" y="0"/>
          <a:ext cx="0" cy="0"/>
          <a:chOff x="0" y="0"/>
          <a:chExt cx="0" cy="0"/>
        </a:xfrm>
      </p:grpSpPr>
      <p:sp>
        <p:nvSpPr>
          <p:cNvPr id="2" name="TextovéPole 1"/>
          <p:cNvSpPr txBox="1"/>
          <p:nvPr/>
        </p:nvSpPr>
        <p:spPr>
          <a:xfrm>
            <a:off x="6876256" y="332656"/>
            <a:ext cx="1999009" cy="707886"/>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4000" b="1" dirty="0" smtClean="0"/>
              <a:t>FIALOVÁ</a:t>
            </a:r>
            <a:endParaRPr lang="cs-CZ" sz="4000" b="1" dirty="0"/>
          </a:p>
        </p:txBody>
      </p:sp>
      <p:pic>
        <p:nvPicPr>
          <p:cNvPr id="4" name="fialová.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65665" y="1412776"/>
            <a:ext cx="609600" cy="609600"/>
          </a:xfrm>
          <a:prstGeom prst="rect">
            <a:avLst/>
          </a:prstGeom>
        </p:spPr>
      </p:pic>
    </p:spTree>
    <p:extLst>
      <p:ext uri="{BB962C8B-B14F-4D97-AF65-F5344CB8AC3E}">
        <p14:creationId xmlns:p14="http://schemas.microsoft.com/office/powerpoint/2010/main" val="1704817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1" presetClass="mediacall" presetSubtype="0" fill="hold" nodeType="withEffect">
                                  <p:stCondLst>
                                    <p:cond delay="0"/>
                                  </p:stCondLst>
                                  <p:childTnLst>
                                    <p:cmd type="call" cmd="playFrom(0.0)">
                                      <p:cBhvr>
                                        <p:cTn id="11" dur="30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4"/>
                </p:tgtEl>
              </p:cMediaNode>
            </p:audio>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ovéPole 8"/>
          <p:cNvSpPr txBox="1"/>
          <p:nvPr/>
        </p:nvSpPr>
        <p:spPr>
          <a:xfrm>
            <a:off x="139783" y="225296"/>
            <a:ext cx="2726580" cy="1015663"/>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pPr algn="ctr"/>
            <a:r>
              <a:rPr lang="cs-CZ" sz="2000" dirty="0" smtClean="0"/>
              <a:t>ZAŤUKEJ NA KOSTIČKU A</a:t>
            </a:r>
          </a:p>
          <a:p>
            <a:pPr algn="ctr"/>
            <a:r>
              <a:rPr lang="cs-CZ" sz="2000" dirty="0" smtClean="0"/>
              <a:t>POSLOUCHEJ, JAKÁ JE</a:t>
            </a:r>
          </a:p>
          <a:p>
            <a:pPr algn="ctr"/>
            <a:r>
              <a:rPr lang="cs-CZ" sz="2000" dirty="0" smtClean="0"/>
              <a:t>NA NÍ BARVA.</a:t>
            </a:r>
          </a:p>
        </p:txBody>
      </p:sp>
      <p:sp>
        <p:nvSpPr>
          <p:cNvPr id="30" name="Tlačítko akce: Vlastní 29">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1" name="oranžová.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755576" y="2792334"/>
            <a:ext cx="609600" cy="609600"/>
          </a:xfrm>
          <a:prstGeom prst="rect">
            <a:avLst/>
          </a:prstGeom>
        </p:spPr>
      </p:pic>
      <p:pic>
        <p:nvPicPr>
          <p:cNvPr id="12" name="fialová.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1231764" y="5423866"/>
            <a:ext cx="609600" cy="609600"/>
          </a:xfrm>
          <a:prstGeom prst="rect">
            <a:avLst/>
          </a:prstGeom>
        </p:spPr>
      </p:pic>
      <p:pic>
        <p:nvPicPr>
          <p:cNvPr id="23" name="hnědá.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3203848" y="3395650"/>
            <a:ext cx="609600" cy="609600"/>
          </a:xfrm>
          <a:prstGeom prst="rect">
            <a:avLst/>
          </a:prstGeom>
        </p:spPr>
      </p:pic>
      <p:pic>
        <p:nvPicPr>
          <p:cNvPr id="24" name="hnědá.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4438315" y="5430793"/>
            <a:ext cx="609600" cy="609600"/>
          </a:xfrm>
          <a:prstGeom prst="rect">
            <a:avLst/>
          </a:prstGeom>
        </p:spPr>
      </p:pic>
      <p:pic>
        <p:nvPicPr>
          <p:cNvPr id="25" name="růžová.mp3">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4572000" y="1240959"/>
            <a:ext cx="609600" cy="609600"/>
          </a:xfrm>
          <a:prstGeom prst="rect">
            <a:avLst/>
          </a:prstGeom>
        </p:spPr>
      </p:pic>
      <p:pic>
        <p:nvPicPr>
          <p:cNvPr id="26" name="oranžová.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814851" y="3395650"/>
            <a:ext cx="609600" cy="609600"/>
          </a:xfrm>
          <a:prstGeom prst="rect">
            <a:avLst/>
          </a:prstGeom>
        </p:spPr>
      </p:pic>
      <p:pic>
        <p:nvPicPr>
          <p:cNvPr id="27" name="fialová.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7452320" y="1124744"/>
            <a:ext cx="609600" cy="609600"/>
          </a:xfrm>
          <a:prstGeom prst="rect">
            <a:avLst/>
          </a:prstGeom>
        </p:spPr>
      </p:pic>
      <p:pic>
        <p:nvPicPr>
          <p:cNvPr id="28" name="růžová.mp3">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7452320" y="5234029"/>
            <a:ext cx="609600" cy="609600"/>
          </a:xfrm>
          <a:prstGeom prst="rect">
            <a:avLst/>
          </a:prstGeom>
        </p:spPr>
      </p:pic>
      <p:sp>
        <p:nvSpPr>
          <p:cNvPr id="2" name="Krychle 1"/>
          <p:cNvSpPr/>
          <p:nvPr/>
        </p:nvSpPr>
        <p:spPr>
          <a:xfrm>
            <a:off x="899592" y="4735889"/>
            <a:ext cx="1533872" cy="1605880"/>
          </a:xfrm>
          <a:prstGeom prst="cube">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Krychle 2"/>
          <p:cNvSpPr/>
          <p:nvPr/>
        </p:nvSpPr>
        <p:spPr>
          <a:xfrm>
            <a:off x="4280979" y="531560"/>
            <a:ext cx="1533872" cy="1605880"/>
          </a:xfrm>
          <a:prstGeom prst="cube">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Krychle 3"/>
          <p:cNvSpPr/>
          <p:nvPr/>
        </p:nvSpPr>
        <p:spPr>
          <a:xfrm>
            <a:off x="381701" y="2167562"/>
            <a:ext cx="1533872" cy="1605880"/>
          </a:xfrm>
          <a:prstGeom prst="cube">
            <a:avLst/>
          </a:prstGeom>
          <a:solidFill>
            <a:srgbClr val="FCA3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Krychle 4"/>
          <p:cNvSpPr/>
          <p:nvPr/>
        </p:nvSpPr>
        <p:spPr>
          <a:xfrm>
            <a:off x="4057423" y="4827240"/>
            <a:ext cx="1533872" cy="1605880"/>
          </a:xfrm>
          <a:prstGeom prst="cube">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Krychle 5"/>
          <p:cNvSpPr/>
          <p:nvPr/>
        </p:nvSpPr>
        <p:spPr>
          <a:xfrm>
            <a:off x="5501735" y="2708920"/>
            <a:ext cx="1533872" cy="1605880"/>
          </a:xfrm>
          <a:prstGeom prst="cube">
            <a:avLst/>
          </a:prstGeom>
          <a:solidFill>
            <a:srgbClr val="FCA3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Krychle 6"/>
          <p:cNvSpPr/>
          <p:nvPr/>
        </p:nvSpPr>
        <p:spPr>
          <a:xfrm>
            <a:off x="7093321" y="4620926"/>
            <a:ext cx="1533872" cy="1605880"/>
          </a:xfrm>
          <a:prstGeom prst="cube">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Krychle 7"/>
          <p:cNvSpPr/>
          <p:nvPr/>
        </p:nvSpPr>
        <p:spPr>
          <a:xfrm>
            <a:off x="7093321" y="515089"/>
            <a:ext cx="1533872" cy="1605880"/>
          </a:xfrm>
          <a:prstGeom prst="cube">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Krychle 9"/>
          <p:cNvSpPr/>
          <p:nvPr/>
        </p:nvSpPr>
        <p:spPr>
          <a:xfrm>
            <a:off x="2866363" y="2743843"/>
            <a:ext cx="1533872" cy="1605880"/>
          </a:xfrm>
          <a:prstGeom prst="cube">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9" name="zaťukej na kostičky.mp3">
            <a:hlinkClick r:id="" action="ppaction://media"/>
          </p:cNvPr>
          <p:cNvPicPr>
            <a:picLocks noChangeAspect="1"/>
          </p:cNvPicPr>
          <p:nvPr>
            <a:audioFile r:link="rId10"/>
            <p:extLst>
              <p:ext uri="{DAA4B4D4-6D71-4841-9C94-3DE7FCFB9230}">
                <p14:media xmlns:p14="http://schemas.microsoft.com/office/powerpoint/2010/main" r:embed="rId9"/>
              </p:ext>
            </p:extLst>
          </p:nvPr>
        </p:nvPicPr>
        <p:blipFill>
          <a:blip r:embed="rId12"/>
          <a:stretch>
            <a:fillRect/>
          </a:stretch>
        </p:blipFill>
        <p:spPr>
          <a:xfrm>
            <a:off x="3051408" y="210289"/>
            <a:ext cx="609600" cy="609600"/>
          </a:xfrm>
          <a:prstGeom prst="rect">
            <a:avLst/>
          </a:prstGeom>
        </p:spPr>
      </p:pic>
    </p:spTree>
    <p:extLst>
      <p:ext uri="{BB962C8B-B14F-4D97-AF65-F5344CB8AC3E}">
        <p14:creationId xmlns:p14="http://schemas.microsoft.com/office/powerpoint/2010/main" val="130522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303"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333" fill="hold"/>
                                        <p:tgtEl>
                                          <p:spTgt spid="11"/>
                                        </p:tgtEl>
                                      </p:cBhvr>
                                    </p:cmd>
                                  </p:childTnLst>
                                </p:cTn>
                              </p:par>
                            </p:childTnLst>
                          </p:cTn>
                        </p:par>
                      </p:childTnLst>
                    </p:cTn>
                  </p:par>
                </p:childTnLst>
              </p:cTn>
              <p:nextCondLst>
                <p:cond evt="onClick" delay="0">
                  <p:tgtEl>
                    <p:spTgt spid="4"/>
                  </p:tgtEl>
                </p:cond>
              </p:nextCondLst>
            </p:seq>
            <p:audio>
              <p:cMediaNode vol="80000">
                <p:cTn id="13" fill="hold" display="0">
                  <p:stCondLst>
                    <p:cond delay="indefinite"/>
                  </p:stCondLst>
                  <p:endCondLst>
                    <p:cond evt="onStopAudio" delay="0">
                      <p:tgtEl>
                        <p:sldTgt/>
                      </p:tgtEl>
                    </p:cond>
                  </p:endCondLst>
                </p:cTn>
                <p:tgtEl>
                  <p:spTgt spid="12"/>
                </p:tgtEl>
              </p:cMediaNode>
            </p:audio>
            <p:seq concurrent="1" nextAc="seek">
              <p:cTn id="14" restart="whenNotActive" fill="hold" evtFilter="cancelBubble" nodeType="interactiveSeq">
                <p:stCondLst>
                  <p:cond evt="onClick" delay="0">
                    <p:tgtEl>
                      <p:spTgt spid="2"/>
                    </p:tgtEl>
                  </p:cond>
                </p:stCondLst>
                <p:endSync evt="end" delay="0">
                  <p:rtn val="all"/>
                </p:endSync>
                <p:childTnLst>
                  <p:par>
                    <p:cTn id="15" fill="hold">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3019" fill="hold"/>
                                        <p:tgtEl>
                                          <p:spTgt spid="12"/>
                                        </p:tgtEl>
                                      </p:cBhvr>
                                    </p:cmd>
                                  </p:childTnLst>
                                </p:cTn>
                              </p:par>
                            </p:childTnLst>
                          </p:cTn>
                        </p:par>
                      </p:childTnLst>
                    </p:cTn>
                  </p:par>
                </p:childTnLst>
              </p:cTn>
              <p:nextCondLst>
                <p:cond evt="onClick" delay="0">
                  <p:tgtEl>
                    <p:spTgt spid="2"/>
                  </p:tgtEl>
                </p:cond>
              </p:nextCondLst>
            </p:seq>
            <p:audio>
              <p:cMediaNode vol="80000">
                <p:cTn id="19" fill="hold" display="0">
                  <p:stCondLst>
                    <p:cond delay="indefinite"/>
                  </p:stCondLst>
                  <p:endCondLst>
                    <p:cond evt="onStopAudio" delay="0">
                      <p:tgtEl>
                        <p:sldTgt/>
                      </p:tgtEl>
                    </p:cond>
                  </p:endCondLst>
                </p:cTn>
                <p:tgtEl>
                  <p:spTgt spid="23"/>
                </p:tgtEl>
              </p:cMediaNode>
            </p:audio>
            <p:seq concurrent="1" nextAc="seek">
              <p:cTn id="20" restart="whenNotActive" fill="hold" evtFilter="cancelBubble" nodeType="interactiveSeq">
                <p:stCondLst>
                  <p:cond evt="onClick" delay="0">
                    <p:tgtEl>
                      <p:spTgt spid="10"/>
                    </p:tgtEl>
                  </p:cond>
                </p:stCondLst>
                <p:endSync evt="end" delay="0">
                  <p:rtn val="all"/>
                </p:endSync>
                <p:childTnLst>
                  <p:par>
                    <p:cTn id="21" fill="hold">
                      <p:stCondLst>
                        <p:cond delay="0"/>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2941" fill="hold"/>
                                        <p:tgtEl>
                                          <p:spTgt spid="23"/>
                                        </p:tgtEl>
                                      </p:cBhvr>
                                    </p:cmd>
                                  </p:childTnLst>
                                </p:cTn>
                              </p:par>
                            </p:childTnLst>
                          </p:cTn>
                        </p:par>
                      </p:childTnLst>
                    </p:cTn>
                  </p:par>
                </p:childTnLst>
              </p:cTn>
              <p:nextCondLst>
                <p:cond evt="onClick" delay="0">
                  <p:tgtEl>
                    <p:spTgt spid="10"/>
                  </p:tgtEl>
                </p:cond>
              </p:nextCondLst>
            </p:seq>
            <p:audio>
              <p:cMediaNode vol="80000">
                <p:cTn id="25" fill="hold" display="0">
                  <p:stCondLst>
                    <p:cond delay="indefinite"/>
                  </p:stCondLst>
                  <p:endCondLst>
                    <p:cond evt="onStopAudio" delay="0">
                      <p:tgtEl>
                        <p:sldTgt/>
                      </p:tgtEl>
                    </p:cond>
                  </p:endCondLst>
                </p:cTn>
                <p:tgtEl>
                  <p:spTgt spid="24"/>
                </p:tgtEl>
              </p:cMediaNode>
            </p:audio>
            <p:seq concurrent="1" nextAc="seek">
              <p:cTn id="26" restart="whenNotActive" fill="hold" evtFilter="cancelBubble" nodeType="interactiveSeq">
                <p:stCondLst>
                  <p:cond evt="onClick" delay="0">
                    <p:tgtEl>
                      <p:spTgt spid="5"/>
                    </p:tgtEl>
                  </p:cond>
                </p:stCondLst>
                <p:endSync evt="end" delay="0">
                  <p:rtn val="all"/>
                </p:endSync>
                <p:childTnLst>
                  <p:par>
                    <p:cTn id="27" fill="hold">
                      <p:stCondLst>
                        <p:cond delay="0"/>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2941" fill="hold"/>
                                        <p:tgtEl>
                                          <p:spTgt spid="24"/>
                                        </p:tgtEl>
                                      </p:cBhvr>
                                    </p:cmd>
                                  </p:childTnLst>
                                </p:cTn>
                              </p:par>
                            </p:childTnLst>
                          </p:cTn>
                        </p:par>
                      </p:childTnLst>
                    </p:cTn>
                  </p:par>
                </p:childTnLst>
              </p:cTn>
              <p:nextCondLst>
                <p:cond evt="onClick" delay="0">
                  <p:tgtEl>
                    <p:spTgt spid="5"/>
                  </p:tgtEl>
                </p:cond>
              </p:nextCondLst>
            </p:seq>
            <p:audio>
              <p:cMediaNode vol="80000">
                <p:cTn id="31" fill="hold" display="0">
                  <p:stCondLst>
                    <p:cond delay="indefinite"/>
                  </p:stCondLst>
                  <p:endCondLst>
                    <p:cond evt="onStopAudio" delay="0">
                      <p:tgtEl>
                        <p:sldTgt/>
                      </p:tgtEl>
                    </p:cond>
                  </p:endCondLst>
                </p:cTn>
                <p:tgtEl>
                  <p:spTgt spid="25"/>
                </p:tgtEl>
              </p:cMediaNode>
            </p:audio>
            <p:seq concurrent="1" nextAc="seek">
              <p:cTn id="32" restart="whenNotActive" fill="hold" evtFilter="cancelBubble" nodeType="interactiveSeq">
                <p:stCondLst>
                  <p:cond evt="onClick" delay="0">
                    <p:tgtEl>
                      <p:spTgt spid="3"/>
                    </p:tgtEl>
                  </p:cond>
                </p:stCondLst>
                <p:endSync evt="end" delay="0">
                  <p:rtn val="all"/>
                </p:endSync>
                <p:childTnLst>
                  <p:par>
                    <p:cTn id="33" fill="hold">
                      <p:stCondLst>
                        <p:cond delay="0"/>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3228" fill="hold"/>
                                        <p:tgtEl>
                                          <p:spTgt spid="25"/>
                                        </p:tgtEl>
                                      </p:cBhvr>
                                    </p:cmd>
                                  </p:childTnLst>
                                </p:cTn>
                              </p:par>
                            </p:childTnLst>
                          </p:cTn>
                        </p:par>
                      </p:childTnLst>
                    </p:cTn>
                  </p:par>
                </p:childTnLst>
              </p:cTn>
              <p:nextCondLst>
                <p:cond evt="onClick" delay="0">
                  <p:tgtEl>
                    <p:spTgt spid="3"/>
                  </p:tgtEl>
                </p:cond>
              </p:nextCondLst>
            </p:seq>
            <p:audio>
              <p:cMediaNode vol="80000">
                <p:cTn id="37" fill="hold" display="0">
                  <p:stCondLst>
                    <p:cond delay="indefinite"/>
                  </p:stCondLst>
                  <p:endCondLst>
                    <p:cond evt="onStopAudio" delay="0">
                      <p:tgtEl>
                        <p:sldTgt/>
                      </p:tgtEl>
                    </p:cond>
                  </p:endCondLst>
                </p:cTn>
                <p:tgtEl>
                  <p:spTgt spid="26"/>
                </p:tgtEl>
              </p:cMediaNode>
            </p:audio>
            <p:seq concurrent="1" nextAc="seek">
              <p:cTn id="38" restart="whenNotActive" fill="hold" evtFilter="cancelBubble" nodeType="interactiveSeq">
                <p:stCondLst>
                  <p:cond evt="onClick" delay="0">
                    <p:tgtEl>
                      <p:spTgt spid="6"/>
                    </p:tgtEl>
                  </p:cond>
                </p:stCondLst>
                <p:endSync evt="end" delay="0">
                  <p:rtn val="all"/>
                </p:endSync>
                <p:childTnLst>
                  <p:par>
                    <p:cTn id="39" fill="hold">
                      <p:stCondLst>
                        <p:cond delay="0"/>
                      </p:stCondLst>
                      <p:childTnLst>
                        <p:par>
                          <p:cTn id="40" fill="hold">
                            <p:stCondLst>
                              <p:cond delay="0"/>
                            </p:stCondLst>
                            <p:childTnLst>
                              <p:par>
                                <p:cTn id="41" presetID="1" presetClass="mediacall" presetSubtype="0" fill="hold" nodeType="clickEffect">
                                  <p:stCondLst>
                                    <p:cond delay="0"/>
                                  </p:stCondLst>
                                  <p:childTnLst>
                                    <p:cmd type="call" cmd="playFrom(0.0)">
                                      <p:cBhvr>
                                        <p:cTn id="42" dur="3333" fill="hold"/>
                                        <p:tgtEl>
                                          <p:spTgt spid="26"/>
                                        </p:tgtEl>
                                      </p:cBhvr>
                                    </p:cmd>
                                  </p:childTnLst>
                                </p:cTn>
                              </p:par>
                            </p:childTnLst>
                          </p:cTn>
                        </p:par>
                      </p:childTnLst>
                    </p:cTn>
                  </p:par>
                </p:childTnLst>
              </p:cTn>
              <p:nextCondLst>
                <p:cond evt="onClick" delay="0">
                  <p:tgtEl>
                    <p:spTgt spid="6"/>
                  </p:tgtEl>
                </p:cond>
              </p:nextCondLst>
            </p:seq>
            <p:audio>
              <p:cMediaNode vol="80000">
                <p:cTn id="43" fill="hold" display="0">
                  <p:stCondLst>
                    <p:cond delay="indefinite"/>
                  </p:stCondLst>
                  <p:endCondLst>
                    <p:cond evt="onStopAudio" delay="0">
                      <p:tgtEl>
                        <p:sldTgt/>
                      </p:tgtEl>
                    </p:cond>
                  </p:endCondLst>
                </p:cTn>
                <p:tgtEl>
                  <p:spTgt spid="27"/>
                </p:tgtEl>
              </p:cMediaNode>
            </p:audio>
            <p:seq concurrent="1" nextAc="seek">
              <p:cTn id="44" restart="whenNotActive" fill="hold" evtFilter="cancelBubble" nodeType="interactiveSeq">
                <p:stCondLst>
                  <p:cond evt="onClick" delay="0">
                    <p:tgtEl>
                      <p:spTgt spid="8"/>
                    </p:tgtEl>
                  </p:cond>
                </p:stCondLst>
                <p:endSync evt="end" delay="0">
                  <p:rtn val="all"/>
                </p:endSync>
                <p:childTnLst>
                  <p:par>
                    <p:cTn id="45" fill="hold">
                      <p:stCondLst>
                        <p:cond delay="0"/>
                      </p:stCondLst>
                      <p:childTnLst>
                        <p:par>
                          <p:cTn id="46" fill="hold">
                            <p:stCondLst>
                              <p:cond delay="0"/>
                            </p:stCondLst>
                            <p:childTnLst>
                              <p:par>
                                <p:cTn id="47" presetID="1" presetClass="mediacall" presetSubtype="0" fill="hold" nodeType="clickEffect">
                                  <p:stCondLst>
                                    <p:cond delay="0"/>
                                  </p:stCondLst>
                                  <p:childTnLst>
                                    <p:cmd type="call" cmd="playFrom(0.0)">
                                      <p:cBhvr>
                                        <p:cTn id="48" dur="3019" fill="hold"/>
                                        <p:tgtEl>
                                          <p:spTgt spid="27"/>
                                        </p:tgtEl>
                                      </p:cBhvr>
                                    </p:cmd>
                                  </p:childTnLst>
                                </p:cTn>
                              </p:par>
                            </p:childTnLst>
                          </p:cTn>
                        </p:par>
                      </p:childTnLst>
                    </p:cTn>
                  </p:par>
                </p:childTnLst>
              </p:cTn>
              <p:nextCondLst>
                <p:cond evt="onClick" delay="0">
                  <p:tgtEl>
                    <p:spTgt spid="8"/>
                  </p:tgtEl>
                </p:cond>
              </p:nextCondLst>
            </p:seq>
            <p:audio>
              <p:cMediaNode vol="80000">
                <p:cTn id="49" fill="hold" display="0">
                  <p:stCondLst>
                    <p:cond delay="indefinite"/>
                  </p:stCondLst>
                  <p:endCondLst>
                    <p:cond evt="onStopAudio" delay="0">
                      <p:tgtEl>
                        <p:sldTgt/>
                      </p:tgtEl>
                    </p:cond>
                  </p:endCondLst>
                </p:cTn>
                <p:tgtEl>
                  <p:spTgt spid="28"/>
                </p:tgtEl>
              </p:cMediaNode>
            </p:audio>
            <p:seq concurrent="1" nextAc="seek">
              <p:cTn id="50" restart="whenNotActive" fill="hold" evtFilter="cancelBubble" nodeType="interactiveSeq">
                <p:stCondLst>
                  <p:cond evt="onClick" delay="0">
                    <p:tgtEl>
                      <p:spTgt spid="7"/>
                    </p:tgtEl>
                  </p:cond>
                </p:stCondLst>
                <p:endSync evt="end" delay="0">
                  <p:rtn val="all"/>
                </p:endSync>
                <p:childTnLst>
                  <p:par>
                    <p:cTn id="51" fill="hold">
                      <p:stCondLst>
                        <p:cond delay="0"/>
                      </p:stCondLst>
                      <p:childTnLst>
                        <p:par>
                          <p:cTn id="52" fill="hold">
                            <p:stCondLst>
                              <p:cond delay="0"/>
                            </p:stCondLst>
                            <p:childTnLst>
                              <p:par>
                                <p:cTn id="53" presetID="1" presetClass="mediacall" presetSubtype="0" fill="hold" nodeType="clickEffect">
                                  <p:stCondLst>
                                    <p:cond delay="0"/>
                                  </p:stCondLst>
                                  <p:childTnLst>
                                    <p:cmd type="call" cmd="playFrom(0.0)">
                                      <p:cBhvr>
                                        <p:cTn id="54" dur="3228" fill="hold"/>
                                        <p:tgtEl>
                                          <p:spTgt spid="28"/>
                                        </p:tgtEl>
                                      </p:cBhvr>
                                    </p:cmd>
                                  </p:childTnLst>
                                </p:cTn>
                              </p:par>
                            </p:childTnLst>
                          </p:cTn>
                        </p:par>
                      </p:childTnLst>
                    </p:cTn>
                  </p:par>
                </p:childTnLst>
              </p:cTn>
              <p:nextCondLst>
                <p:cond evt="onClick" delay="0">
                  <p:tgtEl>
                    <p:spTgt spid="7"/>
                  </p:tgtEl>
                </p:cond>
              </p:nextCondLst>
            </p:seq>
            <p:audio>
              <p:cMediaNode vol="80000">
                <p:cTn id="55" fill="hold" display="0">
                  <p:stCondLst>
                    <p:cond delay="indefinite"/>
                  </p:stCondLst>
                  <p:endCondLst>
                    <p:cond evt="onStopAudio" delay="0">
                      <p:tgtEl>
                        <p:sldTgt/>
                      </p:tgtEl>
                    </p:cond>
                  </p:endCondLst>
                </p:cTn>
                <p:tgtEl>
                  <p:spTgt spid="2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lačítko akce: Vlastní 17">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TextovéPole 8"/>
          <p:cNvSpPr txBox="1"/>
          <p:nvPr/>
        </p:nvSpPr>
        <p:spPr>
          <a:xfrm>
            <a:off x="169900" y="205189"/>
            <a:ext cx="3700565" cy="707886"/>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r>
              <a:rPr lang="cs-CZ" sz="2000" dirty="0" smtClean="0"/>
              <a:t>ZKUS SAMOSTATNĚ POJMENOVAT</a:t>
            </a:r>
          </a:p>
          <a:p>
            <a:pPr algn="ctr"/>
            <a:r>
              <a:rPr lang="cs-CZ" sz="2000" dirty="0" smtClean="0"/>
              <a:t>BARVY NA SRDÍČKÁCH</a:t>
            </a:r>
            <a:endParaRPr lang="cs-CZ" sz="2000" dirty="0"/>
          </a:p>
        </p:txBody>
      </p:sp>
      <p:sp>
        <p:nvSpPr>
          <p:cNvPr id="14" name="Tlačítko akce: Vlastní 13">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Srdce 1"/>
          <p:cNvSpPr/>
          <p:nvPr/>
        </p:nvSpPr>
        <p:spPr>
          <a:xfrm>
            <a:off x="187262" y="4187579"/>
            <a:ext cx="1728192" cy="1728192"/>
          </a:xfrm>
          <a:prstGeom prst="heart">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Srdce 5"/>
          <p:cNvSpPr/>
          <p:nvPr/>
        </p:nvSpPr>
        <p:spPr>
          <a:xfrm>
            <a:off x="2471761" y="4187579"/>
            <a:ext cx="1728192" cy="1728192"/>
          </a:xfrm>
          <a:prstGeom prst="heart">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Srdce 6"/>
          <p:cNvSpPr/>
          <p:nvPr/>
        </p:nvSpPr>
        <p:spPr>
          <a:xfrm>
            <a:off x="4817478" y="4187579"/>
            <a:ext cx="1728192" cy="1728192"/>
          </a:xfrm>
          <a:prstGeom prst="heart">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Srdce 7"/>
          <p:cNvSpPr/>
          <p:nvPr/>
        </p:nvSpPr>
        <p:spPr>
          <a:xfrm>
            <a:off x="7236296" y="4187579"/>
            <a:ext cx="1728192" cy="1728192"/>
          </a:xfrm>
          <a:prstGeom prst="heart">
            <a:avLst/>
          </a:prstGeom>
          <a:solidFill>
            <a:srgbClr val="FCA3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 name="růžová.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746558" y="3505200"/>
            <a:ext cx="609600" cy="609600"/>
          </a:xfrm>
          <a:prstGeom prst="rect">
            <a:avLst/>
          </a:prstGeom>
        </p:spPr>
      </p:pic>
      <p:pic>
        <p:nvPicPr>
          <p:cNvPr id="4" name="hnědá.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3031057" y="3512127"/>
            <a:ext cx="609600" cy="609600"/>
          </a:xfrm>
          <a:prstGeom prst="rect">
            <a:avLst/>
          </a:prstGeom>
        </p:spPr>
      </p:pic>
      <p:pic>
        <p:nvPicPr>
          <p:cNvPr id="5" name="fialová.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5376774" y="3577979"/>
            <a:ext cx="609600" cy="609600"/>
          </a:xfrm>
          <a:prstGeom prst="rect">
            <a:avLst/>
          </a:prstGeom>
        </p:spPr>
      </p:pic>
      <p:pic>
        <p:nvPicPr>
          <p:cNvPr id="16" name="oranžová.mp3">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7795592" y="3544028"/>
            <a:ext cx="609600" cy="609600"/>
          </a:xfrm>
          <a:prstGeom prst="rect">
            <a:avLst/>
          </a:prstGeom>
        </p:spPr>
      </p:pic>
      <p:pic>
        <p:nvPicPr>
          <p:cNvPr id="17" name="urči barvy na srdíčkách.mp3">
            <a:hlinkClick r:id="" action="ppaction://media"/>
          </p:cNvPr>
          <p:cNvPicPr>
            <a:picLocks noChangeAspect="1"/>
          </p:cNvPicPr>
          <p:nvPr>
            <a:audioFile r:link="rId10"/>
            <p:extLst>
              <p:ext uri="{DAA4B4D4-6D71-4841-9C94-3DE7FCFB9230}">
                <p14:media xmlns:p14="http://schemas.microsoft.com/office/powerpoint/2010/main" r:embed="rId9"/>
              </p:ext>
            </p:extLst>
          </p:nvPr>
        </p:nvPicPr>
        <p:blipFill>
          <a:blip r:embed="rId12"/>
          <a:stretch>
            <a:fillRect/>
          </a:stretch>
        </p:blipFill>
        <p:spPr>
          <a:xfrm>
            <a:off x="4267200" y="205189"/>
            <a:ext cx="609600" cy="609600"/>
          </a:xfrm>
          <a:prstGeom prst="rect">
            <a:avLst/>
          </a:prstGeom>
        </p:spPr>
      </p:pic>
    </p:spTree>
    <p:extLst>
      <p:ext uri="{BB962C8B-B14F-4D97-AF65-F5344CB8AC3E}">
        <p14:creationId xmlns:p14="http://schemas.microsoft.com/office/powerpoint/2010/main" val="3062859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624"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228" fill="hold"/>
                                        <p:tgtEl>
                                          <p:spTgt spid="3"/>
                                        </p:tgtEl>
                                      </p:cBhvr>
                                    </p:cmd>
                                  </p:childTnLst>
                                </p:cTn>
                              </p:par>
                            </p:childTnLst>
                          </p:cTn>
                        </p:par>
                      </p:childTnLst>
                    </p:cTn>
                  </p:par>
                </p:childTnLst>
              </p:cTn>
              <p:nextCondLst>
                <p:cond evt="onClick" delay="0">
                  <p:tgtEl>
                    <p:spTgt spid="2"/>
                  </p:tgtEl>
                </p:cond>
              </p:nextCondLst>
            </p:seq>
            <p:audio>
              <p:cMediaNode vol="80000">
                <p:cTn id="13" fill="hold" display="0">
                  <p:stCondLst>
                    <p:cond delay="indefinite"/>
                  </p:stCondLst>
                  <p:endCondLst>
                    <p:cond evt="onStopAudio" delay="0">
                      <p:tgtEl>
                        <p:sldTgt/>
                      </p:tgtEl>
                    </p:cond>
                  </p:endCondLst>
                </p:cTn>
                <p:tgtEl>
                  <p:spTgt spid="4"/>
                </p:tgtEl>
              </p:cMediaNode>
            </p:audio>
            <p:seq concurrent="1" nextAc="seek">
              <p:cTn id="14" restart="whenNotActive" fill="hold" evtFilter="cancelBubble" nodeType="interactiveSeq">
                <p:stCondLst>
                  <p:cond evt="onClick" delay="0">
                    <p:tgtEl>
                      <p:spTgt spid="6"/>
                    </p:tgtEl>
                  </p:cond>
                </p:stCondLst>
                <p:endSync evt="end" delay="0">
                  <p:rtn val="all"/>
                </p:endSync>
                <p:childTnLst>
                  <p:par>
                    <p:cTn id="15" fill="hold">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941" fill="hold"/>
                                        <p:tgtEl>
                                          <p:spTgt spid="4"/>
                                        </p:tgtEl>
                                      </p:cBhvr>
                                    </p:cmd>
                                  </p:childTnLst>
                                </p:cTn>
                              </p:par>
                            </p:childTnLst>
                          </p:cTn>
                        </p:par>
                      </p:childTnLst>
                    </p:cTn>
                  </p:par>
                </p:childTnLst>
              </p:cTn>
              <p:nextCondLst>
                <p:cond evt="onClick" delay="0">
                  <p:tgtEl>
                    <p:spTgt spid="6"/>
                  </p:tgtEl>
                </p:cond>
              </p:nextCondLst>
            </p:seq>
            <p:audio>
              <p:cMediaNode vol="80000">
                <p:cTn id="19" fill="hold" display="0">
                  <p:stCondLst>
                    <p:cond delay="indefinite"/>
                  </p:stCondLst>
                  <p:endCondLst>
                    <p:cond evt="onStopAudio" delay="0">
                      <p:tgtEl>
                        <p:sldTgt/>
                      </p:tgtEl>
                    </p:cond>
                  </p:endCondLst>
                </p:cTn>
                <p:tgtEl>
                  <p:spTgt spid="5"/>
                </p:tgtEl>
              </p:cMediaNode>
            </p:audio>
            <p:seq concurrent="1" nextAc="seek">
              <p:cTn id="20" restart="whenNotActive" fill="hold" evtFilter="cancelBubble" nodeType="interactiveSeq">
                <p:stCondLst>
                  <p:cond evt="onClick" delay="0">
                    <p:tgtEl>
                      <p:spTgt spid="7"/>
                    </p:tgtEl>
                  </p:cond>
                </p:stCondLst>
                <p:endSync evt="end" delay="0">
                  <p:rtn val="all"/>
                </p:endSync>
                <p:childTnLst>
                  <p:par>
                    <p:cTn id="21" fill="hold">
                      <p:stCondLst>
                        <p:cond delay="0"/>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3019" fill="hold"/>
                                        <p:tgtEl>
                                          <p:spTgt spid="5"/>
                                        </p:tgtEl>
                                      </p:cBhvr>
                                    </p:cmd>
                                  </p:childTnLst>
                                </p:cTn>
                              </p:par>
                            </p:childTnLst>
                          </p:cTn>
                        </p:par>
                      </p:childTnLst>
                    </p:cTn>
                  </p:par>
                </p:childTnLst>
              </p:cTn>
              <p:nextCondLst>
                <p:cond evt="onClick" delay="0">
                  <p:tgtEl>
                    <p:spTgt spid="7"/>
                  </p:tgtEl>
                </p:cond>
              </p:nextCondLst>
            </p:seq>
            <p:audio>
              <p:cMediaNode vol="80000">
                <p:cTn id="25" fill="hold" display="0">
                  <p:stCondLst>
                    <p:cond delay="indefinite"/>
                  </p:stCondLst>
                  <p:endCondLst>
                    <p:cond evt="onStopAudio" delay="0">
                      <p:tgtEl>
                        <p:sldTgt/>
                      </p:tgtEl>
                    </p:cond>
                  </p:endCondLst>
                </p:cTn>
                <p:tgtEl>
                  <p:spTgt spid="16"/>
                </p:tgtEl>
              </p:cMediaNode>
            </p:audio>
            <p:seq concurrent="1" nextAc="seek">
              <p:cTn id="26" restart="whenNotActive" fill="hold" evtFilter="cancelBubble" nodeType="interactiveSeq">
                <p:stCondLst>
                  <p:cond evt="onClick" delay="0">
                    <p:tgtEl>
                      <p:spTgt spid="8"/>
                    </p:tgtEl>
                  </p:cond>
                </p:stCondLst>
                <p:endSync evt="end" delay="0">
                  <p:rtn val="all"/>
                </p:endSync>
                <p:childTnLst>
                  <p:par>
                    <p:cTn id="27" fill="hold">
                      <p:stCondLst>
                        <p:cond delay="0"/>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3333" fill="hold"/>
                                        <p:tgtEl>
                                          <p:spTgt spid="16"/>
                                        </p:tgtEl>
                                      </p:cBhvr>
                                    </p:cmd>
                                  </p:childTnLst>
                                </p:cTn>
                              </p:par>
                            </p:childTnLst>
                          </p:cTn>
                        </p:par>
                      </p:childTnLst>
                    </p:cTn>
                  </p:par>
                </p:childTnLst>
              </p:cTn>
              <p:nextCondLst>
                <p:cond evt="onClick" delay="0">
                  <p:tgtEl>
                    <p:spTgt spid="8"/>
                  </p:tgtEl>
                </p:cond>
              </p:nextCondLst>
            </p:seq>
            <p:audio>
              <p:cMediaNode vol="80000">
                <p:cTn id="31" fill="hold" display="0">
                  <p:stCondLst>
                    <p:cond delay="indefinite"/>
                  </p:stCondLst>
                  <p:endCondLst>
                    <p:cond evt="onStopAudio" delay="0">
                      <p:tgtEl>
                        <p:sldTgt/>
                      </p:tgtEl>
                    </p:cond>
                  </p:endCondLst>
                </p:cTn>
                <p:tgtEl>
                  <p:spTgt spid="1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260648"/>
            <a:ext cx="4127027" cy="400110"/>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r>
              <a:rPr lang="cs-CZ" sz="2000" dirty="0" smtClean="0"/>
              <a:t>VYHLEDEJ VŠECHNY </a:t>
            </a:r>
            <a:r>
              <a:rPr lang="cs-CZ" sz="2000" dirty="0" smtClean="0">
                <a:solidFill>
                  <a:srgbClr val="FF0066"/>
                </a:solidFill>
              </a:rPr>
              <a:t>RŮŽOVÉ</a:t>
            </a:r>
            <a:r>
              <a:rPr lang="cs-CZ" sz="2000" dirty="0" smtClean="0"/>
              <a:t> PUNTÍKY</a:t>
            </a:r>
            <a:endParaRPr lang="cs-CZ" sz="2000" dirty="0"/>
          </a:p>
        </p:txBody>
      </p:sp>
      <p:sp>
        <p:nvSpPr>
          <p:cNvPr id="34" name="Tlačítko akce: Vlastní 33">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vál 2"/>
          <p:cNvSpPr/>
          <p:nvPr/>
        </p:nvSpPr>
        <p:spPr>
          <a:xfrm>
            <a:off x="4543278" y="2253058"/>
            <a:ext cx="864096" cy="864096"/>
          </a:xfrm>
          <a:prstGeom prst="ellipse">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vál 3"/>
          <p:cNvSpPr/>
          <p:nvPr/>
        </p:nvSpPr>
        <p:spPr>
          <a:xfrm>
            <a:off x="5888360" y="5786157"/>
            <a:ext cx="864096" cy="864096"/>
          </a:xfrm>
          <a:prstGeom prst="ellipse">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vál 4"/>
          <p:cNvSpPr/>
          <p:nvPr/>
        </p:nvSpPr>
        <p:spPr>
          <a:xfrm>
            <a:off x="3203848" y="5733256"/>
            <a:ext cx="864096" cy="864096"/>
          </a:xfrm>
          <a:prstGeom prst="ellipse">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vál 5"/>
          <p:cNvSpPr/>
          <p:nvPr/>
        </p:nvSpPr>
        <p:spPr>
          <a:xfrm>
            <a:off x="3401632" y="3969179"/>
            <a:ext cx="864096" cy="864096"/>
          </a:xfrm>
          <a:prstGeom prst="ellipse">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vál 7"/>
          <p:cNvSpPr/>
          <p:nvPr/>
        </p:nvSpPr>
        <p:spPr>
          <a:xfrm>
            <a:off x="1602647" y="4581223"/>
            <a:ext cx="864096" cy="864096"/>
          </a:xfrm>
          <a:prstGeom prst="ellipse">
            <a:avLst/>
          </a:prstGeom>
          <a:solidFill>
            <a:srgbClr val="FCA3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vál 8"/>
          <p:cNvSpPr/>
          <p:nvPr/>
        </p:nvSpPr>
        <p:spPr>
          <a:xfrm>
            <a:off x="6156176" y="3243199"/>
            <a:ext cx="864096" cy="864096"/>
          </a:xfrm>
          <a:prstGeom prst="ellipse">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vál 9"/>
          <p:cNvSpPr/>
          <p:nvPr/>
        </p:nvSpPr>
        <p:spPr>
          <a:xfrm>
            <a:off x="2339752" y="2743659"/>
            <a:ext cx="864096" cy="864096"/>
          </a:xfrm>
          <a:prstGeom prst="ellipse">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vál 10"/>
          <p:cNvSpPr/>
          <p:nvPr/>
        </p:nvSpPr>
        <p:spPr>
          <a:xfrm>
            <a:off x="279985" y="3235694"/>
            <a:ext cx="864096" cy="864096"/>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vál 11"/>
          <p:cNvSpPr/>
          <p:nvPr/>
        </p:nvSpPr>
        <p:spPr>
          <a:xfrm>
            <a:off x="2935573" y="1299470"/>
            <a:ext cx="864096" cy="864096"/>
          </a:xfrm>
          <a:prstGeom prst="ellipse">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vál 12"/>
          <p:cNvSpPr/>
          <p:nvPr/>
        </p:nvSpPr>
        <p:spPr>
          <a:xfrm>
            <a:off x="7956376" y="2703984"/>
            <a:ext cx="864096" cy="864096"/>
          </a:xfrm>
          <a:prstGeom prst="ellipse">
            <a:avLst/>
          </a:prstGeom>
          <a:solidFill>
            <a:srgbClr val="FCA3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vál 13"/>
          <p:cNvSpPr/>
          <p:nvPr/>
        </p:nvSpPr>
        <p:spPr>
          <a:xfrm>
            <a:off x="6320408" y="1662336"/>
            <a:ext cx="864096" cy="864096"/>
          </a:xfrm>
          <a:prstGeom prst="ellipse">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vál 14"/>
          <p:cNvSpPr/>
          <p:nvPr/>
        </p:nvSpPr>
        <p:spPr>
          <a:xfrm>
            <a:off x="5149497" y="315793"/>
            <a:ext cx="864096" cy="864096"/>
          </a:xfrm>
          <a:prstGeom prst="ellipse">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vál 15"/>
          <p:cNvSpPr/>
          <p:nvPr/>
        </p:nvSpPr>
        <p:spPr>
          <a:xfrm>
            <a:off x="7668344" y="548585"/>
            <a:ext cx="864096" cy="864096"/>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vál 16"/>
          <p:cNvSpPr/>
          <p:nvPr/>
        </p:nvSpPr>
        <p:spPr>
          <a:xfrm>
            <a:off x="683568" y="1357536"/>
            <a:ext cx="864096" cy="864096"/>
          </a:xfrm>
          <a:prstGeom prst="ellipse">
            <a:avLst/>
          </a:prstGeom>
          <a:solidFill>
            <a:srgbClr val="FCA3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vál 17"/>
          <p:cNvSpPr/>
          <p:nvPr/>
        </p:nvSpPr>
        <p:spPr>
          <a:xfrm>
            <a:off x="5054095" y="4326690"/>
            <a:ext cx="864096" cy="864096"/>
          </a:xfrm>
          <a:prstGeom prst="ellipse">
            <a:avLst/>
          </a:prstGeom>
          <a:solidFill>
            <a:srgbClr val="FCA3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vál 18"/>
          <p:cNvSpPr/>
          <p:nvPr/>
        </p:nvSpPr>
        <p:spPr>
          <a:xfrm>
            <a:off x="7525749" y="4177735"/>
            <a:ext cx="864096" cy="864096"/>
          </a:xfrm>
          <a:prstGeom prst="ellipse">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vál 19"/>
          <p:cNvSpPr/>
          <p:nvPr/>
        </p:nvSpPr>
        <p:spPr>
          <a:xfrm>
            <a:off x="7893131" y="5704494"/>
            <a:ext cx="864096" cy="864096"/>
          </a:xfrm>
          <a:prstGeom prst="ellipse">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vál 20"/>
          <p:cNvSpPr/>
          <p:nvPr/>
        </p:nvSpPr>
        <p:spPr>
          <a:xfrm>
            <a:off x="279985" y="3243199"/>
            <a:ext cx="864096" cy="864096"/>
          </a:xfrm>
          <a:prstGeom prst="ellipse">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vál 21"/>
          <p:cNvSpPr/>
          <p:nvPr/>
        </p:nvSpPr>
        <p:spPr>
          <a:xfrm>
            <a:off x="7668344" y="556090"/>
            <a:ext cx="864096" cy="864096"/>
          </a:xfrm>
          <a:prstGeom prst="ellipse">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vál 22"/>
          <p:cNvSpPr/>
          <p:nvPr/>
        </p:nvSpPr>
        <p:spPr>
          <a:xfrm>
            <a:off x="364284" y="5733256"/>
            <a:ext cx="864096" cy="864096"/>
          </a:xfrm>
          <a:prstGeom prst="ellipse">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7" name="vyhledej růžové puntíky.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444495" y="155903"/>
            <a:ext cx="609600" cy="609600"/>
          </a:xfrm>
          <a:prstGeom prst="rect">
            <a:avLst/>
          </a:prstGeom>
        </p:spPr>
      </p:pic>
    </p:spTree>
    <p:extLst>
      <p:ext uri="{BB962C8B-B14F-4D97-AF65-F5344CB8AC3E}">
        <p14:creationId xmlns:p14="http://schemas.microsoft.com/office/powerpoint/2010/main" val="2174101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57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1"/>
                    </p:tgtEl>
                  </p:cond>
                </p:stCondLst>
                <p:endSync evt="end" delay="0">
                  <p:rtn val="all"/>
                </p:endSync>
                <p:childTnLst>
                  <p:par>
                    <p:cTn id="8" fill="hold">
                      <p:stCondLst>
                        <p:cond delay="0"/>
                      </p:stCondLst>
                      <p:childTnLst>
                        <p:par>
                          <p:cTn id="9" fill="hold">
                            <p:stCondLst>
                              <p:cond delay="0"/>
                            </p:stCondLst>
                            <p:childTnLst>
                              <p:par>
                                <p:cTn id="10" presetID="6" presetClass="emph" presetSubtype="0" fill="hold" grpId="0" nodeType="clickEffect">
                                  <p:stCondLst>
                                    <p:cond delay="0"/>
                                  </p:stCondLst>
                                  <p:childTnLst>
                                    <p:animScale>
                                      <p:cBhvr>
                                        <p:cTn id="11" dur="2000" fill="hold"/>
                                        <p:tgtEl>
                                          <p:spTgt spid="21"/>
                                        </p:tgtEl>
                                      </p:cBhvr>
                                      <p:by x="150000" y="150000"/>
                                    </p:animScale>
                                  </p:childTnLst>
                                  <p:subTnLst>
                                    <p:audio>
                                      <p:cMediaNode>
                                        <p:cTn display="0" masterRel="sameClick">
                                          <p:stCondLst>
                                            <p:cond evt="begin" delay="0">
                                              <p:tn val="10"/>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21"/>
                  </p:tgtEl>
                </p:cond>
              </p:nextCondLst>
            </p:seq>
            <p:seq concurrent="1" nextAc="seek">
              <p:cTn id="12" restart="whenNotActive" fill="hold" evtFilter="cancelBubble" nodeType="interactiveSeq">
                <p:stCondLst>
                  <p:cond evt="onClick" delay="0">
                    <p:tgtEl>
                      <p:spTgt spid="3"/>
                    </p:tgtEl>
                  </p:cond>
                </p:stCondLst>
                <p:endSync evt="end" delay="0">
                  <p:rtn val="all"/>
                </p:endSync>
                <p:childTnLst>
                  <p:par>
                    <p:cTn id="13" fill="hold">
                      <p:stCondLst>
                        <p:cond delay="0"/>
                      </p:stCondLst>
                      <p:childTnLst>
                        <p:par>
                          <p:cTn id="14" fill="hold">
                            <p:stCondLst>
                              <p:cond delay="0"/>
                            </p:stCondLst>
                            <p:childTnLst>
                              <p:par>
                                <p:cTn id="15" presetID="6" presetClass="emph" presetSubtype="0" fill="hold" grpId="0" nodeType="clickEffect">
                                  <p:stCondLst>
                                    <p:cond delay="0"/>
                                  </p:stCondLst>
                                  <p:childTnLst>
                                    <p:animScale>
                                      <p:cBhvr>
                                        <p:cTn id="16" dur="2000" fill="hold"/>
                                        <p:tgtEl>
                                          <p:spTgt spid="3"/>
                                        </p:tgtEl>
                                      </p:cBhvr>
                                      <p:by x="150000" y="150000"/>
                                    </p:animScale>
                                  </p:childTnLst>
                                  <p:subTnLst>
                                    <p:audio>
                                      <p:cMediaNode>
                                        <p:cTn display="0" masterRel="sameClick">
                                          <p:stCondLst>
                                            <p:cond evt="begin" delay="0">
                                              <p:tn val="15"/>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3"/>
                  </p:tgtEl>
                </p:cond>
              </p:nextCondLst>
            </p:seq>
            <p:seq concurrent="1" nextAc="seek">
              <p:cTn id="17" restart="whenNotActive" fill="hold" evtFilter="cancelBubble" nodeType="interactiveSeq">
                <p:stCondLst>
                  <p:cond evt="onClick" delay="0">
                    <p:tgtEl>
                      <p:spTgt spid="22"/>
                    </p:tgtEl>
                  </p:cond>
                </p:stCondLst>
                <p:endSync evt="end" delay="0">
                  <p:rtn val="all"/>
                </p:endSync>
                <p:childTnLst>
                  <p:par>
                    <p:cTn id="18" fill="hold">
                      <p:stCondLst>
                        <p:cond delay="0"/>
                      </p:stCondLst>
                      <p:childTnLst>
                        <p:par>
                          <p:cTn id="19" fill="hold">
                            <p:stCondLst>
                              <p:cond delay="0"/>
                            </p:stCondLst>
                            <p:childTnLst>
                              <p:par>
                                <p:cTn id="20" presetID="6" presetClass="emph" presetSubtype="0" fill="hold" grpId="0" nodeType="clickEffect">
                                  <p:stCondLst>
                                    <p:cond delay="0"/>
                                  </p:stCondLst>
                                  <p:childTnLst>
                                    <p:animScale>
                                      <p:cBhvr>
                                        <p:cTn id="21" dur="2000" fill="hold"/>
                                        <p:tgtEl>
                                          <p:spTgt spid="22"/>
                                        </p:tgtEl>
                                      </p:cBhvr>
                                      <p:by x="150000" y="150000"/>
                                    </p:animScale>
                                  </p:childTnLst>
                                  <p:subTnLst>
                                    <p:audio>
                                      <p:cMediaNode>
                                        <p:cTn display="0" masterRel="sameClick">
                                          <p:stCondLst>
                                            <p:cond evt="begin" delay="0">
                                              <p:tn val="20"/>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22"/>
                  </p:tgtEl>
                </p:cond>
              </p:nextCondLst>
            </p:seq>
            <p:seq concurrent="1" nextAc="seek">
              <p:cTn id="22" restart="whenNotActive" fill="hold" evtFilter="cancelBubble" nodeType="interactiveSeq">
                <p:stCondLst>
                  <p:cond evt="onClick" delay="0">
                    <p:tgtEl>
                      <p:spTgt spid="4"/>
                    </p:tgtEl>
                  </p:cond>
                </p:stCondLst>
                <p:endSync evt="end" delay="0">
                  <p:rtn val="all"/>
                </p:endSync>
                <p:childTnLst>
                  <p:par>
                    <p:cTn id="23" fill="hold">
                      <p:stCondLst>
                        <p:cond delay="0"/>
                      </p:stCondLst>
                      <p:childTnLst>
                        <p:par>
                          <p:cTn id="24" fill="hold">
                            <p:stCondLst>
                              <p:cond delay="0"/>
                            </p:stCondLst>
                            <p:childTnLst>
                              <p:par>
                                <p:cTn id="25" presetID="6" presetClass="emph" presetSubtype="0" fill="hold" grpId="0" nodeType="clickEffect">
                                  <p:stCondLst>
                                    <p:cond delay="0"/>
                                  </p:stCondLst>
                                  <p:childTnLst>
                                    <p:animScale>
                                      <p:cBhvr>
                                        <p:cTn id="26" dur="2000" fill="hold"/>
                                        <p:tgtEl>
                                          <p:spTgt spid="4"/>
                                        </p:tgtEl>
                                      </p:cBhvr>
                                      <p:by x="150000" y="150000"/>
                                    </p:animScale>
                                  </p:childTnLst>
                                  <p:subTnLst>
                                    <p:audio>
                                      <p:cMediaNode>
                                        <p:cTn display="0" masterRel="sameClick">
                                          <p:stCondLst>
                                            <p:cond evt="begin" delay="0">
                                              <p:tn val="25"/>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4"/>
                  </p:tgtEl>
                </p:cond>
              </p:nextCondLst>
            </p:seq>
            <p:seq concurrent="1" nextAc="seek">
              <p:cTn id="27" restart="whenNotActive" fill="hold" evtFilter="cancelBubble" nodeType="interactiveSeq">
                <p:stCondLst>
                  <p:cond evt="onClick" delay="0">
                    <p:tgtEl>
                      <p:spTgt spid="17"/>
                    </p:tgtEl>
                  </p:cond>
                </p:stCondLst>
                <p:endSync evt="end" delay="0">
                  <p:rtn val="all"/>
                </p:endSync>
                <p:childTnLst>
                  <p:par>
                    <p:cTn id="28" fill="hold">
                      <p:stCondLst>
                        <p:cond delay="0"/>
                      </p:stCondLst>
                      <p:childTnLst>
                        <p:par>
                          <p:cTn id="29" fill="hold">
                            <p:stCondLst>
                              <p:cond delay="0"/>
                            </p:stCondLst>
                            <p:childTnLst>
                              <p:par>
                                <p:cTn id="30" presetID="26" presetClass="exit" presetSubtype="0" fill="hold" grpId="0" nodeType="clickEffect">
                                  <p:stCondLst>
                                    <p:cond delay="0"/>
                                  </p:stCondLst>
                                  <p:childTnLst>
                                    <p:animEffect transition="out" filter="wipe(down)">
                                      <p:cBhvr>
                                        <p:cTn id="31" dur="180" accel="50000">
                                          <p:stCondLst>
                                            <p:cond delay="1820"/>
                                          </p:stCondLst>
                                        </p:cTn>
                                        <p:tgtEl>
                                          <p:spTgt spid="17"/>
                                        </p:tgtEl>
                                      </p:cBhvr>
                                    </p:animEffect>
                                    <p:anim calcmode="lin" valueType="num">
                                      <p:cBhvr>
                                        <p:cTn id="32" dur="1822" tmFilter="0,0; 0.14,0.31; 0.43,0.73; 0.71,0.91; 1.0,1.0">
                                          <p:stCondLst>
                                            <p:cond delay="0"/>
                                          </p:stCondLst>
                                        </p:cTn>
                                        <p:tgtEl>
                                          <p:spTgt spid="17"/>
                                        </p:tgtEl>
                                        <p:attrNameLst>
                                          <p:attrName>ppt_x</p:attrName>
                                        </p:attrNameLst>
                                      </p:cBhvr>
                                      <p:tavLst>
                                        <p:tav tm="0">
                                          <p:val>
                                            <p:strVal val="ppt_x"/>
                                          </p:val>
                                        </p:tav>
                                        <p:tav tm="100000">
                                          <p:val>
                                            <p:strVal val="#ppt_x+0.25"/>
                                          </p:val>
                                        </p:tav>
                                      </p:tavLst>
                                    </p:anim>
                                    <p:anim calcmode="lin" valueType="num">
                                      <p:cBhvr>
                                        <p:cTn id="33" dur="178">
                                          <p:stCondLst>
                                            <p:cond delay="1822"/>
                                          </p:stCondLst>
                                        </p:cTn>
                                        <p:tgtEl>
                                          <p:spTgt spid="17"/>
                                        </p:tgtEl>
                                        <p:attrNameLst>
                                          <p:attrName>ppt_x</p:attrName>
                                        </p:attrNameLst>
                                      </p:cBhvr>
                                      <p:tavLst>
                                        <p:tav tm="0">
                                          <p:val>
                                            <p:strVal val="ppt_x"/>
                                          </p:val>
                                        </p:tav>
                                        <p:tav tm="100000">
                                          <p:val>
                                            <p:strVal val="ppt_x"/>
                                          </p:val>
                                        </p:tav>
                                      </p:tavLst>
                                    </p:anim>
                                    <p:anim calcmode="lin" valueType="num">
                                      <p:cBhvr>
                                        <p:cTn id="34" dur="664" tmFilter="0.0,0.0;0.25,0.07;0.50,0.2;0.75,0.467;1.0,1.0">
                                          <p:stCondLst>
                                            <p:cond delay="0"/>
                                          </p:stCondLst>
                                        </p:cTn>
                                        <p:tgtEl>
                                          <p:spTgt spid="17"/>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35" dur="664" tmFilter="0, 0; 0.125,0.2665; 0.25,0.4; 0.375,0.465; 0.5,0.5;  0.625,0.535; 0.75,0.6; 0.875,0.7335; 1,1">
                                          <p:stCondLst>
                                            <p:cond delay="664"/>
                                          </p:stCondLst>
                                        </p:cTn>
                                        <p:tgtEl>
                                          <p:spTgt spid="17"/>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36" dur="332" tmFilter="0, 0; 0.125,0.2665; 0.25,0.4; 0.375,0.465; 0.5,0.5;  0.625,0.535; 0.75,0.6; 0.875,0.7335; 1,1">
                                          <p:stCondLst>
                                            <p:cond delay="1324"/>
                                          </p:stCondLst>
                                        </p:cTn>
                                        <p:tgtEl>
                                          <p:spTgt spid="17"/>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37" dur="164" tmFilter="0, 0; 0.125,0.2665; 0.25,0.4; 0.375,0.465; 0.5,0.5;  0.625,0.535; 0.75,0.6; 0.875,0.7335; 1,1">
                                          <p:stCondLst>
                                            <p:cond delay="1656"/>
                                          </p:stCondLst>
                                        </p:cTn>
                                        <p:tgtEl>
                                          <p:spTgt spid="17"/>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38" dur="180" accel="50000">
                                          <p:stCondLst>
                                            <p:cond delay="1820"/>
                                          </p:stCondLst>
                                        </p:cTn>
                                        <p:tgtEl>
                                          <p:spTgt spid="17"/>
                                        </p:tgtEl>
                                        <p:attrNameLst>
                                          <p:attrName>ppt_y</p:attrName>
                                        </p:attrNameLst>
                                      </p:cBhvr>
                                      <p:tavLst>
                                        <p:tav tm="0">
                                          <p:val>
                                            <p:strVal val="ppt_y"/>
                                          </p:val>
                                        </p:tav>
                                        <p:tav tm="100000">
                                          <p:val>
                                            <p:strVal val="ppt_y+ppt_h"/>
                                          </p:val>
                                        </p:tav>
                                      </p:tavLst>
                                    </p:anim>
                                    <p:animScale>
                                      <p:cBhvr>
                                        <p:cTn id="39" dur="26">
                                          <p:stCondLst>
                                            <p:cond delay="620"/>
                                          </p:stCondLst>
                                        </p:cTn>
                                        <p:tgtEl>
                                          <p:spTgt spid="17"/>
                                        </p:tgtEl>
                                      </p:cBhvr>
                                      <p:to x="100000" y="60000"/>
                                    </p:animScale>
                                    <p:animScale>
                                      <p:cBhvr>
                                        <p:cTn id="40" dur="166" decel="50000">
                                          <p:stCondLst>
                                            <p:cond delay="646"/>
                                          </p:stCondLst>
                                        </p:cTn>
                                        <p:tgtEl>
                                          <p:spTgt spid="17"/>
                                        </p:tgtEl>
                                      </p:cBhvr>
                                      <p:to x="100000" y="100000"/>
                                    </p:animScale>
                                    <p:animScale>
                                      <p:cBhvr>
                                        <p:cTn id="41" dur="26">
                                          <p:stCondLst>
                                            <p:cond delay="1312"/>
                                          </p:stCondLst>
                                        </p:cTn>
                                        <p:tgtEl>
                                          <p:spTgt spid="17"/>
                                        </p:tgtEl>
                                      </p:cBhvr>
                                      <p:to x="100000" y="80000"/>
                                    </p:animScale>
                                    <p:animScale>
                                      <p:cBhvr>
                                        <p:cTn id="42" dur="166" decel="50000">
                                          <p:stCondLst>
                                            <p:cond delay="1338"/>
                                          </p:stCondLst>
                                        </p:cTn>
                                        <p:tgtEl>
                                          <p:spTgt spid="17"/>
                                        </p:tgtEl>
                                      </p:cBhvr>
                                      <p:to x="100000" y="100000"/>
                                    </p:animScale>
                                    <p:animScale>
                                      <p:cBhvr>
                                        <p:cTn id="43" dur="26">
                                          <p:stCondLst>
                                            <p:cond delay="1642"/>
                                          </p:stCondLst>
                                        </p:cTn>
                                        <p:tgtEl>
                                          <p:spTgt spid="17"/>
                                        </p:tgtEl>
                                      </p:cBhvr>
                                      <p:to x="100000" y="90000"/>
                                    </p:animScale>
                                    <p:animScale>
                                      <p:cBhvr>
                                        <p:cTn id="44" dur="166" decel="50000">
                                          <p:stCondLst>
                                            <p:cond delay="1668"/>
                                          </p:stCondLst>
                                        </p:cTn>
                                        <p:tgtEl>
                                          <p:spTgt spid="17"/>
                                        </p:tgtEl>
                                      </p:cBhvr>
                                      <p:to x="100000" y="100000"/>
                                    </p:animScale>
                                    <p:animScale>
                                      <p:cBhvr>
                                        <p:cTn id="45" dur="26">
                                          <p:stCondLst>
                                            <p:cond delay="1808"/>
                                          </p:stCondLst>
                                        </p:cTn>
                                        <p:tgtEl>
                                          <p:spTgt spid="17"/>
                                        </p:tgtEl>
                                      </p:cBhvr>
                                      <p:to x="100000" y="95000"/>
                                    </p:animScale>
                                    <p:animScale>
                                      <p:cBhvr>
                                        <p:cTn id="46" dur="166" decel="50000">
                                          <p:stCondLst>
                                            <p:cond delay="1834"/>
                                          </p:stCondLst>
                                        </p:cTn>
                                        <p:tgtEl>
                                          <p:spTgt spid="17"/>
                                        </p:tgtEl>
                                      </p:cBhvr>
                                      <p:to x="100000" y="100000"/>
                                    </p:animScale>
                                    <p:set>
                                      <p:cBhvr>
                                        <p:cTn id="47" dur="1" fill="hold">
                                          <p:stCondLst>
                                            <p:cond delay="1999"/>
                                          </p:stCondLst>
                                        </p:cTn>
                                        <p:tgtEl>
                                          <p:spTgt spid="17"/>
                                        </p:tgtEl>
                                        <p:attrNameLst>
                                          <p:attrName>style.visibility</p:attrName>
                                        </p:attrNameLst>
                                      </p:cBhvr>
                                      <p:to>
                                        <p:strVal val="hidden"/>
                                      </p:to>
                                    </p:set>
                                  </p:childTnLst>
                                  <p:subTnLst>
                                    <p:audio>
                                      <p:cMediaNode>
                                        <p:cTn display="0" masterRel="sameClick">
                                          <p:stCondLst>
                                            <p:cond evt="begin" delay="0">
                                              <p:tn val="30"/>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17"/>
                  </p:tgtEl>
                </p:cond>
              </p:nextCondLst>
            </p:seq>
            <p:seq concurrent="1" nextAc="seek">
              <p:cTn id="48" restart="whenNotActive" fill="hold" evtFilter="cancelBubble" nodeType="interactiveSeq">
                <p:stCondLst>
                  <p:cond evt="onClick" delay="0">
                    <p:tgtEl>
                      <p:spTgt spid="23"/>
                    </p:tgtEl>
                  </p:cond>
                </p:stCondLst>
                <p:endSync evt="end" delay="0">
                  <p:rtn val="all"/>
                </p:endSync>
                <p:childTnLst>
                  <p:par>
                    <p:cTn id="49" fill="hold">
                      <p:stCondLst>
                        <p:cond delay="0"/>
                      </p:stCondLst>
                      <p:childTnLst>
                        <p:par>
                          <p:cTn id="50" fill="hold">
                            <p:stCondLst>
                              <p:cond delay="0"/>
                            </p:stCondLst>
                            <p:childTnLst>
                              <p:par>
                                <p:cTn id="51" presetID="26" presetClass="exit" presetSubtype="0" fill="hold" grpId="0" nodeType="clickEffect">
                                  <p:stCondLst>
                                    <p:cond delay="0"/>
                                  </p:stCondLst>
                                  <p:childTnLst>
                                    <p:animEffect transition="out" filter="wipe(down)">
                                      <p:cBhvr>
                                        <p:cTn id="52" dur="180" accel="50000">
                                          <p:stCondLst>
                                            <p:cond delay="1820"/>
                                          </p:stCondLst>
                                        </p:cTn>
                                        <p:tgtEl>
                                          <p:spTgt spid="23"/>
                                        </p:tgtEl>
                                      </p:cBhvr>
                                    </p:animEffect>
                                    <p:anim calcmode="lin" valueType="num">
                                      <p:cBhvr>
                                        <p:cTn id="53" dur="1822" tmFilter="0,0; 0.14,0.31; 0.43,0.73; 0.71,0.91; 1.0,1.0">
                                          <p:stCondLst>
                                            <p:cond delay="0"/>
                                          </p:stCondLst>
                                        </p:cTn>
                                        <p:tgtEl>
                                          <p:spTgt spid="23"/>
                                        </p:tgtEl>
                                        <p:attrNameLst>
                                          <p:attrName>ppt_x</p:attrName>
                                        </p:attrNameLst>
                                      </p:cBhvr>
                                      <p:tavLst>
                                        <p:tav tm="0">
                                          <p:val>
                                            <p:strVal val="ppt_x"/>
                                          </p:val>
                                        </p:tav>
                                        <p:tav tm="100000">
                                          <p:val>
                                            <p:strVal val="#ppt_x+0.25"/>
                                          </p:val>
                                        </p:tav>
                                      </p:tavLst>
                                    </p:anim>
                                    <p:anim calcmode="lin" valueType="num">
                                      <p:cBhvr>
                                        <p:cTn id="54" dur="178">
                                          <p:stCondLst>
                                            <p:cond delay="1822"/>
                                          </p:stCondLst>
                                        </p:cTn>
                                        <p:tgtEl>
                                          <p:spTgt spid="23"/>
                                        </p:tgtEl>
                                        <p:attrNameLst>
                                          <p:attrName>ppt_x</p:attrName>
                                        </p:attrNameLst>
                                      </p:cBhvr>
                                      <p:tavLst>
                                        <p:tav tm="0">
                                          <p:val>
                                            <p:strVal val="ppt_x"/>
                                          </p:val>
                                        </p:tav>
                                        <p:tav tm="100000">
                                          <p:val>
                                            <p:strVal val="ppt_x"/>
                                          </p:val>
                                        </p:tav>
                                      </p:tavLst>
                                    </p:anim>
                                    <p:anim calcmode="lin" valueType="num">
                                      <p:cBhvr>
                                        <p:cTn id="55" dur="664" tmFilter="0.0,0.0;0.25,0.07;0.50,0.2;0.75,0.467;1.0,1.0">
                                          <p:stCondLst>
                                            <p:cond delay="0"/>
                                          </p:stCondLst>
                                        </p:cTn>
                                        <p:tgtEl>
                                          <p:spTgt spid="23"/>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56" dur="664" tmFilter="0, 0; 0.125,0.2665; 0.25,0.4; 0.375,0.465; 0.5,0.5;  0.625,0.535; 0.75,0.6; 0.875,0.7335; 1,1">
                                          <p:stCondLst>
                                            <p:cond delay="664"/>
                                          </p:stCondLst>
                                        </p:cTn>
                                        <p:tgtEl>
                                          <p:spTgt spid="23"/>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57" dur="332" tmFilter="0, 0; 0.125,0.2665; 0.25,0.4; 0.375,0.465; 0.5,0.5;  0.625,0.535; 0.75,0.6; 0.875,0.7335; 1,1">
                                          <p:stCondLst>
                                            <p:cond delay="1324"/>
                                          </p:stCondLst>
                                        </p:cTn>
                                        <p:tgtEl>
                                          <p:spTgt spid="23"/>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58" dur="164" tmFilter="0, 0; 0.125,0.2665; 0.25,0.4; 0.375,0.465; 0.5,0.5;  0.625,0.535; 0.75,0.6; 0.875,0.7335; 1,1">
                                          <p:stCondLst>
                                            <p:cond delay="1656"/>
                                          </p:stCondLst>
                                        </p:cTn>
                                        <p:tgtEl>
                                          <p:spTgt spid="23"/>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59" dur="180" accel="50000">
                                          <p:stCondLst>
                                            <p:cond delay="1820"/>
                                          </p:stCondLst>
                                        </p:cTn>
                                        <p:tgtEl>
                                          <p:spTgt spid="23"/>
                                        </p:tgtEl>
                                        <p:attrNameLst>
                                          <p:attrName>ppt_y</p:attrName>
                                        </p:attrNameLst>
                                      </p:cBhvr>
                                      <p:tavLst>
                                        <p:tav tm="0">
                                          <p:val>
                                            <p:strVal val="ppt_y"/>
                                          </p:val>
                                        </p:tav>
                                        <p:tav tm="100000">
                                          <p:val>
                                            <p:strVal val="ppt_y+ppt_h"/>
                                          </p:val>
                                        </p:tav>
                                      </p:tavLst>
                                    </p:anim>
                                    <p:animScale>
                                      <p:cBhvr>
                                        <p:cTn id="60" dur="26">
                                          <p:stCondLst>
                                            <p:cond delay="620"/>
                                          </p:stCondLst>
                                        </p:cTn>
                                        <p:tgtEl>
                                          <p:spTgt spid="23"/>
                                        </p:tgtEl>
                                      </p:cBhvr>
                                      <p:to x="100000" y="60000"/>
                                    </p:animScale>
                                    <p:animScale>
                                      <p:cBhvr>
                                        <p:cTn id="61" dur="166" decel="50000">
                                          <p:stCondLst>
                                            <p:cond delay="646"/>
                                          </p:stCondLst>
                                        </p:cTn>
                                        <p:tgtEl>
                                          <p:spTgt spid="23"/>
                                        </p:tgtEl>
                                      </p:cBhvr>
                                      <p:to x="100000" y="100000"/>
                                    </p:animScale>
                                    <p:animScale>
                                      <p:cBhvr>
                                        <p:cTn id="62" dur="26">
                                          <p:stCondLst>
                                            <p:cond delay="1312"/>
                                          </p:stCondLst>
                                        </p:cTn>
                                        <p:tgtEl>
                                          <p:spTgt spid="23"/>
                                        </p:tgtEl>
                                      </p:cBhvr>
                                      <p:to x="100000" y="80000"/>
                                    </p:animScale>
                                    <p:animScale>
                                      <p:cBhvr>
                                        <p:cTn id="63" dur="166" decel="50000">
                                          <p:stCondLst>
                                            <p:cond delay="1338"/>
                                          </p:stCondLst>
                                        </p:cTn>
                                        <p:tgtEl>
                                          <p:spTgt spid="23"/>
                                        </p:tgtEl>
                                      </p:cBhvr>
                                      <p:to x="100000" y="100000"/>
                                    </p:animScale>
                                    <p:animScale>
                                      <p:cBhvr>
                                        <p:cTn id="64" dur="26">
                                          <p:stCondLst>
                                            <p:cond delay="1642"/>
                                          </p:stCondLst>
                                        </p:cTn>
                                        <p:tgtEl>
                                          <p:spTgt spid="23"/>
                                        </p:tgtEl>
                                      </p:cBhvr>
                                      <p:to x="100000" y="90000"/>
                                    </p:animScale>
                                    <p:animScale>
                                      <p:cBhvr>
                                        <p:cTn id="65" dur="166" decel="50000">
                                          <p:stCondLst>
                                            <p:cond delay="1668"/>
                                          </p:stCondLst>
                                        </p:cTn>
                                        <p:tgtEl>
                                          <p:spTgt spid="23"/>
                                        </p:tgtEl>
                                      </p:cBhvr>
                                      <p:to x="100000" y="100000"/>
                                    </p:animScale>
                                    <p:animScale>
                                      <p:cBhvr>
                                        <p:cTn id="66" dur="26">
                                          <p:stCondLst>
                                            <p:cond delay="1808"/>
                                          </p:stCondLst>
                                        </p:cTn>
                                        <p:tgtEl>
                                          <p:spTgt spid="23"/>
                                        </p:tgtEl>
                                      </p:cBhvr>
                                      <p:to x="100000" y="95000"/>
                                    </p:animScale>
                                    <p:animScale>
                                      <p:cBhvr>
                                        <p:cTn id="67" dur="166" decel="50000">
                                          <p:stCondLst>
                                            <p:cond delay="1834"/>
                                          </p:stCondLst>
                                        </p:cTn>
                                        <p:tgtEl>
                                          <p:spTgt spid="23"/>
                                        </p:tgtEl>
                                      </p:cBhvr>
                                      <p:to x="100000" y="100000"/>
                                    </p:animScale>
                                    <p:set>
                                      <p:cBhvr>
                                        <p:cTn id="68" dur="1" fill="hold">
                                          <p:stCondLst>
                                            <p:cond delay="1999"/>
                                          </p:stCondLst>
                                        </p:cTn>
                                        <p:tgtEl>
                                          <p:spTgt spid="23"/>
                                        </p:tgtEl>
                                        <p:attrNameLst>
                                          <p:attrName>style.visibility</p:attrName>
                                        </p:attrNameLst>
                                      </p:cBhvr>
                                      <p:to>
                                        <p:strVal val="hidden"/>
                                      </p:to>
                                    </p:set>
                                  </p:childTnLst>
                                  <p:subTnLst>
                                    <p:audio>
                                      <p:cMediaNode>
                                        <p:cTn display="0" masterRel="sameClick">
                                          <p:stCondLst>
                                            <p:cond evt="begin" delay="0">
                                              <p:tn val="51"/>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23"/>
                  </p:tgtEl>
                </p:cond>
              </p:nextCondLst>
            </p:seq>
            <p:seq concurrent="1" nextAc="seek">
              <p:cTn id="69" restart="whenNotActive" fill="hold" evtFilter="cancelBubble" nodeType="interactiveSeq">
                <p:stCondLst>
                  <p:cond evt="onClick" delay="0">
                    <p:tgtEl>
                      <p:spTgt spid="8"/>
                    </p:tgtEl>
                  </p:cond>
                </p:stCondLst>
                <p:endSync evt="end" delay="0">
                  <p:rtn val="all"/>
                </p:endSync>
                <p:childTnLst>
                  <p:par>
                    <p:cTn id="70" fill="hold">
                      <p:stCondLst>
                        <p:cond delay="0"/>
                      </p:stCondLst>
                      <p:childTnLst>
                        <p:par>
                          <p:cTn id="71" fill="hold">
                            <p:stCondLst>
                              <p:cond delay="0"/>
                            </p:stCondLst>
                            <p:childTnLst>
                              <p:par>
                                <p:cTn id="72" presetID="26" presetClass="exit" presetSubtype="0" fill="hold" grpId="0" nodeType="clickEffect">
                                  <p:stCondLst>
                                    <p:cond delay="0"/>
                                  </p:stCondLst>
                                  <p:childTnLst>
                                    <p:animEffect transition="out" filter="wipe(down)">
                                      <p:cBhvr>
                                        <p:cTn id="73" dur="180" accel="50000">
                                          <p:stCondLst>
                                            <p:cond delay="1820"/>
                                          </p:stCondLst>
                                        </p:cTn>
                                        <p:tgtEl>
                                          <p:spTgt spid="8"/>
                                        </p:tgtEl>
                                      </p:cBhvr>
                                    </p:animEffect>
                                    <p:anim calcmode="lin" valueType="num">
                                      <p:cBhvr>
                                        <p:cTn id="74" dur="1822" tmFilter="0,0; 0.14,0.31; 0.43,0.73; 0.71,0.91; 1.0,1.0">
                                          <p:stCondLst>
                                            <p:cond delay="0"/>
                                          </p:stCondLst>
                                        </p:cTn>
                                        <p:tgtEl>
                                          <p:spTgt spid="8"/>
                                        </p:tgtEl>
                                        <p:attrNameLst>
                                          <p:attrName>ppt_x</p:attrName>
                                        </p:attrNameLst>
                                      </p:cBhvr>
                                      <p:tavLst>
                                        <p:tav tm="0">
                                          <p:val>
                                            <p:strVal val="ppt_x"/>
                                          </p:val>
                                        </p:tav>
                                        <p:tav tm="100000">
                                          <p:val>
                                            <p:strVal val="#ppt_x+0.25"/>
                                          </p:val>
                                        </p:tav>
                                      </p:tavLst>
                                    </p:anim>
                                    <p:anim calcmode="lin" valueType="num">
                                      <p:cBhvr>
                                        <p:cTn id="75" dur="178">
                                          <p:stCondLst>
                                            <p:cond delay="1822"/>
                                          </p:stCondLst>
                                        </p:cTn>
                                        <p:tgtEl>
                                          <p:spTgt spid="8"/>
                                        </p:tgtEl>
                                        <p:attrNameLst>
                                          <p:attrName>ppt_x</p:attrName>
                                        </p:attrNameLst>
                                      </p:cBhvr>
                                      <p:tavLst>
                                        <p:tav tm="0">
                                          <p:val>
                                            <p:strVal val="ppt_x"/>
                                          </p:val>
                                        </p:tav>
                                        <p:tav tm="100000">
                                          <p:val>
                                            <p:strVal val="ppt_x"/>
                                          </p:val>
                                        </p:tav>
                                      </p:tavLst>
                                    </p:anim>
                                    <p:anim calcmode="lin" valueType="num">
                                      <p:cBhvr>
                                        <p:cTn id="76" dur="664" tmFilter="0.0,0.0;0.25,0.07;0.50,0.2;0.75,0.467;1.0,1.0">
                                          <p:stCondLst>
                                            <p:cond delay="0"/>
                                          </p:stCondLst>
                                        </p:cTn>
                                        <p:tgtEl>
                                          <p:spTgt spid="8"/>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77" dur="664" tmFilter="0, 0; 0.125,0.2665; 0.25,0.4; 0.375,0.465; 0.5,0.5;  0.625,0.535; 0.75,0.6; 0.875,0.7335; 1,1">
                                          <p:stCondLst>
                                            <p:cond delay="664"/>
                                          </p:stCondLst>
                                        </p:cTn>
                                        <p:tgtEl>
                                          <p:spTgt spid="8"/>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78" dur="332" tmFilter="0, 0; 0.125,0.2665; 0.25,0.4; 0.375,0.465; 0.5,0.5;  0.625,0.535; 0.75,0.6; 0.875,0.7335; 1,1">
                                          <p:stCondLst>
                                            <p:cond delay="1324"/>
                                          </p:stCondLst>
                                        </p:cTn>
                                        <p:tgtEl>
                                          <p:spTgt spid="8"/>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79" dur="164" tmFilter="0, 0; 0.125,0.2665; 0.25,0.4; 0.375,0.465; 0.5,0.5;  0.625,0.535; 0.75,0.6; 0.875,0.7335; 1,1">
                                          <p:stCondLst>
                                            <p:cond delay="1656"/>
                                          </p:stCondLst>
                                        </p:cTn>
                                        <p:tgtEl>
                                          <p:spTgt spid="8"/>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80" dur="180" accel="50000">
                                          <p:stCondLst>
                                            <p:cond delay="1820"/>
                                          </p:stCondLst>
                                        </p:cTn>
                                        <p:tgtEl>
                                          <p:spTgt spid="8"/>
                                        </p:tgtEl>
                                        <p:attrNameLst>
                                          <p:attrName>ppt_y</p:attrName>
                                        </p:attrNameLst>
                                      </p:cBhvr>
                                      <p:tavLst>
                                        <p:tav tm="0">
                                          <p:val>
                                            <p:strVal val="ppt_y"/>
                                          </p:val>
                                        </p:tav>
                                        <p:tav tm="100000">
                                          <p:val>
                                            <p:strVal val="ppt_y+ppt_h"/>
                                          </p:val>
                                        </p:tav>
                                      </p:tavLst>
                                    </p:anim>
                                    <p:animScale>
                                      <p:cBhvr>
                                        <p:cTn id="81" dur="26">
                                          <p:stCondLst>
                                            <p:cond delay="620"/>
                                          </p:stCondLst>
                                        </p:cTn>
                                        <p:tgtEl>
                                          <p:spTgt spid="8"/>
                                        </p:tgtEl>
                                      </p:cBhvr>
                                      <p:to x="100000" y="60000"/>
                                    </p:animScale>
                                    <p:animScale>
                                      <p:cBhvr>
                                        <p:cTn id="82" dur="166" decel="50000">
                                          <p:stCondLst>
                                            <p:cond delay="646"/>
                                          </p:stCondLst>
                                        </p:cTn>
                                        <p:tgtEl>
                                          <p:spTgt spid="8"/>
                                        </p:tgtEl>
                                      </p:cBhvr>
                                      <p:to x="100000" y="100000"/>
                                    </p:animScale>
                                    <p:animScale>
                                      <p:cBhvr>
                                        <p:cTn id="83" dur="26">
                                          <p:stCondLst>
                                            <p:cond delay="1312"/>
                                          </p:stCondLst>
                                        </p:cTn>
                                        <p:tgtEl>
                                          <p:spTgt spid="8"/>
                                        </p:tgtEl>
                                      </p:cBhvr>
                                      <p:to x="100000" y="80000"/>
                                    </p:animScale>
                                    <p:animScale>
                                      <p:cBhvr>
                                        <p:cTn id="84" dur="166" decel="50000">
                                          <p:stCondLst>
                                            <p:cond delay="1338"/>
                                          </p:stCondLst>
                                        </p:cTn>
                                        <p:tgtEl>
                                          <p:spTgt spid="8"/>
                                        </p:tgtEl>
                                      </p:cBhvr>
                                      <p:to x="100000" y="100000"/>
                                    </p:animScale>
                                    <p:animScale>
                                      <p:cBhvr>
                                        <p:cTn id="85" dur="26">
                                          <p:stCondLst>
                                            <p:cond delay="1642"/>
                                          </p:stCondLst>
                                        </p:cTn>
                                        <p:tgtEl>
                                          <p:spTgt spid="8"/>
                                        </p:tgtEl>
                                      </p:cBhvr>
                                      <p:to x="100000" y="90000"/>
                                    </p:animScale>
                                    <p:animScale>
                                      <p:cBhvr>
                                        <p:cTn id="86" dur="166" decel="50000">
                                          <p:stCondLst>
                                            <p:cond delay="1668"/>
                                          </p:stCondLst>
                                        </p:cTn>
                                        <p:tgtEl>
                                          <p:spTgt spid="8"/>
                                        </p:tgtEl>
                                      </p:cBhvr>
                                      <p:to x="100000" y="100000"/>
                                    </p:animScale>
                                    <p:animScale>
                                      <p:cBhvr>
                                        <p:cTn id="87" dur="26">
                                          <p:stCondLst>
                                            <p:cond delay="1808"/>
                                          </p:stCondLst>
                                        </p:cTn>
                                        <p:tgtEl>
                                          <p:spTgt spid="8"/>
                                        </p:tgtEl>
                                      </p:cBhvr>
                                      <p:to x="100000" y="95000"/>
                                    </p:animScale>
                                    <p:animScale>
                                      <p:cBhvr>
                                        <p:cTn id="88" dur="166" decel="50000">
                                          <p:stCondLst>
                                            <p:cond delay="1834"/>
                                          </p:stCondLst>
                                        </p:cTn>
                                        <p:tgtEl>
                                          <p:spTgt spid="8"/>
                                        </p:tgtEl>
                                      </p:cBhvr>
                                      <p:to x="100000" y="100000"/>
                                    </p:animScale>
                                    <p:set>
                                      <p:cBhvr>
                                        <p:cTn id="89" dur="1" fill="hold">
                                          <p:stCondLst>
                                            <p:cond delay="1999"/>
                                          </p:stCondLst>
                                        </p:cTn>
                                        <p:tgtEl>
                                          <p:spTgt spid="8"/>
                                        </p:tgtEl>
                                        <p:attrNameLst>
                                          <p:attrName>style.visibility</p:attrName>
                                        </p:attrNameLst>
                                      </p:cBhvr>
                                      <p:to>
                                        <p:strVal val="hidden"/>
                                      </p:to>
                                    </p:set>
                                  </p:childTnLst>
                                  <p:subTnLst>
                                    <p:audio>
                                      <p:cMediaNode>
                                        <p:cTn display="0" masterRel="sameClick">
                                          <p:stCondLst>
                                            <p:cond evt="begin" delay="0">
                                              <p:tn val="72"/>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8"/>
                  </p:tgtEl>
                </p:cond>
              </p:nextCondLst>
            </p:seq>
            <p:seq concurrent="1" nextAc="seek">
              <p:cTn id="90" restart="whenNotActive" fill="hold" evtFilter="cancelBubble" nodeType="interactiveSeq">
                <p:stCondLst>
                  <p:cond evt="onClick" delay="0">
                    <p:tgtEl>
                      <p:spTgt spid="10"/>
                    </p:tgtEl>
                  </p:cond>
                </p:stCondLst>
                <p:endSync evt="end" delay="0">
                  <p:rtn val="all"/>
                </p:endSync>
                <p:childTnLst>
                  <p:par>
                    <p:cTn id="91" fill="hold">
                      <p:stCondLst>
                        <p:cond delay="0"/>
                      </p:stCondLst>
                      <p:childTnLst>
                        <p:par>
                          <p:cTn id="92" fill="hold">
                            <p:stCondLst>
                              <p:cond delay="0"/>
                            </p:stCondLst>
                            <p:childTnLst>
                              <p:par>
                                <p:cTn id="93" presetID="26" presetClass="exit" presetSubtype="0" fill="hold" grpId="0" nodeType="clickEffect">
                                  <p:stCondLst>
                                    <p:cond delay="0"/>
                                  </p:stCondLst>
                                  <p:childTnLst>
                                    <p:animEffect transition="out" filter="wipe(down)">
                                      <p:cBhvr>
                                        <p:cTn id="94" dur="180" accel="50000">
                                          <p:stCondLst>
                                            <p:cond delay="1820"/>
                                          </p:stCondLst>
                                        </p:cTn>
                                        <p:tgtEl>
                                          <p:spTgt spid="10"/>
                                        </p:tgtEl>
                                      </p:cBhvr>
                                    </p:animEffect>
                                    <p:anim calcmode="lin" valueType="num">
                                      <p:cBhvr>
                                        <p:cTn id="95" dur="1822" tmFilter="0,0; 0.14,0.31; 0.43,0.73; 0.71,0.91; 1.0,1.0">
                                          <p:stCondLst>
                                            <p:cond delay="0"/>
                                          </p:stCondLst>
                                        </p:cTn>
                                        <p:tgtEl>
                                          <p:spTgt spid="10"/>
                                        </p:tgtEl>
                                        <p:attrNameLst>
                                          <p:attrName>ppt_x</p:attrName>
                                        </p:attrNameLst>
                                      </p:cBhvr>
                                      <p:tavLst>
                                        <p:tav tm="0">
                                          <p:val>
                                            <p:strVal val="ppt_x"/>
                                          </p:val>
                                        </p:tav>
                                        <p:tav tm="100000">
                                          <p:val>
                                            <p:strVal val="#ppt_x+0.25"/>
                                          </p:val>
                                        </p:tav>
                                      </p:tavLst>
                                    </p:anim>
                                    <p:anim calcmode="lin" valueType="num">
                                      <p:cBhvr>
                                        <p:cTn id="96" dur="178">
                                          <p:stCondLst>
                                            <p:cond delay="1822"/>
                                          </p:stCondLst>
                                        </p:cTn>
                                        <p:tgtEl>
                                          <p:spTgt spid="10"/>
                                        </p:tgtEl>
                                        <p:attrNameLst>
                                          <p:attrName>ppt_x</p:attrName>
                                        </p:attrNameLst>
                                      </p:cBhvr>
                                      <p:tavLst>
                                        <p:tav tm="0">
                                          <p:val>
                                            <p:strVal val="ppt_x"/>
                                          </p:val>
                                        </p:tav>
                                        <p:tav tm="100000">
                                          <p:val>
                                            <p:strVal val="ppt_x"/>
                                          </p:val>
                                        </p:tav>
                                      </p:tavLst>
                                    </p:anim>
                                    <p:anim calcmode="lin" valueType="num">
                                      <p:cBhvr>
                                        <p:cTn id="97" dur="664" tmFilter="0.0,0.0;0.25,0.07;0.50,0.2;0.75,0.467;1.0,1.0">
                                          <p:stCondLst>
                                            <p:cond delay="0"/>
                                          </p:stCondLst>
                                        </p:cTn>
                                        <p:tgtEl>
                                          <p:spTgt spid="10"/>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98" dur="664" tmFilter="0, 0; 0.125,0.2665; 0.25,0.4; 0.375,0.465; 0.5,0.5;  0.625,0.535; 0.75,0.6; 0.875,0.7335; 1,1">
                                          <p:stCondLst>
                                            <p:cond delay="664"/>
                                          </p:stCondLst>
                                        </p:cTn>
                                        <p:tgtEl>
                                          <p:spTgt spid="10"/>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99" dur="332" tmFilter="0, 0; 0.125,0.2665; 0.25,0.4; 0.375,0.465; 0.5,0.5;  0.625,0.535; 0.75,0.6; 0.875,0.7335; 1,1">
                                          <p:stCondLst>
                                            <p:cond delay="1324"/>
                                          </p:stCondLst>
                                        </p:cTn>
                                        <p:tgtEl>
                                          <p:spTgt spid="10"/>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00" dur="164" tmFilter="0, 0; 0.125,0.2665; 0.25,0.4; 0.375,0.465; 0.5,0.5;  0.625,0.535; 0.75,0.6; 0.875,0.7335; 1,1">
                                          <p:stCondLst>
                                            <p:cond delay="1656"/>
                                          </p:stCondLst>
                                        </p:cTn>
                                        <p:tgtEl>
                                          <p:spTgt spid="10"/>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01" dur="180" accel="50000">
                                          <p:stCondLst>
                                            <p:cond delay="1820"/>
                                          </p:stCondLst>
                                        </p:cTn>
                                        <p:tgtEl>
                                          <p:spTgt spid="10"/>
                                        </p:tgtEl>
                                        <p:attrNameLst>
                                          <p:attrName>ppt_y</p:attrName>
                                        </p:attrNameLst>
                                      </p:cBhvr>
                                      <p:tavLst>
                                        <p:tav tm="0">
                                          <p:val>
                                            <p:strVal val="ppt_y"/>
                                          </p:val>
                                        </p:tav>
                                        <p:tav tm="100000">
                                          <p:val>
                                            <p:strVal val="ppt_y+ppt_h"/>
                                          </p:val>
                                        </p:tav>
                                      </p:tavLst>
                                    </p:anim>
                                    <p:animScale>
                                      <p:cBhvr>
                                        <p:cTn id="102" dur="26">
                                          <p:stCondLst>
                                            <p:cond delay="620"/>
                                          </p:stCondLst>
                                        </p:cTn>
                                        <p:tgtEl>
                                          <p:spTgt spid="10"/>
                                        </p:tgtEl>
                                      </p:cBhvr>
                                      <p:to x="100000" y="60000"/>
                                    </p:animScale>
                                    <p:animScale>
                                      <p:cBhvr>
                                        <p:cTn id="103" dur="166" decel="50000">
                                          <p:stCondLst>
                                            <p:cond delay="646"/>
                                          </p:stCondLst>
                                        </p:cTn>
                                        <p:tgtEl>
                                          <p:spTgt spid="10"/>
                                        </p:tgtEl>
                                      </p:cBhvr>
                                      <p:to x="100000" y="100000"/>
                                    </p:animScale>
                                    <p:animScale>
                                      <p:cBhvr>
                                        <p:cTn id="104" dur="26">
                                          <p:stCondLst>
                                            <p:cond delay="1312"/>
                                          </p:stCondLst>
                                        </p:cTn>
                                        <p:tgtEl>
                                          <p:spTgt spid="10"/>
                                        </p:tgtEl>
                                      </p:cBhvr>
                                      <p:to x="100000" y="80000"/>
                                    </p:animScale>
                                    <p:animScale>
                                      <p:cBhvr>
                                        <p:cTn id="105" dur="166" decel="50000">
                                          <p:stCondLst>
                                            <p:cond delay="1338"/>
                                          </p:stCondLst>
                                        </p:cTn>
                                        <p:tgtEl>
                                          <p:spTgt spid="10"/>
                                        </p:tgtEl>
                                      </p:cBhvr>
                                      <p:to x="100000" y="100000"/>
                                    </p:animScale>
                                    <p:animScale>
                                      <p:cBhvr>
                                        <p:cTn id="106" dur="26">
                                          <p:stCondLst>
                                            <p:cond delay="1642"/>
                                          </p:stCondLst>
                                        </p:cTn>
                                        <p:tgtEl>
                                          <p:spTgt spid="10"/>
                                        </p:tgtEl>
                                      </p:cBhvr>
                                      <p:to x="100000" y="90000"/>
                                    </p:animScale>
                                    <p:animScale>
                                      <p:cBhvr>
                                        <p:cTn id="107" dur="166" decel="50000">
                                          <p:stCondLst>
                                            <p:cond delay="1668"/>
                                          </p:stCondLst>
                                        </p:cTn>
                                        <p:tgtEl>
                                          <p:spTgt spid="10"/>
                                        </p:tgtEl>
                                      </p:cBhvr>
                                      <p:to x="100000" y="100000"/>
                                    </p:animScale>
                                    <p:animScale>
                                      <p:cBhvr>
                                        <p:cTn id="108" dur="26">
                                          <p:stCondLst>
                                            <p:cond delay="1808"/>
                                          </p:stCondLst>
                                        </p:cTn>
                                        <p:tgtEl>
                                          <p:spTgt spid="10"/>
                                        </p:tgtEl>
                                      </p:cBhvr>
                                      <p:to x="100000" y="95000"/>
                                    </p:animScale>
                                    <p:animScale>
                                      <p:cBhvr>
                                        <p:cTn id="109" dur="166" decel="50000">
                                          <p:stCondLst>
                                            <p:cond delay="1834"/>
                                          </p:stCondLst>
                                        </p:cTn>
                                        <p:tgtEl>
                                          <p:spTgt spid="10"/>
                                        </p:tgtEl>
                                      </p:cBhvr>
                                      <p:to x="100000" y="100000"/>
                                    </p:animScale>
                                    <p:set>
                                      <p:cBhvr>
                                        <p:cTn id="110" dur="1" fill="hold">
                                          <p:stCondLst>
                                            <p:cond delay="1999"/>
                                          </p:stCondLst>
                                        </p:cTn>
                                        <p:tgtEl>
                                          <p:spTgt spid="10"/>
                                        </p:tgtEl>
                                        <p:attrNameLst>
                                          <p:attrName>style.visibility</p:attrName>
                                        </p:attrNameLst>
                                      </p:cBhvr>
                                      <p:to>
                                        <p:strVal val="hidden"/>
                                      </p:to>
                                    </p:set>
                                  </p:childTnLst>
                                  <p:subTnLst>
                                    <p:audio>
                                      <p:cMediaNode>
                                        <p:cTn display="0" masterRel="sameClick">
                                          <p:stCondLst>
                                            <p:cond evt="begin" delay="0">
                                              <p:tn val="93"/>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10"/>
                  </p:tgtEl>
                </p:cond>
              </p:nextCondLst>
            </p:seq>
            <p:seq concurrent="1" nextAc="seek">
              <p:cTn id="111" restart="whenNotActive" fill="hold" evtFilter="cancelBubble" nodeType="interactiveSeq">
                <p:stCondLst>
                  <p:cond evt="onClick" delay="0">
                    <p:tgtEl>
                      <p:spTgt spid="12"/>
                    </p:tgtEl>
                  </p:cond>
                </p:stCondLst>
                <p:endSync evt="end" delay="0">
                  <p:rtn val="all"/>
                </p:endSync>
                <p:childTnLst>
                  <p:par>
                    <p:cTn id="112" fill="hold">
                      <p:stCondLst>
                        <p:cond delay="0"/>
                      </p:stCondLst>
                      <p:childTnLst>
                        <p:par>
                          <p:cTn id="113" fill="hold">
                            <p:stCondLst>
                              <p:cond delay="0"/>
                            </p:stCondLst>
                            <p:childTnLst>
                              <p:par>
                                <p:cTn id="114" presetID="26" presetClass="exit" presetSubtype="0" fill="hold" grpId="0" nodeType="clickEffect">
                                  <p:stCondLst>
                                    <p:cond delay="0"/>
                                  </p:stCondLst>
                                  <p:childTnLst>
                                    <p:animEffect transition="out" filter="wipe(down)">
                                      <p:cBhvr>
                                        <p:cTn id="115" dur="180" accel="50000">
                                          <p:stCondLst>
                                            <p:cond delay="1820"/>
                                          </p:stCondLst>
                                        </p:cTn>
                                        <p:tgtEl>
                                          <p:spTgt spid="12"/>
                                        </p:tgtEl>
                                      </p:cBhvr>
                                    </p:animEffect>
                                    <p:anim calcmode="lin" valueType="num">
                                      <p:cBhvr>
                                        <p:cTn id="116" dur="1822" tmFilter="0,0; 0.14,0.31; 0.43,0.73; 0.71,0.91; 1.0,1.0">
                                          <p:stCondLst>
                                            <p:cond delay="0"/>
                                          </p:stCondLst>
                                        </p:cTn>
                                        <p:tgtEl>
                                          <p:spTgt spid="12"/>
                                        </p:tgtEl>
                                        <p:attrNameLst>
                                          <p:attrName>ppt_x</p:attrName>
                                        </p:attrNameLst>
                                      </p:cBhvr>
                                      <p:tavLst>
                                        <p:tav tm="0">
                                          <p:val>
                                            <p:strVal val="ppt_x"/>
                                          </p:val>
                                        </p:tav>
                                        <p:tav tm="100000">
                                          <p:val>
                                            <p:strVal val="#ppt_x+0.25"/>
                                          </p:val>
                                        </p:tav>
                                      </p:tavLst>
                                    </p:anim>
                                    <p:anim calcmode="lin" valueType="num">
                                      <p:cBhvr>
                                        <p:cTn id="117" dur="178">
                                          <p:stCondLst>
                                            <p:cond delay="1822"/>
                                          </p:stCondLst>
                                        </p:cTn>
                                        <p:tgtEl>
                                          <p:spTgt spid="12"/>
                                        </p:tgtEl>
                                        <p:attrNameLst>
                                          <p:attrName>ppt_x</p:attrName>
                                        </p:attrNameLst>
                                      </p:cBhvr>
                                      <p:tavLst>
                                        <p:tav tm="0">
                                          <p:val>
                                            <p:strVal val="ppt_x"/>
                                          </p:val>
                                        </p:tav>
                                        <p:tav tm="100000">
                                          <p:val>
                                            <p:strVal val="ppt_x"/>
                                          </p:val>
                                        </p:tav>
                                      </p:tavLst>
                                    </p:anim>
                                    <p:anim calcmode="lin" valueType="num">
                                      <p:cBhvr>
                                        <p:cTn id="118" dur="664" tmFilter="0.0,0.0;0.25,0.07;0.50,0.2;0.75,0.467;1.0,1.0">
                                          <p:stCondLst>
                                            <p:cond delay="0"/>
                                          </p:stCondLst>
                                        </p:cTn>
                                        <p:tgtEl>
                                          <p:spTgt spid="12"/>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19" dur="664" tmFilter="0, 0; 0.125,0.2665; 0.25,0.4; 0.375,0.465; 0.5,0.5;  0.625,0.535; 0.75,0.6; 0.875,0.7335; 1,1">
                                          <p:stCondLst>
                                            <p:cond delay="664"/>
                                          </p:stCondLst>
                                        </p:cTn>
                                        <p:tgtEl>
                                          <p:spTgt spid="12"/>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20" dur="332" tmFilter="0, 0; 0.125,0.2665; 0.25,0.4; 0.375,0.465; 0.5,0.5;  0.625,0.535; 0.75,0.6; 0.875,0.7335; 1,1">
                                          <p:stCondLst>
                                            <p:cond delay="1324"/>
                                          </p:stCondLst>
                                        </p:cTn>
                                        <p:tgtEl>
                                          <p:spTgt spid="12"/>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21" dur="164" tmFilter="0, 0; 0.125,0.2665; 0.25,0.4; 0.375,0.465; 0.5,0.5;  0.625,0.535; 0.75,0.6; 0.875,0.7335; 1,1">
                                          <p:stCondLst>
                                            <p:cond delay="1656"/>
                                          </p:stCondLst>
                                        </p:cTn>
                                        <p:tgtEl>
                                          <p:spTgt spid="12"/>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22" dur="180" accel="50000">
                                          <p:stCondLst>
                                            <p:cond delay="1820"/>
                                          </p:stCondLst>
                                        </p:cTn>
                                        <p:tgtEl>
                                          <p:spTgt spid="12"/>
                                        </p:tgtEl>
                                        <p:attrNameLst>
                                          <p:attrName>ppt_y</p:attrName>
                                        </p:attrNameLst>
                                      </p:cBhvr>
                                      <p:tavLst>
                                        <p:tav tm="0">
                                          <p:val>
                                            <p:strVal val="ppt_y"/>
                                          </p:val>
                                        </p:tav>
                                        <p:tav tm="100000">
                                          <p:val>
                                            <p:strVal val="ppt_y+ppt_h"/>
                                          </p:val>
                                        </p:tav>
                                      </p:tavLst>
                                    </p:anim>
                                    <p:animScale>
                                      <p:cBhvr>
                                        <p:cTn id="123" dur="26">
                                          <p:stCondLst>
                                            <p:cond delay="620"/>
                                          </p:stCondLst>
                                        </p:cTn>
                                        <p:tgtEl>
                                          <p:spTgt spid="12"/>
                                        </p:tgtEl>
                                      </p:cBhvr>
                                      <p:to x="100000" y="60000"/>
                                    </p:animScale>
                                    <p:animScale>
                                      <p:cBhvr>
                                        <p:cTn id="124" dur="166" decel="50000">
                                          <p:stCondLst>
                                            <p:cond delay="646"/>
                                          </p:stCondLst>
                                        </p:cTn>
                                        <p:tgtEl>
                                          <p:spTgt spid="12"/>
                                        </p:tgtEl>
                                      </p:cBhvr>
                                      <p:to x="100000" y="100000"/>
                                    </p:animScale>
                                    <p:animScale>
                                      <p:cBhvr>
                                        <p:cTn id="125" dur="26">
                                          <p:stCondLst>
                                            <p:cond delay="1312"/>
                                          </p:stCondLst>
                                        </p:cTn>
                                        <p:tgtEl>
                                          <p:spTgt spid="12"/>
                                        </p:tgtEl>
                                      </p:cBhvr>
                                      <p:to x="100000" y="80000"/>
                                    </p:animScale>
                                    <p:animScale>
                                      <p:cBhvr>
                                        <p:cTn id="126" dur="166" decel="50000">
                                          <p:stCondLst>
                                            <p:cond delay="1338"/>
                                          </p:stCondLst>
                                        </p:cTn>
                                        <p:tgtEl>
                                          <p:spTgt spid="12"/>
                                        </p:tgtEl>
                                      </p:cBhvr>
                                      <p:to x="100000" y="100000"/>
                                    </p:animScale>
                                    <p:animScale>
                                      <p:cBhvr>
                                        <p:cTn id="127" dur="26">
                                          <p:stCondLst>
                                            <p:cond delay="1642"/>
                                          </p:stCondLst>
                                        </p:cTn>
                                        <p:tgtEl>
                                          <p:spTgt spid="12"/>
                                        </p:tgtEl>
                                      </p:cBhvr>
                                      <p:to x="100000" y="90000"/>
                                    </p:animScale>
                                    <p:animScale>
                                      <p:cBhvr>
                                        <p:cTn id="128" dur="166" decel="50000">
                                          <p:stCondLst>
                                            <p:cond delay="1668"/>
                                          </p:stCondLst>
                                        </p:cTn>
                                        <p:tgtEl>
                                          <p:spTgt spid="12"/>
                                        </p:tgtEl>
                                      </p:cBhvr>
                                      <p:to x="100000" y="100000"/>
                                    </p:animScale>
                                    <p:animScale>
                                      <p:cBhvr>
                                        <p:cTn id="129" dur="26">
                                          <p:stCondLst>
                                            <p:cond delay="1808"/>
                                          </p:stCondLst>
                                        </p:cTn>
                                        <p:tgtEl>
                                          <p:spTgt spid="12"/>
                                        </p:tgtEl>
                                      </p:cBhvr>
                                      <p:to x="100000" y="95000"/>
                                    </p:animScale>
                                    <p:animScale>
                                      <p:cBhvr>
                                        <p:cTn id="130" dur="166" decel="50000">
                                          <p:stCondLst>
                                            <p:cond delay="1834"/>
                                          </p:stCondLst>
                                        </p:cTn>
                                        <p:tgtEl>
                                          <p:spTgt spid="12"/>
                                        </p:tgtEl>
                                      </p:cBhvr>
                                      <p:to x="100000" y="100000"/>
                                    </p:animScale>
                                    <p:set>
                                      <p:cBhvr>
                                        <p:cTn id="131" dur="1" fill="hold">
                                          <p:stCondLst>
                                            <p:cond delay="1999"/>
                                          </p:stCondLst>
                                        </p:cTn>
                                        <p:tgtEl>
                                          <p:spTgt spid="12"/>
                                        </p:tgtEl>
                                        <p:attrNameLst>
                                          <p:attrName>style.visibility</p:attrName>
                                        </p:attrNameLst>
                                      </p:cBhvr>
                                      <p:to>
                                        <p:strVal val="hidden"/>
                                      </p:to>
                                    </p:set>
                                  </p:childTnLst>
                                  <p:subTnLst>
                                    <p:audio>
                                      <p:cMediaNode>
                                        <p:cTn display="0" masterRel="sameClick">
                                          <p:stCondLst>
                                            <p:cond evt="begin" delay="0">
                                              <p:tn val="114"/>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12"/>
                  </p:tgtEl>
                </p:cond>
              </p:nextCondLst>
            </p:seq>
            <p:seq concurrent="1" nextAc="seek">
              <p:cTn id="132" restart="whenNotActive" fill="hold" evtFilter="cancelBubble" nodeType="interactiveSeq">
                <p:stCondLst>
                  <p:cond evt="onClick" delay="0">
                    <p:tgtEl>
                      <p:spTgt spid="6"/>
                    </p:tgtEl>
                  </p:cond>
                </p:stCondLst>
                <p:endSync evt="end" delay="0">
                  <p:rtn val="all"/>
                </p:endSync>
                <p:childTnLst>
                  <p:par>
                    <p:cTn id="133" fill="hold">
                      <p:stCondLst>
                        <p:cond delay="0"/>
                      </p:stCondLst>
                      <p:childTnLst>
                        <p:par>
                          <p:cTn id="134" fill="hold">
                            <p:stCondLst>
                              <p:cond delay="0"/>
                            </p:stCondLst>
                            <p:childTnLst>
                              <p:par>
                                <p:cTn id="135" presetID="26" presetClass="exit" presetSubtype="0" fill="hold" grpId="0" nodeType="clickEffect">
                                  <p:stCondLst>
                                    <p:cond delay="0"/>
                                  </p:stCondLst>
                                  <p:childTnLst>
                                    <p:animEffect transition="out" filter="wipe(down)">
                                      <p:cBhvr>
                                        <p:cTn id="136" dur="180" accel="50000">
                                          <p:stCondLst>
                                            <p:cond delay="1820"/>
                                          </p:stCondLst>
                                        </p:cTn>
                                        <p:tgtEl>
                                          <p:spTgt spid="6"/>
                                        </p:tgtEl>
                                      </p:cBhvr>
                                    </p:animEffect>
                                    <p:anim calcmode="lin" valueType="num">
                                      <p:cBhvr>
                                        <p:cTn id="137" dur="1822" tmFilter="0,0; 0.14,0.31; 0.43,0.73; 0.71,0.91; 1.0,1.0">
                                          <p:stCondLst>
                                            <p:cond delay="0"/>
                                          </p:stCondLst>
                                        </p:cTn>
                                        <p:tgtEl>
                                          <p:spTgt spid="6"/>
                                        </p:tgtEl>
                                        <p:attrNameLst>
                                          <p:attrName>ppt_x</p:attrName>
                                        </p:attrNameLst>
                                      </p:cBhvr>
                                      <p:tavLst>
                                        <p:tav tm="0">
                                          <p:val>
                                            <p:strVal val="ppt_x"/>
                                          </p:val>
                                        </p:tav>
                                        <p:tav tm="100000">
                                          <p:val>
                                            <p:strVal val="#ppt_x+0.25"/>
                                          </p:val>
                                        </p:tav>
                                      </p:tavLst>
                                    </p:anim>
                                    <p:anim calcmode="lin" valueType="num">
                                      <p:cBhvr>
                                        <p:cTn id="138" dur="178">
                                          <p:stCondLst>
                                            <p:cond delay="1822"/>
                                          </p:stCondLst>
                                        </p:cTn>
                                        <p:tgtEl>
                                          <p:spTgt spid="6"/>
                                        </p:tgtEl>
                                        <p:attrNameLst>
                                          <p:attrName>ppt_x</p:attrName>
                                        </p:attrNameLst>
                                      </p:cBhvr>
                                      <p:tavLst>
                                        <p:tav tm="0">
                                          <p:val>
                                            <p:strVal val="ppt_x"/>
                                          </p:val>
                                        </p:tav>
                                        <p:tav tm="100000">
                                          <p:val>
                                            <p:strVal val="ppt_x"/>
                                          </p:val>
                                        </p:tav>
                                      </p:tavLst>
                                    </p:anim>
                                    <p:anim calcmode="lin" valueType="num">
                                      <p:cBhvr>
                                        <p:cTn id="139" dur="664" tmFilter="0.0,0.0;0.25,0.07;0.50,0.2;0.75,0.467;1.0,1.0">
                                          <p:stCondLst>
                                            <p:cond delay="0"/>
                                          </p:stCondLst>
                                        </p:cTn>
                                        <p:tgtEl>
                                          <p:spTgt spid="6"/>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40" dur="664" tmFilter="0, 0; 0.125,0.2665; 0.25,0.4; 0.375,0.465; 0.5,0.5;  0.625,0.535; 0.75,0.6; 0.875,0.7335; 1,1">
                                          <p:stCondLst>
                                            <p:cond delay="664"/>
                                          </p:stCondLst>
                                        </p:cTn>
                                        <p:tgtEl>
                                          <p:spTgt spid="6"/>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41" dur="332" tmFilter="0, 0; 0.125,0.2665; 0.25,0.4; 0.375,0.465; 0.5,0.5;  0.625,0.535; 0.75,0.6; 0.875,0.7335; 1,1">
                                          <p:stCondLst>
                                            <p:cond delay="1324"/>
                                          </p:stCondLst>
                                        </p:cTn>
                                        <p:tgtEl>
                                          <p:spTgt spid="6"/>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42" dur="164" tmFilter="0, 0; 0.125,0.2665; 0.25,0.4; 0.375,0.465; 0.5,0.5;  0.625,0.535; 0.75,0.6; 0.875,0.7335; 1,1">
                                          <p:stCondLst>
                                            <p:cond delay="1656"/>
                                          </p:stCondLst>
                                        </p:cTn>
                                        <p:tgtEl>
                                          <p:spTgt spid="6"/>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43" dur="180" accel="50000">
                                          <p:stCondLst>
                                            <p:cond delay="1820"/>
                                          </p:stCondLst>
                                        </p:cTn>
                                        <p:tgtEl>
                                          <p:spTgt spid="6"/>
                                        </p:tgtEl>
                                        <p:attrNameLst>
                                          <p:attrName>ppt_y</p:attrName>
                                        </p:attrNameLst>
                                      </p:cBhvr>
                                      <p:tavLst>
                                        <p:tav tm="0">
                                          <p:val>
                                            <p:strVal val="ppt_y"/>
                                          </p:val>
                                        </p:tav>
                                        <p:tav tm="100000">
                                          <p:val>
                                            <p:strVal val="ppt_y+ppt_h"/>
                                          </p:val>
                                        </p:tav>
                                      </p:tavLst>
                                    </p:anim>
                                    <p:animScale>
                                      <p:cBhvr>
                                        <p:cTn id="144" dur="26">
                                          <p:stCondLst>
                                            <p:cond delay="620"/>
                                          </p:stCondLst>
                                        </p:cTn>
                                        <p:tgtEl>
                                          <p:spTgt spid="6"/>
                                        </p:tgtEl>
                                      </p:cBhvr>
                                      <p:to x="100000" y="60000"/>
                                    </p:animScale>
                                    <p:animScale>
                                      <p:cBhvr>
                                        <p:cTn id="145" dur="166" decel="50000">
                                          <p:stCondLst>
                                            <p:cond delay="646"/>
                                          </p:stCondLst>
                                        </p:cTn>
                                        <p:tgtEl>
                                          <p:spTgt spid="6"/>
                                        </p:tgtEl>
                                      </p:cBhvr>
                                      <p:to x="100000" y="100000"/>
                                    </p:animScale>
                                    <p:animScale>
                                      <p:cBhvr>
                                        <p:cTn id="146" dur="26">
                                          <p:stCondLst>
                                            <p:cond delay="1312"/>
                                          </p:stCondLst>
                                        </p:cTn>
                                        <p:tgtEl>
                                          <p:spTgt spid="6"/>
                                        </p:tgtEl>
                                      </p:cBhvr>
                                      <p:to x="100000" y="80000"/>
                                    </p:animScale>
                                    <p:animScale>
                                      <p:cBhvr>
                                        <p:cTn id="147" dur="166" decel="50000">
                                          <p:stCondLst>
                                            <p:cond delay="1338"/>
                                          </p:stCondLst>
                                        </p:cTn>
                                        <p:tgtEl>
                                          <p:spTgt spid="6"/>
                                        </p:tgtEl>
                                      </p:cBhvr>
                                      <p:to x="100000" y="100000"/>
                                    </p:animScale>
                                    <p:animScale>
                                      <p:cBhvr>
                                        <p:cTn id="148" dur="26">
                                          <p:stCondLst>
                                            <p:cond delay="1642"/>
                                          </p:stCondLst>
                                        </p:cTn>
                                        <p:tgtEl>
                                          <p:spTgt spid="6"/>
                                        </p:tgtEl>
                                      </p:cBhvr>
                                      <p:to x="100000" y="90000"/>
                                    </p:animScale>
                                    <p:animScale>
                                      <p:cBhvr>
                                        <p:cTn id="149" dur="166" decel="50000">
                                          <p:stCondLst>
                                            <p:cond delay="1668"/>
                                          </p:stCondLst>
                                        </p:cTn>
                                        <p:tgtEl>
                                          <p:spTgt spid="6"/>
                                        </p:tgtEl>
                                      </p:cBhvr>
                                      <p:to x="100000" y="100000"/>
                                    </p:animScale>
                                    <p:animScale>
                                      <p:cBhvr>
                                        <p:cTn id="150" dur="26">
                                          <p:stCondLst>
                                            <p:cond delay="1808"/>
                                          </p:stCondLst>
                                        </p:cTn>
                                        <p:tgtEl>
                                          <p:spTgt spid="6"/>
                                        </p:tgtEl>
                                      </p:cBhvr>
                                      <p:to x="100000" y="95000"/>
                                    </p:animScale>
                                    <p:animScale>
                                      <p:cBhvr>
                                        <p:cTn id="151" dur="166" decel="50000">
                                          <p:stCondLst>
                                            <p:cond delay="1834"/>
                                          </p:stCondLst>
                                        </p:cTn>
                                        <p:tgtEl>
                                          <p:spTgt spid="6"/>
                                        </p:tgtEl>
                                      </p:cBhvr>
                                      <p:to x="100000" y="100000"/>
                                    </p:animScale>
                                    <p:set>
                                      <p:cBhvr>
                                        <p:cTn id="152" dur="1" fill="hold">
                                          <p:stCondLst>
                                            <p:cond delay="1999"/>
                                          </p:stCondLst>
                                        </p:cTn>
                                        <p:tgtEl>
                                          <p:spTgt spid="6"/>
                                        </p:tgtEl>
                                        <p:attrNameLst>
                                          <p:attrName>style.visibility</p:attrName>
                                        </p:attrNameLst>
                                      </p:cBhvr>
                                      <p:to>
                                        <p:strVal val="hidden"/>
                                      </p:to>
                                    </p:set>
                                  </p:childTnLst>
                                  <p:subTnLst>
                                    <p:audio>
                                      <p:cMediaNode>
                                        <p:cTn display="0" masterRel="sameClick">
                                          <p:stCondLst>
                                            <p:cond evt="begin" delay="0">
                                              <p:tn val="135"/>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6"/>
                  </p:tgtEl>
                </p:cond>
              </p:nextCondLst>
            </p:seq>
            <p:seq concurrent="1" nextAc="seek">
              <p:cTn id="153" restart="whenNotActive" fill="hold" evtFilter="cancelBubble" nodeType="interactiveSeq">
                <p:stCondLst>
                  <p:cond evt="onClick" delay="0">
                    <p:tgtEl>
                      <p:spTgt spid="5"/>
                    </p:tgtEl>
                  </p:cond>
                </p:stCondLst>
                <p:endSync evt="end" delay="0">
                  <p:rtn val="all"/>
                </p:endSync>
                <p:childTnLst>
                  <p:par>
                    <p:cTn id="154" fill="hold">
                      <p:stCondLst>
                        <p:cond delay="0"/>
                      </p:stCondLst>
                      <p:childTnLst>
                        <p:par>
                          <p:cTn id="155" fill="hold">
                            <p:stCondLst>
                              <p:cond delay="0"/>
                            </p:stCondLst>
                            <p:childTnLst>
                              <p:par>
                                <p:cTn id="156" presetID="26" presetClass="exit" presetSubtype="0" fill="hold" grpId="0" nodeType="clickEffect">
                                  <p:stCondLst>
                                    <p:cond delay="0"/>
                                  </p:stCondLst>
                                  <p:childTnLst>
                                    <p:animEffect transition="out" filter="wipe(down)">
                                      <p:cBhvr>
                                        <p:cTn id="157" dur="180" accel="50000">
                                          <p:stCondLst>
                                            <p:cond delay="1820"/>
                                          </p:stCondLst>
                                        </p:cTn>
                                        <p:tgtEl>
                                          <p:spTgt spid="5"/>
                                        </p:tgtEl>
                                      </p:cBhvr>
                                    </p:animEffect>
                                    <p:anim calcmode="lin" valueType="num">
                                      <p:cBhvr>
                                        <p:cTn id="158" dur="1822" tmFilter="0,0; 0.14,0.31; 0.43,0.73; 0.71,0.91; 1.0,1.0">
                                          <p:stCondLst>
                                            <p:cond delay="0"/>
                                          </p:stCondLst>
                                        </p:cTn>
                                        <p:tgtEl>
                                          <p:spTgt spid="5"/>
                                        </p:tgtEl>
                                        <p:attrNameLst>
                                          <p:attrName>ppt_x</p:attrName>
                                        </p:attrNameLst>
                                      </p:cBhvr>
                                      <p:tavLst>
                                        <p:tav tm="0">
                                          <p:val>
                                            <p:strVal val="ppt_x"/>
                                          </p:val>
                                        </p:tav>
                                        <p:tav tm="100000">
                                          <p:val>
                                            <p:strVal val="#ppt_x+0.25"/>
                                          </p:val>
                                        </p:tav>
                                      </p:tavLst>
                                    </p:anim>
                                    <p:anim calcmode="lin" valueType="num">
                                      <p:cBhvr>
                                        <p:cTn id="159" dur="178">
                                          <p:stCondLst>
                                            <p:cond delay="1822"/>
                                          </p:stCondLst>
                                        </p:cTn>
                                        <p:tgtEl>
                                          <p:spTgt spid="5"/>
                                        </p:tgtEl>
                                        <p:attrNameLst>
                                          <p:attrName>ppt_x</p:attrName>
                                        </p:attrNameLst>
                                      </p:cBhvr>
                                      <p:tavLst>
                                        <p:tav tm="0">
                                          <p:val>
                                            <p:strVal val="ppt_x"/>
                                          </p:val>
                                        </p:tav>
                                        <p:tav tm="100000">
                                          <p:val>
                                            <p:strVal val="ppt_x"/>
                                          </p:val>
                                        </p:tav>
                                      </p:tavLst>
                                    </p:anim>
                                    <p:anim calcmode="lin" valueType="num">
                                      <p:cBhvr>
                                        <p:cTn id="160" dur="664" tmFilter="0.0,0.0;0.25,0.07;0.50,0.2;0.75,0.467;1.0,1.0">
                                          <p:stCondLst>
                                            <p:cond delay="0"/>
                                          </p:stCondLst>
                                        </p:cTn>
                                        <p:tgtEl>
                                          <p:spTgt spid="5"/>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61" dur="664" tmFilter="0, 0; 0.125,0.2665; 0.25,0.4; 0.375,0.465; 0.5,0.5;  0.625,0.535; 0.75,0.6; 0.875,0.7335; 1,1">
                                          <p:stCondLst>
                                            <p:cond delay="664"/>
                                          </p:stCondLst>
                                        </p:cTn>
                                        <p:tgtEl>
                                          <p:spTgt spid="5"/>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62" dur="332" tmFilter="0, 0; 0.125,0.2665; 0.25,0.4; 0.375,0.465; 0.5,0.5;  0.625,0.535; 0.75,0.6; 0.875,0.7335; 1,1">
                                          <p:stCondLst>
                                            <p:cond delay="1324"/>
                                          </p:stCondLst>
                                        </p:cTn>
                                        <p:tgtEl>
                                          <p:spTgt spid="5"/>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63" dur="164" tmFilter="0, 0; 0.125,0.2665; 0.25,0.4; 0.375,0.465; 0.5,0.5;  0.625,0.535; 0.75,0.6; 0.875,0.7335; 1,1">
                                          <p:stCondLst>
                                            <p:cond delay="1656"/>
                                          </p:stCondLst>
                                        </p:cTn>
                                        <p:tgtEl>
                                          <p:spTgt spid="5"/>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64" dur="180" accel="50000">
                                          <p:stCondLst>
                                            <p:cond delay="1820"/>
                                          </p:stCondLst>
                                        </p:cTn>
                                        <p:tgtEl>
                                          <p:spTgt spid="5"/>
                                        </p:tgtEl>
                                        <p:attrNameLst>
                                          <p:attrName>ppt_y</p:attrName>
                                        </p:attrNameLst>
                                      </p:cBhvr>
                                      <p:tavLst>
                                        <p:tav tm="0">
                                          <p:val>
                                            <p:strVal val="ppt_y"/>
                                          </p:val>
                                        </p:tav>
                                        <p:tav tm="100000">
                                          <p:val>
                                            <p:strVal val="ppt_y+ppt_h"/>
                                          </p:val>
                                        </p:tav>
                                      </p:tavLst>
                                    </p:anim>
                                    <p:animScale>
                                      <p:cBhvr>
                                        <p:cTn id="165" dur="26">
                                          <p:stCondLst>
                                            <p:cond delay="620"/>
                                          </p:stCondLst>
                                        </p:cTn>
                                        <p:tgtEl>
                                          <p:spTgt spid="5"/>
                                        </p:tgtEl>
                                      </p:cBhvr>
                                      <p:to x="100000" y="60000"/>
                                    </p:animScale>
                                    <p:animScale>
                                      <p:cBhvr>
                                        <p:cTn id="166" dur="166" decel="50000">
                                          <p:stCondLst>
                                            <p:cond delay="646"/>
                                          </p:stCondLst>
                                        </p:cTn>
                                        <p:tgtEl>
                                          <p:spTgt spid="5"/>
                                        </p:tgtEl>
                                      </p:cBhvr>
                                      <p:to x="100000" y="100000"/>
                                    </p:animScale>
                                    <p:animScale>
                                      <p:cBhvr>
                                        <p:cTn id="167" dur="26">
                                          <p:stCondLst>
                                            <p:cond delay="1312"/>
                                          </p:stCondLst>
                                        </p:cTn>
                                        <p:tgtEl>
                                          <p:spTgt spid="5"/>
                                        </p:tgtEl>
                                      </p:cBhvr>
                                      <p:to x="100000" y="80000"/>
                                    </p:animScale>
                                    <p:animScale>
                                      <p:cBhvr>
                                        <p:cTn id="168" dur="166" decel="50000">
                                          <p:stCondLst>
                                            <p:cond delay="1338"/>
                                          </p:stCondLst>
                                        </p:cTn>
                                        <p:tgtEl>
                                          <p:spTgt spid="5"/>
                                        </p:tgtEl>
                                      </p:cBhvr>
                                      <p:to x="100000" y="100000"/>
                                    </p:animScale>
                                    <p:animScale>
                                      <p:cBhvr>
                                        <p:cTn id="169" dur="26">
                                          <p:stCondLst>
                                            <p:cond delay="1642"/>
                                          </p:stCondLst>
                                        </p:cTn>
                                        <p:tgtEl>
                                          <p:spTgt spid="5"/>
                                        </p:tgtEl>
                                      </p:cBhvr>
                                      <p:to x="100000" y="90000"/>
                                    </p:animScale>
                                    <p:animScale>
                                      <p:cBhvr>
                                        <p:cTn id="170" dur="166" decel="50000">
                                          <p:stCondLst>
                                            <p:cond delay="1668"/>
                                          </p:stCondLst>
                                        </p:cTn>
                                        <p:tgtEl>
                                          <p:spTgt spid="5"/>
                                        </p:tgtEl>
                                      </p:cBhvr>
                                      <p:to x="100000" y="100000"/>
                                    </p:animScale>
                                    <p:animScale>
                                      <p:cBhvr>
                                        <p:cTn id="171" dur="26">
                                          <p:stCondLst>
                                            <p:cond delay="1808"/>
                                          </p:stCondLst>
                                        </p:cTn>
                                        <p:tgtEl>
                                          <p:spTgt spid="5"/>
                                        </p:tgtEl>
                                      </p:cBhvr>
                                      <p:to x="100000" y="95000"/>
                                    </p:animScale>
                                    <p:animScale>
                                      <p:cBhvr>
                                        <p:cTn id="172" dur="166" decel="50000">
                                          <p:stCondLst>
                                            <p:cond delay="1834"/>
                                          </p:stCondLst>
                                        </p:cTn>
                                        <p:tgtEl>
                                          <p:spTgt spid="5"/>
                                        </p:tgtEl>
                                      </p:cBhvr>
                                      <p:to x="100000" y="100000"/>
                                    </p:animScale>
                                    <p:set>
                                      <p:cBhvr>
                                        <p:cTn id="173" dur="1" fill="hold">
                                          <p:stCondLst>
                                            <p:cond delay="1999"/>
                                          </p:stCondLst>
                                        </p:cTn>
                                        <p:tgtEl>
                                          <p:spTgt spid="5"/>
                                        </p:tgtEl>
                                        <p:attrNameLst>
                                          <p:attrName>style.visibility</p:attrName>
                                        </p:attrNameLst>
                                      </p:cBhvr>
                                      <p:to>
                                        <p:strVal val="hidden"/>
                                      </p:to>
                                    </p:set>
                                  </p:childTnLst>
                                  <p:subTnLst>
                                    <p:audio>
                                      <p:cMediaNode>
                                        <p:cTn display="0" masterRel="sameClick">
                                          <p:stCondLst>
                                            <p:cond evt="begin" delay="0">
                                              <p:tn val="156"/>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5"/>
                  </p:tgtEl>
                </p:cond>
              </p:nextCondLst>
            </p:seq>
            <p:seq concurrent="1" nextAc="seek">
              <p:cTn id="174" restart="whenNotActive" fill="hold" evtFilter="cancelBubble" nodeType="interactiveSeq">
                <p:stCondLst>
                  <p:cond evt="onClick" delay="0">
                    <p:tgtEl>
                      <p:spTgt spid="18"/>
                    </p:tgtEl>
                  </p:cond>
                </p:stCondLst>
                <p:endSync evt="end" delay="0">
                  <p:rtn val="all"/>
                </p:endSync>
                <p:childTnLst>
                  <p:par>
                    <p:cTn id="175" fill="hold">
                      <p:stCondLst>
                        <p:cond delay="0"/>
                      </p:stCondLst>
                      <p:childTnLst>
                        <p:par>
                          <p:cTn id="176" fill="hold">
                            <p:stCondLst>
                              <p:cond delay="0"/>
                            </p:stCondLst>
                            <p:childTnLst>
                              <p:par>
                                <p:cTn id="177" presetID="26" presetClass="exit" presetSubtype="0" fill="hold" grpId="0" nodeType="clickEffect">
                                  <p:stCondLst>
                                    <p:cond delay="0"/>
                                  </p:stCondLst>
                                  <p:childTnLst>
                                    <p:animEffect transition="out" filter="wipe(down)">
                                      <p:cBhvr>
                                        <p:cTn id="178" dur="180" accel="50000">
                                          <p:stCondLst>
                                            <p:cond delay="1820"/>
                                          </p:stCondLst>
                                        </p:cTn>
                                        <p:tgtEl>
                                          <p:spTgt spid="18"/>
                                        </p:tgtEl>
                                      </p:cBhvr>
                                    </p:animEffect>
                                    <p:anim calcmode="lin" valueType="num">
                                      <p:cBhvr>
                                        <p:cTn id="179" dur="1822" tmFilter="0,0; 0.14,0.31; 0.43,0.73; 0.71,0.91; 1.0,1.0">
                                          <p:stCondLst>
                                            <p:cond delay="0"/>
                                          </p:stCondLst>
                                        </p:cTn>
                                        <p:tgtEl>
                                          <p:spTgt spid="18"/>
                                        </p:tgtEl>
                                        <p:attrNameLst>
                                          <p:attrName>ppt_x</p:attrName>
                                        </p:attrNameLst>
                                      </p:cBhvr>
                                      <p:tavLst>
                                        <p:tav tm="0">
                                          <p:val>
                                            <p:strVal val="ppt_x"/>
                                          </p:val>
                                        </p:tav>
                                        <p:tav tm="100000">
                                          <p:val>
                                            <p:strVal val="#ppt_x+0.25"/>
                                          </p:val>
                                        </p:tav>
                                      </p:tavLst>
                                    </p:anim>
                                    <p:anim calcmode="lin" valueType="num">
                                      <p:cBhvr>
                                        <p:cTn id="180" dur="178">
                                          <p:stCondLst>
                                            <p:cond delay="1822"/>
                                          </p:stCondLst>
                                        </p:cTn>
                                        <p:tgtEl>
                                          <p:spTgt spid="18"/>
                                        </p:tgtEl>
                                        <p:attrNameLst>
                                          <p:attrName>ppt_x</p:attrName>
                                        </p:attrNameLst>
                                      </p:cBhvr>
                                      <p:tavLst>
                                        <p:tav tm="0">
                                          <p:val>
                                            <p:strVal val="ppt_x"/>
                                          </p:val>
                                        </p:tav>
                                        <p:tav tm="100000">
                                          <p:val>
                                            <p:strVal val="ppt_x"/>
                                          </p:val>
                                        </p:tav>
                                      </p:tavLst>
                                    </p:anim>
                                    <p:anim calcmode="lin" valueType="num">
                                      <p:cBhvr>
                                        <p:cTn id="181" dur="664" tmFilter="0.0,0.0;0.25,0.07;0.50,0.2;0.75,0.467;1.0,1.0">
                                          <p:stCondLst>
                                            <p:cond delay="0"/>
                                          </p:stCondLst>
                                        </p:cTn>
                                        <p:tgtEl>
                                          <p:spTgt spid="18"/>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82" dur="664" tmFilter="0, 0; 0.125,0.2665; 0.25,0.4; 0.375,0.465; 0.5,0.5;  0.625,0.535; 0.75,0.6; 0.875,0.7335; 1,1">
                                          <p:stCondLst>
                                            <p:cond delay="664"/>
                                          </p:stCondLst>
                                        </p:cTn>
                                        <p:tgtEl>
                                          <p:spTgt spid="18"/>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83" dur="332" tmFilter="0, 0; 0.125,0.2665; 0.25,0.4; 0.375,0.465; 0.5,0.5;  0.625,0.535; 0.75,0.6; 0.875,0.7335; 1,1">
                                          <p:stCondLst>
                                            <p:cond delay="1324"/>
                                          </p:stCondLst>
                                        </p:cTn>
                                        <p:tgtEl>
                                          <p:spTgt spid="18"/>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84" dur="164" tmFilter="0, 0; 0.125,0.2665; 0.25,0.4; 0.375,0.465; 0.5,0.5;  0.625,0.535; 0.75,0.6; 0.875,0.7335; 1,1">
                                          <p:stCondLst>
                                            <p:cond delay="1656"/>
                                          </p:stCondLst>
                                        </p:cTn>
                                        <p:tgtEl>
                                          <p:spTgt spid="18"/>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85" dur="180" accel="50000">
                                          <p:stCondLst>
                                            <p:cond delay="1820"/>
                                          </p:stCondLst>
                                        </p:cTn>
                                        <p:tgtEl>
                                          <p:spTgt spid="18"/>
                                        </p:tgtEl>
                                        <p:attrNameLst>
                                          <p:attrName>ppt_y</p:attrName>
                                        </p:attrNameLst>
                                      </p:cBhvr>
                                      <p:tavLst>
                                        <p:tav tm="0">
                                          <p:val>
                                            <p:strVal val="ppt_y"/>
                                          </p:val>
                                        </p:tav>
                                        <p:tav tm="100000">
                                          <p:val>
                                            <p:strVal val="ppt_y+ppt_h"/>
                                          </p:val>
                                        </p:tav>
                                      </p:tavLst>
                                    </p:anim>
                                    <p:animScale>
                                      <p:cBhvr>
                                        <p:cTn id="186" dur="26">
                                          <p:stCondLst>
                                            <p:cond delay="620"/>
                                          </p:stCondLst>
                                        </p:cTn>
                                        <p:tgtEl>
                                          <p:spTgt spid="18"/>
                                        </p:tgtEl>
                                      </p:cBhvr>
                                      <p:to x="100000" y="60000"/>
                                    </p:animScale>
                                    <p:animScale>
                                      <p:cBhvr>
                                        <p:cTn id="187" dur="166" decel="50000">
                                          <p:stCondLst>
                                            <p:cond delay="646"/>
                                          </p:stCondLst>
                                        </p:cTn>
                                        <p:tgtEl>
                                          <p:spTgt spid="18"/>
                                        </p:tgtEl>
                                      </p:cBhvr>
                                      <p:to x="100000" y="100000"/>
                                    </p:animScale>
                                    <p:animScale>
                                      <p:cBhvr>
                                        <p:cTn id="188" dur="26">
                                          <p:stCondLst>
                                            <p:cond delay="1312"/>
                                          </p:stCondLst>
                                        </p:cTn>
                                        <p:tgtEl>
                                          <p:spTgt spid="18"/>
                                        </p:tgtEl>
                                      </p:cBhvr>
                                      <p:to x="100000" y="80000"/>
                                    </p:animScale>
                                    <p:animScale>
                                      <p:cBhvr>
                                        <p:cTn id="189" dur="166" decel="50000">
                                          <p:stCondLst>
                                            <p:cond delay="1338"/>
                                          </p:stCondLst>
                                        </p:cTn>
                                        <p:tgtEl>
                                          <p:spTgt spid="18"/>
                                        </p:tgtEl>
                                      </p:cBhvr>
                                      <p:to x="100000" y="100000"/>
                                    </p:animScale>
                                    <p:animScale>
                                      <p:cBhvr>
                                        <p:cTn id="190" dur="26">
                                          <p:stCondLst>
                                            <p:cond delay="1642"/>
                                          </p:stCondLst>
                                        </p:cTn>
                                        <p:tgtEl>
                                          <p:spTgt spid="18"/>
                                        </p:tgtEl>
                                      </p:cBhvr>
                                      <p:to x="100000" y="90000"/>
                                    </p:animScale>
                                    <p:animScale>
                                      <p:cBhvr>
                                        <p:cTn id="191" dur="166" decel="50000">
                                          <p:stCondLst>
                                            <p:cond delay="1668"/>
                                          </p:stCondLst>
                                        </p:cTn>
                                        <p:tgtEl>
                                          <p:spTgt spid="18"/>
                                        </p:tgtEl>
                                      </p:cBhvr>
                                      <p:to x="100000" y="100000"/>
                                    </p:animScale>
                                    <p:animScale>
                                      <p:cBhvr>
                                        <p:cTn id="192" dur="26">
                                          <p:stCondLst>
                                            <p:cond delay="1808"/>
                                          </p:stCondLst>
                                        </p:cTn>
                                        <p:tgtEl>
                                          <p:spTgt spid="18"/>
                                        </p:tgtEl>
                                      </p:cBhvr>
                                      <p:to x="100000" y="95000"/>
                                    </p:animScale>
                                    <p:animScale>
                                      <p:cBhvr>
                                        <p:cTn id="193" dur="166" decel="50000">
                                          <p:stCondLst>
                                            <p:cond delay="1834"/>
                                          </p:stCondLst>
                                        </p:cTn>
                                        <p:tgtEl>
                                          <p:spTgt spid="18"/>
                                        </p:tgtEl>
                                      </p:cBhvr>
                                      <p:to x="100000" y="100000"/>
                                    </p:animScale>
                                    <p:set>
                                      <p:cBhvr>
                                        <p:cTn id="194" dur="1" fill="hold">
                                          <p:stCondLst>
                                            <p:cond delay="1999"/>
                                          </p:stCondLst>
                                        </p:cTn>
                                        <p:tgtEl>
                                          <p:spTgt spid="18"/>
                                        </p:tgtEl>
                                        <p:attrNameLst>
                                          <p:attrName>style.visibility</p:attrName>
                                        </p:attrNameLst>
                                      </p:cBhvr>
                                      <p:to>
                                        <p:strVal val="hidden"/>
                                      </p:to>
                                    </p:set>
                                  </p:childTnLst>
                                  <p:subTnLst>
                                    <p:audio>
                                      <p:cMediaNode>
                                        <p:cTn display="0" masterRel="sameClick">
                                          <p:stCondLst>
                                            <p:cond evt="begin" delay="0">
                                              <p:tn val="177"/>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18"/>
                  </p:tgtEl>
                </p:cond>
              </p:nextCondLst>
            </p:seq>
            <p:seq concurrent="1" nextAc="seek">
              <p:cTn id="195" restart="whenNotActive" fill="hold" evtFilter="cancelBubble" nodeType="interactiveSeq">
                <p:stCondLst>
                  <p:cond evt="onClick" delay="0">
                    <p:tgtEl>
                      <p:spTgt spid="15"/>
                    </p:tgtEl>
                  </p:cond>
                </p:stCondLst>
                <p:endSync evt="end" delay="0">
                  <p:rtn val="all"/>
                </p:endSync>
                <p:childTnLst>
                  <p:par>
                    <p:cTn id="196" fill="hold">
                      <p:stCondLst>
                        <p:cond delay="0"/>
                      </p:stCondLst>
                      <p:childTnLst>
                        <p:par>
                          <p:cTn id="197" fill="hold">
                            <p:stCondLst>
                              <p:cond delay="0"/>
                            </p:stCondLst>
                            <p:childTnLst>
                              <p:par>
                                <p:cTn id="198" presetID="26" presetClass="exit" presetSubtype="0" fill="hold" grpId="0" nodeType="clickEffect">
                                  <p:stCondLst>
                                    <p:cond delay="0"/>
                                  </p:stCondLst>
                                  <p:childTnLst>
                                    <p:animEffect transition="out" filter="wipe(down)">
                                      <p:cBhvr>
                                        <p:cTn id="199" dur="180" accel="50000">
                                          <p:stCondLst>
                                            <p:cond delay="1820"/>
                                          </p:stCondLst>
                                        </p:cTn>
                                        <p:tgtEl>
                                          <p:spTgt spid="15"/>
                                        </p:tgtEl>
                                      </p:cBhvr>
                                    </p:animEffect>
                                    <p:anim calcmode="lin" valueType="num">
                                      <p:cBhvr>
                                        <p:cTn id="200" dur="1822" tmFilter="0,0; 0.14,0.31; 0.43,0.73; 0.71,0.91; 1.0,1.0">
                                          <p:stCondLst>
                                            <p:cond delay="0"/>
                                          </p:stCondLst>
                                        </p:cTn>
                                        <p:tgtEl>
                                          <p:spTgt spid="15"/>
                                        </p:tgtEl>
                                        <p:attrNameLst>
                                          <p:attrName>ppt_x</p:attrName>
                                        </p:attrNameLst>
                                      </p:cBhvr>
                                      <p:tavLst>
                                        <p:tav tm="0">
                                          <p:val>
                                            <p:strVal val="ppt_x"/>
                                          </p:val>
                                        </p:tav>
                                        <p:tav tm="100000">
                                          <p:val>
                                            <p:strVal val="#ppt_x+0.25"/>
                                          </p:val>
                                        </p:tav>
                                      </p:tavLst>
                                    </p:anim>
                                    <p:anim calcmode="lin" valueType="num">
                                      <p:cBhvr>
                                        <p:cTn id="201" dur="178">
                                          <p:stCondLst>
                                            <p:cond delay="1822"/>
                                          </p:stCondLst>
                                        </p:cTn>
                                        <p:tgtEl>
                                          <p:spTgt spid="15"/>
                                        </p:tgtEl>
                                        <p:attrNameLst>
                                          <p:attrName>ppt_x</p:attrName>
                                        </p:attrNameLst>
                                      </p:cBhvr>
                                      <p:tavLst>
                                        <p:tav tm="0">
                                          <p:val>
                                            <p:strVal val="ppt_x"/>
                                          </p:val>
                                        </p:tav>
                                        <p:tav tm="100000">
                                          <p:val>
                                            <p:strVal val="ppt_x"/>
                                          </p:val>
                                        </p:tav>
                                      </p:tavLst>
                                    </p:anim>
                                    <p:anim calcmode="lin" valueType="num">
                                      <p:cBhvr>
                                        <p:cTn id="202" dur="664" tmFilter="0.0,0.0;0.25,0.07;0.50,0.2;0.75,0.467;1.0,1.0">
                                          <p:stCondLst>
                                            <p:cond delay="0"/>
                                          </p:stCondLst>
                                        </p:cTn>
                                        <p:tgtEl>
                                          <p:spTgt spid="15"/>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203" dur="664" tmFilter="0, 0; 0.125,0.2665; 0.25,0.4; 0.375,0.465; 0.5,0.5;  0.625,0.535; 0.75,0.6; 0.875,0.7335; 1,1">
                                          <p:stCondLst>
                                            <p:cond delay="664"/>
                                          </p:stCondLst>
                                        </p:cTn>
                                        <p:tgtEl>
                                          <p:spTgt spid="15"/>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204" dur="332" tmFilter="0, 0; 0.125,0.2665; 0.25,0.4; 0.375,0.465; 0.5,0.5;  0.625,0.535; 0.75,0.6; 0.875,0.7335; 1,1">
                                          <p:stCondLst>
                                            <p:cond delay="1324"/>
                                          </p:stCondLst>
                                        </p:cTn>
                                        <p:tgtEl>
                                          <p:spTgt spid="15"/>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205" dur="164" tmFilter="0, 0; 0.125,0.2665; 0.25,0.4; 0.375,0.465; 0.5,0.5;  0.625,0.535; 0.75,0.6; 0.875,0.7335; 1,1">
                                          <p:stCondLst>
                                            <p:cond delay="1656"/>
                                          </p:stCondLst>
                                        </p:cTn>
                                        <p:tgtEl>
                                          <p:spTgt spid="15"/>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206" dur="180" accel="50000">
                                          <p:stCondLst>
                                            <p:cond delay="1820"/>
                                          </p:stCondLst>
                                        </p:cTn>
                                        <p:tgtEl>
                                          <p:spTgt spid="15"/>
                                        </p:tgtEl>
                                        <p:attrNameLst>
                                          <p:attrName>ppt_y</p:attrName>
                                        </p:attrNameLst>
                                      </p:cBhvr>
                                      <p:tavLst>
                                        <p:tav tm="0">
                                          <p:val>
                                            <p:strVal val="ppt_y"/>
                                          </p:val>
                                        </p:tav>
                                        <p:tav tm="100000">
                                          <p:val>
                                            <p:strVal val="ppt_y+ppt_h"/>
                                          </p:val>
                                        </p:tav>
                                      </p:tavLst>
                                    </p:anim>
                                    <p:animScale>
                                      <p:cBhvr>
                                        <p:cTn id="207" dur="26">
                                          <p:stCondLst>
                                            <p:cond delay="620"/>
                                          </p:stCondLst>
                                        </p:cTn>
                                        <p:tgtEl>
                                          <p:spTgt spid="15"/>
                                        </p:tgtEl>
                                      </p:cBhvr>
                                      <p:to x="100000" y="60000"/>
                                    </p:animScale>
                                    <p:animScale>
                                      <p:cBhvr>
                                        <p:cTn id="208" dur="166" decel="50000">
                                          <p:stCondLst>
                                            <p:cond delay="646"/>
                                          </p:stCondLst>
                                        </p:cTn>
                                        <p:tgtEl>
                                          <p:spTgt spid="15"/>
                                        </p:tgtEl>
                                      </p:cBhvr>
                                      <p:to x="100000" y="100000"/>
                                    </p:animScale>
                                    <p:animScale>
                                      <p:cBhvr>
                                        <p:cTn id="209" dur="26">
                                          <p:stCondLst>
                                            <p:cond delay="1312"/>
                                          </p:stCondLst>
                                        </p:cTn>
                                        <p:tgtEl>
                                          <p:spTgt spid="15"/>
                                        </p:tgtEl>
                                      </p:cBhvr>
                                      <p:to x="100000" y="80000"/>
                                    </p:animScale>
                                    <p:animScale>
                                      <p:cBhvr>
                                        <p:cTn id="210" dur="166" decel="50000">
                                          <p:stCondLst>
                                            <p:cond delay="1338"/>
                                          </p:stCondLst>
                                        </p:cTn>
                                        <p:tgtEl>
                                          <p:spTgt spid="15"/>
                                        </p:tgtEl>
                                      </p:cBhvr>
                                      <p:to x="100000" y="100000"/>
                                    </p:animScale>
                                    <p:animScale>
                                      <p:cBhvr>
                                        <p:cTn id="211" dur="26">
                                          <p:stCondLst>
                                            <p:cond delay="1642"/>
                                          </p:stCondLst>
                                        </p:cTn>
                                        <p:tgtEl>
                                          <p:spTgt spid="15"/>
                                        </p:tgtEl>
                                      </p:cBhvr>
                                      <p:to x="100000" y="90000"/>
                                    </p:animScale>
                                    <p:animScale>
                                      <p:cBhvr>
                                        <p:cTn id="212" dur="166" decel="50000">
                                          <p:stCondLst>
                                            <p:cond delay="1668"/>
                                          </p:stCondLst>
                                        </p:cTn>
                                        <p:tgtEl>
                                          <p:spTgt spid="15"/>
                                        </p:tgtEl>
                                      </p:cBhvr>
                                      <p:to x="100000" y="100000"/>
                                    </p:animScale>
                                    <p:animScale>
                                      <p:cBhvr>
                                        <p:cTn id="213" dur="26">
                                          <p:stCondLst>
                                            <p:cond delay="1808"/>
                                          </p:stCondLst>
                                        </p:cTn>
                                        <p:tgtEl>
                                          <p:spTgt spid="15"/>
                                        </p:tgtEl>
                                      </p:cBhvr>
                                      <p:to x="100000" y="95000"/>
                                    </p:animScale>
                                    <p:animScale>
                                      <p:cBhvr>
                                        <p:cTn id="214" dur="166" decel="50000">
                                          <p:stCondLst>
                                            <p:cond delay="1834"/>
                                          </p:stCondLst>
                                        </p:cTn>
                                        <p:tgtEl>
                                          <p:spTgt spid="15"/>
                                        </p:tgtEl>
                                      </p:cBhvr>
                                      <p:to x="100000" y="100000"/>
                                    </p:animScale>
                                    <p:set>
                                      <p:cBhvr>
                                        <p:cTn id="215" dur="1" fill="hold">
                                          <p:stCondLst>
                                            <p:cond delay="1999"/>
                                          </p:stCondLst>
                                        </p:cTn>
                                        <p:tgtEl>
                                          <p:spTgt spid="15"/>
                                        </p:tgtEl>
                                        <p:attrNameLst>
                                          <p:attrName>style.visibility</p:attrName>
                                        </p:attrNameLst>
                                      </p:cBhvr>
                                      <p:to>
                                        <p:strVal val="hidden"/>
                                      </p:to>
                                    </p:set>
                                  </p:childTnLst>
                                  <p:subTnLst>
                                    <p:audio>
                                      <p:cMediaNode>
                                        <p:cTn display="0" masterRel="sameClick">
                                          <p:stCondLst>
                                            <p:cond evt="begin" delay="0">
                                              <p:tn val="198"/>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15"/>
                  </p:tgtEl>
                </p:cond>
              </p:nextCondLst>
            </p:seq>
            <p:seq concurrent="1" nextAc="seek">
              <p:cTn id="216" restart="whenNotActive" fill="hold" evtFilter="cancelBubble" nodeType="interactiveSeq">
                <p:stCondLst>
                  <p:cond evt="onClick" delay="0">
                    <p:tgtEl>
                      <p:spTgt spid="9"/>
                    </p:tgtEl>
                  </p:cond>
                </p:stCondLst>
                <p:endSync evt="end" delay="0">
                  <p:rtn val="all"/>
                </p:endSync>
                <p:childTnLst>
                  <p:par>
                    <p:cTn id="217" fill="hold">
                      <p:stCondLst>
                        <p:cond delay="0"/>
                      </p:stCondLst>
                      <p:childTnLst>
                        <p:par>
                          <p:cTn id="218" fill="hold">
                            <p:stCondLst>
                              <p:cond delay="0"/>
                            </p:stCondLst>
                            <p:childTnLst>
                              <p:par>
                                <p:cTn id="219" presetID="26" presetClass="exit" presetSubtype="0" fill="hold" grpId="0" nodeType="clickEffect">
                                  <p:stCondLst>
                                    <p:cond delay="0"/>
                                  </p:stCondLst>
                                  <p:childTnLst>
                                    <p:animEffect transition="out" filter="wipe(down)">
                                      <p:cBhvr>
                                        <p:cTn id="220" dur="180" accel="50000">
                                          <p:stCondLst>
                                            <p:cond delay="1820"/>
                                          </p:stCondLst>
                                        </p:cTn>
                                        <p:tgtEl>
                                          <p:spTgt spid="9"/>
                                        </p:tgtEl>
                                      </p:cBhvr>
                                    </p:animEffect>
                                    <p:anim calcmode="lin" valueType="num">
                                      <p:cBhvr>
                                        <p:cTn id="221" dur="1822" tmFilter="0,0; 0.14,0.31; 0.43,0.73; 0.71,0.91; 1.0,1.0">
                                          <p:stCondLst>
                                            <p:cond delay="0"/>
                                          </p:stCondLst>
                                        </p:cTn>
                                        <p:tgtEl>
                                          <p:spTgt spid="9"/>
                                        </p:tgtEl>
                                        <p:attrNameLst>
                                          <p:attrName>ppt_x</p:attrName>
                                        </p:attrNameLst>
                                      </p:cBhvr>
                                      <p:tavLst>
                                        <p:tav tm="0">
                                          <p:val>
                                            <p:strVal val="ppt_x"/>
                                          </p:val>
                                        </p:tav>
                                        <p:tav tm="100000">
                                          <p:val>
                                            <p:strVal val="#ppt_x+0.25"/>
                                          </p:val>
                                        </p:tav>
                                      </p:tavLst>
                                    </p:anim>
                                    <p:anim calcmode="lin" valueType="num">
                                      <p:cBhvr>
                                        <p:cTn id="222" dur="178">
                                          <p:stCondLst>
                                            <p:cond delay="1822"/>
                                          </p:stCondLst>
                                        </p:cTn>
                                        <p:tgtEl>
                                          <p:spTgt spid="9"/>
                                        </p:tgtEl>
                                        <p:attrNameLst>
                                          <p:attrName>ppt_x</p:attrName>
                                        </p:attrNameLst>
                                      </p:cBhvr>
                                      <p:tavLst>
                                        <p:tav tm="0">
                                          <p:val>
                                            <p:strVal val="ppt_x"/>
                                          </p:val>
                                        </p:tav>
                                        <p:tav tm="100000">
                                          <p:val>
                                            <p:strVal val="ppt_x"/>
                                          </p:val>
                                        </p:tav>
                                      </p:tavLst>
                                    </p:anim>
                                    <p:anim calcmode="lin" valueType="num">
                                      <p:cBhvr>
                                        <p:cTn id="223" dur="664" tmFilter="0.0,0.0;0.25,0.07;0.50,0.2;0.75,0.467;1.0,1.0">
                                          <p:stCondLst>
                                            <p:cond delay="0"/>
                                          </p:stCondLst>
                                        </p:cTn>
                                        <p:tgtEl>
                                          <p:spTgt spid="9"/>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224" dur="664" tmFilter="0, 0; 0.125,0.2665; 0.25,0.4; 0.375,0.465; 0.5,0.5;  0.625,0.535; 0.75,0.6; 0.875,0.7335; 1,1">
                                          <p:stCondLst>
                                            <p:cond delay="664"/>
                                          </p:stCondLst>
                                        </p:cTn>
                                        <p:tgtEl>
                                          <p:spTgt spid="9"/>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225" dur="332" tmFilter="0, 0; 0.125,0.2665; 0.25,0.4; 0.375,0.465; 0.5,0.5;  0.625,0.535; 0.75,0.6; 0.875,0.7335; 1,1">
                                          <p:stCondLst>
                                            <p:cond delay="1324"/>
                                          </p:stCondLst>
                                        </p:cTn>
                                        <p:tgtEl>
                                          <p:spTgt spid="9"/>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226" dur="164" tmFilter="0, 0; 0.125,0.2665; 0.25,0.4; 0.375,0.465; 0.5,0.5;  0.625,0.535; 0.75,0.6; 0.875,0.7335; 1,1">
                                          <p:stCondLst>
                                            <p:cond delay="1656"/>
                                          </p:stCondLst>
                                        </p:cTn>
                                        <p:tgtEl>
                                          <p:spTgt spid="9"/>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227" dur="180" accel="50000">
                                          <p:stCondLst>
                                            <p:cond delay="1820"/>
                                          </p:stCondLst>
                                        </p:cTn>
                                        <p:tgtEl>
                                          <p:spTgt spid="9"/>
                                        </p:tgtEl>
                                        <p:attrNameLst>
                                          <p:attrName>ppt_y</p:attrName>
                                        </p:attrNameLst>
                                      </p:cBhvr>
                                      <p:tavLst>
                                        <p:tav tm="0">
                                          <p:val>
                                            <p:strVal val="ppt_y"/>
                                          </p:val>
                                        </p:tav>
                                        <p:tav tm="100000">
                                          <p:val>
                                            <p:strVal val="ppt_y+ppt_h"/>
                                          </p:val>
                                        </p:tav>
                                      </p:tavLst>
                                    </p:anim>
                                    <p:animScale>
                                      <p:cBhvr>
                                        <p:cTn id="228" dur="26">
                                          <p:stCondLst>
                                            <p:cond delay="620"/>
                                          </p:stCondLst>
                                        </p:cTn>
                                        <p:tgtEl>
                                          <p:spTgt spid="9"/>
                                        </p:tgtEl>
                                      </p:cBhvr>
                                      <p:to x="100000" y="60000"/>
                                    </p:animScale>
                                    <p:animScale>
                                      <p:cBhvr>
                                        <p:cTn id="229" dur="166" decel="50000">
                                          <p:stCondLst>
                                            <p:cond delay="646"/>
                                          </p:stCondLst>
                                        </p:cTn>
                                        <p:tgtEl>
                                          <p:spTgt spid="9"/>
                                        </p:tgtEl>
                                      </p:cBhvr>
                                      <p:to x="100000" y="100000"/>
                                    </p:animScale>
                                    <p:animScale>
                                      <p:cBhvr>
                                        <p:cTn id="230" dur="26">
                                          <p:stCondLst>
                                            <p:cond delay="1312"/>
                                          </p:stCondLst>
                                        </p:cTn>
                                        <p:tgtEl>
                                          <p:spTgt spid="9"/>
                                        </p:tgtEl>
                                      </p:cBhvr>
                                      <p:to x="100000" y="80000"/>
                                    </p:animScale>
                                    <p:animScale>
                                      <p:cBhvr>
                                        <p:cTn id="231" dur="166" decel="50000">
                                          <p:stCondLst>
                                            <p:cond delay="1338"/>
                                          </p:stCondLst>
                                        </p:cTn>
                                        <p:tgtEl>
                                          <p:spTgt spid="9"/>
                                        </p:tgtEl>
                                      </p:cBhvr>
                                      <p:to x="100000" y="100000"/>
                                    </p:animScale>
                                    <p:animScale>
                                      <p:cBhvr>
                                        <p:cTn id="232" dur="26">
                                          <p:stCondLst>
                                            <p:cond delay="1642"/>
                                          </p:stCondLst>
                                        </p:cTn>
                                        <p:tgtEl>
                                          <p:spTgt spid="9"/>
                                        </p:tgtEl>
                                      </p:cBhvr>
                                      <p:to x="100000" y="90000"/>
                                    </p:animScale>
                                    <p:animScale>
                                      <p:cBhvr>
                                        <p:cTn id="233" dur="166" decel="50000">
                                          <p:stCondLst>
                                            <p:cond delay="1668"/>
                                          </p:stCondLst>
                                        </p:cTn>
                                        <p:tgtEl>
                                          <p:spTgt spid="9"/>
                                        </p:tgtEl>
                                      </p:cBhvr>
                                      <p:to x="100000" y="100000"/>
                                    </p:animScale>
                                    <p:animScale>
                                      <p:cBhvr>
                                        <p:cTn id="234" dur="26">
                                          <p:stCondLst>
                                            <p:cond delay="1808"/>
                                          </p:stCondLst>
                                        </p:cTn>
                                        <p:tgtEl>
                                          <p:spTgt spid="9"/>
                                        </p:tgtEl>
                                      </p:cBhvr>
                                      <p:to x="100000" y="95000"/>
                                    </p:animScale>
                                    <p:animScale>
                                      <p:cBhvr>
                                        <p:cTn id="235" dur="166" decel="50000">
                                          <p:stCondLst>
                                            <p:cond delay="1834"/>
                                          </p:stCondLst>
                                        </p:cTn>
                                        <p:tgtEl>
                                          <p:spTgt spid="9"/>
                                        </p:tgtEl>
                                      </p:cBhvr>
                                      <p:to x="100000" y="100000"/>
                                    </p:animScale>
                                    <p:set>
                                      <p:cBhvr>
                                        <p:cTn id="236" dur="1" fill="hold">
                                          <p:stCondLst>
                                            <p:cond delay="1999"/>
                                          </p:stCondLst>
                                        </p:cTn>
                                        <p:tgtEl>
                                          <p:spTgt spid="9"/>
                                        </p:tgtEl>
                                        <p:attrNameLst>
                                          <p:attrName>style.visibility</p:attrName>
                                        </p:attrNameLst>
                                      </p:cBhvr>
                                      <p:to>
                                        <p:strVal val="hidden"/>
                                      </p:to>
                                    </p:set>
                                  </p:childTnLst>
                                  <p:subTnLst>
                                    <p:audio>
                                      <p:cMediaNode>
                                        <p:cTn display="0" masterRel="sameClick">
                                          <p:stCondLst>
                                            <p:cond evt="begin" delay="0">
                                              <p:tn val="219"/>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9"/>
                  </p:tgtEl>
                </p:cond>
              </p:nextCondLst>
            </p:seq>
            <p:seq concurrent="1" nextAc="seek">
              <p:cTn id="237" restart="whenNotActive" fill="hold" evtFilter="cancelBubble" nodeType="interactiveSeq">
                <p:stCondLst>
                  <p:cond evt="onClick" delay="0">
                    <p:tgtEl>
                      <p:spTgt spid="14"/>
                    </p:tgtEl>
                  </p:cond>
                </p:stCondLst>
                <p:endSync evt="end" delay="0">
                  <p:rtn val="all"/>
                </p:endSync>
                <p:childTnLst>
                  <p:par>
                    <p:cTn id="238" fill="hold">
                      <p:stCondLst>
                        <p:cond delay="0"/>
                      </p:stCondLst>
                      <p:childTnLst>
                        <p:par>
                          <p:cTn id="239" fill="hold">
                            <p:stCondLst>
                              <p:cond delay="0"/>
                            </p:stCondLst>
                            <p:childTnLst>
                              <p:par>
                                <p:cTn id="240" presetID="26" presetClass="exit" presetSubtype="0" fill="hold" grpId="0" nodeType="clickEffect">
                                  <p:stCondLst>
                                    <p:cond delay="0"/>
                                  </p:stCondLst>
                                  <p:childTnLst>
                                    <p:animEffect transition="out" filter="wipe(down)">
                                      <p:cBhvr>
                                        <p:cTn id="241" dur="180" accel="50000">
                                          <p:stCondLst>
                                            <p:cond delay="1820"/>
                                          </p:stCondLst>
                                        </p:cTn>
                                        <p:tgtEl>
                                          <p:spTgt spid="14"/>
                                        </p:tgtEl>
                                      </p:cBhvr>
                                    </p:animEffect>
                                    <p:anim calcmode="lin" valueType="num">
                                      <p:cBhvr>
                                        <p:cTn id="242" dur="1822" tmFilter="0,0; 0.14,0.31; 0.43,0.73; 0.71,0.91; 1.0,1.0">
                                          <p:stCondLst>
                                            <p:cond delay="0"/>
                                          </p:stCondLst>
                                        </p:cTn>
                                        <p:tgtEl>
                                          <p:spTgt spid="14"/>
                                        </p:tgtEl>
                                        <p:attrNameLst>
                                          <p:attrName>ppt_x</p:attrName>
                                        </p:attrNameLst>
                                      </p:cBhvr>
                                      <p:tavLst>
                                        <p:tav tm="0">
                                          <p:val>
                                            <p:strVal val="ppt_x"/>
                                          </p:val>
                                        </p:tav>
                                        <p:tav tm="100000">
                                          <p:val>
                                            <p:strVal val="#ppt_x+0.25"/>
                                          </p:val>
                                        </p:tav>
                                      </p:tavLst>
                                    </p:anim>
                                    <p:anim calcmode="lin" valueType="num">
                                      <p:cBhvr>
                                        <p:cTn id="243" dur="178">
                                          <p:stCondLst>
                                            <p:cond delay="1822"/>
                                          </p:stCondLst>
                                        </p:cTn>
                                        <p:tgtEl>
                                          <p:spTgt spid="14"/>
                                        </p:tgtEl>
                                        <p:attrNameLst>
                                          <p:attrName>ppt_x</p:attrName>
                                        </p:attrNameLst>
                                      </p:cBhvr>
                                      <p:tavLst>
                                        <p:tav tm="0">
                                          <p:val>
                                            <p:strVal val="ppt_x"/>
                                          </p:val>
                                        </p:tav>
                                        <p:tav tm="100000">
                                          <p:val>
                                            <p:strVal val="ppt_x"/>
                                          </p:val>
                                        </p:tav>
                                      </p:tavLst>
                                    </p:anim>
                                    <p:anim calcmode="lin" valueType="num">
                                      <p:cBhvr>
                                        <p:cTn id="244" dur="664" tmFilter="0.0,0.0;0.25,0.07;0.50,0.2;0.75,0.467;1.0,1.0">
                                          <p:stCondLst>
                                            <p:cond delay="0"/>
                                          </p:stCondLst>
                                        </p:cTn>
                                        <p:tgtEl>
                                          <p:spTgt spid="14"/>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245" dur="664" tmFilter="0, 0; 0.125,0.2665; 0.25,0.4; 0.375,0.465; 0.5,0.5;  0.625,0.535; 0.75,0.6; 0.875,0.7335; 1,1">
                                          <p:stCondLst>
                                            <p:cond delay="664"/>
                                          </p:stCondLst>
                                        </p:cTn>
                                        <p:tgtEl>
                                          <p:spTgt spid="14"/>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246" dur="332" tmFilter="0, 0; 0.125,0.2665; 0.25,0.4; 0.375,0.465; 0.5,0.5;  0.625,0.535; 0.75,0.6; 0.875,0.7335; 1,1">
                                          <p:stCondLst>
                                            <p:cond delay="1324"/>
                                          </p:stCondLst>
                                        </p:cTn>
                                        <p:tgtEl>
                                          <p:spTgt spid="14"/>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247" dur="164" tmFilter="0, 0; 0.125,0.2665; 0.25,0.4; 0.375,0.465; 0.5,0.5;  0.625,0.535; 0.75,0.6; 0.875,0.7335; 1,1">
                                          <p:stCondLst>
                                            <p:cond delay="1656"/>
                                          </p:stCondLst>
                                        </p:cTn>
                                        <p:tgtEl>
                                          <p:spTgt spid="14"/>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248" dur="180" accel="50000">
                                          <p:stCondLst>
                                            <p:cond delay="1820"/>
                                          </p:stCondLst>
                                        </p:cTn>
                                        <p:tgtEl>
                                          <p:spTgt spid="14"/>
                                        </p:tgtEl>
                                        <p:attrNameLst>
                                          <p:attrName>ppt_y</p:attrName>
                                        </p:attrNameLst>
                                      </p:cBhvr>
                                      <p:tavLst>
                                        <p:tav tm="0">
                                          <p:val>
                                            <p:strVal val="ppt_y"/>
                                          </p:val>
                                        </p:tav>
                                        <p:tav tm="100000">
                                          <p:val>
                                            <p:strVal val="ppt_y+ppt_h"/>
                                          </p:val>
                                        </p:tav>
                                      </p:tavLst>
                                    </p:anim>
                                    <p:animScale>
                                      <p:cBhvr>
                                        <p:cTn id="249" dur="26">
                                          <p:stCondLst>
                                            <p:cond delay="620"/>
                                          </p:stCondLst>
                                        </p:cTn>
                                        <p:tgtEl>
                                          <p:spTgt spid="14"/>
                                        </p:tgtEl>
                                      </p:cBhvr>
                                      <p:to x="100000" y="60000"/>
                                    </p:animScale>
                                    <p:animScale>
                                      <p:cBhvr>
                                        <p:cTn id="250" dur="166" decel="50000">
                                          <p:stCondLst>
                                            <p:cond delay="646"/>
                                          </p:stCondLst>
                                        </p:cTn>
                                        <p:tgtEl>
                                          <p:spTgt spid="14"/>
                                        </p:tgtEl>
                                      </p:cBhvr>
                                      <p:to x="100000" y="100000"/>
                                    </p:animScale>
                                    <p:animScale>
                                      <p:cBhvr>
                                        <p:cTn id="251" dur="26">
                                          <p:stCondLst>
                                            <p:cond delay="1312"/>
                                          </p:stCondLst>
                                        </p:cTn>
                                        <p:tgtEl>
                                          <p:spTgt spid="14"/>
                                        </p:tgtEl>
                                      </p:cBhvr>
                                      <p:to x="100000" y="80000"/>
                                    </p:animScale>
                                    <p:animScale>
                                      <p:cBhvr>
                                        <p:cTn id="252" dur="166" decel="50000">
                                          <p:stCondLst>
                                            <p:cond delay="1338"/>
                                          </p:stCondLst>
                                        </p:cTn>
                                        <p:tgtEl>
                                          <p:spTgt spid="14"/>
                                        </p:tgtEl>
                                      </p:cBhvr>
                                      <p:to x="100000" y="100000"/>
                                    </p:animScale>
                                    <p:animScale>
                                      <p:cBhvr>
                                        <p:cTn id="253" dur="26">
                                          <p:stCondLst>
                                            <p:cond delay="1642"/>
                                          </p:stCondLst>
                                        </p:cTn>
                                        <p:tgtEl>
                                          <p:spTgt spid="14"/>
                                        </p:tgtEl>
                                      </p:cBhvr>
                                      <p:to x="100000" y="90000"/>
                                    </p:animScale>
                                    <p:animScale>
                                      <p:cBhvr>
                                        <p:cTn id="254" dur="166" decel="50000">
                                          <p:stCondLst>
                                            <p:cond delay="1668"/>
                                          </p:stCondLst>
                                        </p:cTn>
                                        <p:tgtEl>
                                          <p:spTgt spid="14"/>
                                        </p:tgtEl>
                                      </p:cBhvr>
                                      <p:to x="100000" y="100000"/>
                                    </p:animScale>
                                    <p:animScale>
                                      <p:cBhvr>
                                        <p:cTn id="255" dur="26">
                                          <p:stCondLst>
                                            <p:cond delay="1808"/>
                                          </p:stCondLst>
                                        </p:cTn>
                                        <p:tgtEl>
                                          <p:spTgt spid="14"/>
                                        </p:tgtEl>
                                      </p:cBhvr>
                                      <p:to x="100000" y="95000"/>
                                    </p:animScale>
                                    <p:animScale>
                                      <p:cBhvr>
                                        <p:cTn id="256" dur="166" decel="50000">
                                          <p:stCondLst>
                                            <p:cond delay="1834"/>
                                          </p:stCondLst>
                                        </p:cTn>
                                        <p:tgtEl>
                                          <p:spTgt spid="14"/>
                                        </p:tgtEl>
                                      </p:cBhvr>
                                      <p:to x="100000" y="100000"/>
                                    </p:animScale>
                                    <p:set>
                                      <p:cBhvr>
                                        <p:cTn id="257" dur="1" fill="hold">
                                          <p:stCondLst>
                                            <p:cond delay="1999"/>
                                          </p:stCondLst>
                                        </p:cTn>
                                        <p:tgtEl>
                                          <p:spTgt spid="14"/>
                                        </p:tgtEl>
                                        <p:attrNameLst>
                                          <p:attrName>style.visibility</p:attrName>
                                        </p:attrNameLst>
                                      </p:cBhvr>
                                      <p:to>
                                        <p:strVal val="hidden"/>
                                      </p:to>
                                    </p:set>
                                  </p:childTnLst>
                                  <p:subTnLst>
                                    <p:audio>
                                      <p:cMediaNode>
                                        <p:cTn display="0" masterRel="sameClick">
                                          <p:stCondLst>
                                            <p:cond evt="begin" delay="0">
                                              <p:tn val="240"/>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14"/>
                  </p:tgtEl>
                </p:cond>
              </p:nextCondLst>
            </p:seq>
            <p:seq concurrent="1" nextAc="seek">
              <p:cTn id="258" restart="whenNotActive" fill="hold" evtFilter="cancelBubble" nodeType="interactiveSeq">
                <p:stCondLst>
                  <p:cond evt="onClick" delay="0">
                    <p:tgtEl>
                      <p:spTgt spid="20"/>
                    </p:tgtEl>
                  </p:cond>
                </p:stCondLst>
                <p:endSync evt="end" delay="0">
                  <p:rtn val="all"/>
                </p:endSync>
                <p:childTnLst>
                  <p:par>
                    <p:cTn id="259" fill="hold">
                      <p:stCondLst>
                        <p:cond delay="0"/>
                      </p:stCondLst>
                      <p:childTnLst>
                        <p:par>
                          <p:cTn id="260" fill="hold">
                            <p:stCondLst>
                              <p:cond delay="0"/>
                            </p:stCondLst>
                            <p:childTnLst>
                              <p:par>
                                <p:cTn id="261" presetID="26" presetClass="exit" presetSubtype="0" fill="hold" grpId="0" nodeType="clickEffect">
                                  <p:stCondLst>
                                    <p:cond delay="0"/>
                                  </p:stCondLst>
                                  <p:childTnLst>
                                    <p:animEffect transition="out" filter="wipe(down)">
                                      <p:cBhvr>
                                        <p:cTn id="262" dur="180" accel="50000">
                                          <p:stCondLst>
                                            <p:cond delay="1820"/>
                                          </p:stCondLst>
                                        </p:cTn>
                                        <p:tgtEl>
                                          <p:spTgt spid="20"/>
                                        </p:tgtEl>
                                      </p:cBhvr>
                                    </p:animEffect>
                                    <p:anim calcmode="lin" valueType="num">
                                      <p:cBhvr>
                                        <p:cTn id="263" dur="1822" tmFilter="0,0; 0.14,0.31; 0.43,0.73; 0.71,0.91; 1.0,1.0">
                                          <p:stCondLst>
                                            <p:cond delay="0"/>
                                          </p:stCondLst>
                                        </p:cTn>
                                        <p:tgtEl>
                                          <p:spTgt spid="20"/>
                                        </p:tgtEl>
                                        <p:attrNameLst>
                                          <p:attrName>ppt_x</p:attrName>
                                        </p:attrNameLst>
                                      </p:cBhvr>
                                      <p:tavLst>
                                        <p:tav tm="0">
                                          <p:val>
                                            <p:strVal val="ppt_x"/>
                                          </p:val>
                                        </p:tav>
                                        <p:tav tm="100000">
                                          <p:val>
                                            <p:strVal val="#ppt_x+0.25"/>
                                          </p:val>
                                        </p:tav>
                                      </p:tavLst>
                                    </p:anim>
                                    <p:anim calcmode="lin" valueType="num">
                                      <p:cBhvr>
                                        <p:cTn id="264" dur="178">
                                          <p:stCondLst>
                                            <p:cond delay="1822"/>
                                          </p:stCondLst>
                                        </p:cTn>
                                        <p:tgtEl>
                                          <p:spTgt spid="20"/>
                                        </p:tgtEl>
                                        <p:attrNameLst>
                                          <p:attrName>ppt_x</p:attrName>
                                        </p:attrNameLst>
                                      </p:cBhvr>
                                      <p:tavLst>
                                        <p:tav tm="0">
                                          <p:val>
                                            <p:strVal val="ppt_x"/>
                                          </p:val>
                                        </p:tav>
                                        <p:tav tm="100000">
                                          <p:val>
                                            <p:strVal val="ppt_x"/>
                                          </p:val>
                                        </p:tav>
                                      </p:tavLst>
                                    </p:anim>
                                    <p:anim calcmode="lin" valueType="num">
                                      <p:cBhvr>
                                        <p:cTn id="265" dur="664" tmFilter="0.0,0.0;0.25,0.07;0.50,0.2;0.75,0.467;1.0,1.0">
                                          <p:stCondLst>
                                            <p:cond delay="0"/>
                                          </p:stCondLst>
                                        </p:cTn>
                                        <p:tgtEl>
                                          <p:spTgt spid="20"/>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266" dur="664" tmFilter="0, 0; 0.125,0.2665; 0.25,0.4; 0.375,0.465; 0.5,0.5;  0.625,0.535; 0.75,0.6; 0.875,0.7335; 1,1">
                                          <p:stCondLst>
                                            <p:cond delay="664"/>
                                          </p:stCondLst>
                                        </p:cTn>
                                        <p:tgtEl>
                                          <p:spTgt spid="20"/>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267" dur="332" tmFilter="0, 0; 0.125,0.2665; 0.25,0.4; 0.375,0.465; 0.5,0.5;  0.625,0.535; 0.75,0.6; 0.875,0.7335; 1,1">
                                          <p:stCondLst>
                                            <p:cond delay="1324"/>
                                          </p:stCondLst>
                                        </p:cTn>
                                        <p:tgtEl>
                                          <p:spTgt spid="20"/>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268" dur="164" tmFilter="0, 0; 0.125,0.2665; 0.25,0.4; 0.375,0.465; 0.5,0.5;  0.625,0.535; 0.75,0.6; 0.875,0.7335; 1,1">
                                          <p:stCondLst>
                                            <p:cond delay="1656"/>
                                          </p:stCondLst>
                                        </p:cTn>
                                        <p:tgtEl>
                                          <p:spTgt spid="20"/>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269" dur="180" accel="50000">
                                          <p:stCondLst>
                                            <p:cond delay="1820"/>
                                          </p:stCondLst>
                                        </p:cTn>
                                        <p:tgtEl>
                                          <p:spTgt spid="20"/>
                                        </p:tgtEl>
                                        <p:attrNameLst>
                                          <p:attrName>ppt_y</p:attrName>
                                        </p:attrNameLst>
                                      </p:cBhvr>
                                      <p:tavLst>
                                        <p:tav tm="0">
                                          <p:val>
                                            <p:strVal val="ppt_y"/>
                                          </p:val>
                                        </p:tav>
                                        <p:tav tm="100000">
                                          <p:val>
                                            <p:strVal val="ppt_y+ppt_h"/>
                                          </p:val>
                                        </p:tav>
                                      </p:tavLst>
                                    </p:anim>
                                    <p:animScale>
                                      <p:cBhvr>
                                        <p:cTn id="270" dur="26">
                                          <p:stCondLst>
                                            <p:cond delay="620"/>
                                          </p:stCondLst>
                                        </p:cTn>
                                        <p:tgtEl>
                                          <p:spTgt spid="20"/>
                                        </p:tgtEl>
                                      </p:cBhvr>
                                      <p:to x="100000" y="60000"/>
                                    </p:animScale>
                                    <p:animScale>
                                      <p:cBhvr>
                                        <p:cTn id="271" dur="166" decel="50000">
                                          <p:stCondLst>
                                            <p:cond delay="646"/>
                                          </p:stCondLst>
                                        </p:cTn>
                                        <p:tgtEl>
                                          <p:spTgt spid="20"/>
                                        </p:tgtEl>
                                      </p:cBhvr>
                                      <p:to x="100000" y="100000"/>
                                    </p:animScale>
                                    <p:animScale>
                                      <p:cBhvr>
                                        <p:cTn id="272" dur="26">
                                          <p:stCondLst>
                                            <p:cond delay="1312"/>
                                          </p:stCondLst>
                                        </p:cTn>
                                        <p:tgtEl>
                                          <p:spTgt spid="20"/>
                                        </p:tgtEl>
                                      </p:cBhvr>
                                      <p:to x="100000" y="80000"/>
                                    </p:animScale>
                                    <p:animScale>
                                      <p:cBhvr>
                                        <p:cTn id="273" dur="166" decel="50000">
                                          <p:stCondLst>
                                            <p:cond delay="1338"/>
                                          </p:stCondLst>
                                        </p:cTn>
                                        <p:tgtEl>
                                          <p:spTgt spid="20"/>
                                        </p:tgtEl>
                                      </p:cBhvr>
                                      <p:to x="100000" y="100000"/>
                                    </p:animScale>
                                    <p:animScale>
                                      <p:cBhvr>
                                        <p:cTn id="274" dur="26">
                                          <p:stCondLst>
                                            <p:cond delay="1642"/>
                                          </p:stCondLst>
                                        </p:cTn>
                                        <p:tgtEl>
                                          <p:spTgt spid="20"/>
                                        </p:tgtEl>
                                      </p:cBhvr>
                                      <p:to x="100000" y="90000"/>
                                    </p:animScale>
                                    <p:animScale>
                                      <p:cBhvr>
                                        <p:cTn id="275" dur="166" decel="50000">
                                          <p:stCondLst>
                                            <p:cond delay="1668"/>
                                          </p:stCondLst>
                                        </p:cTn>
                                        <p:tgtEl>
                                          <p:spTgt spid="20"/>
                                        </p:tgtEl>
                                      </p:cBhvr>
                                      <p:to x="100000" y="100000"/>
                                    </p:animScale>
                                    <p:animScale>
                                      <p:cBhvr>
                                        <p:cTn id="276" dur="26">
                                          <p:stCondLst>
                                            <p:cond delay="1808"/>
                                          </p:stCondLst>
                                        </p:cTn>
                                        <p:tgtEl>
                                          <p:spTgt spid="20"/>
                                        </p:tgtEl>
                                      </p:cBhvr>
                                      <p:to x="100000" y="95000"/>
                                    </p:animScale>
                                    <p:animScale>
                                      <p:cBhvr>
                                        <p:cTn id="277" dur="166" decel="50000">
                                          <p:stCondLst>
                                            <p:cond delay="1834"/>
                                          </p:stCondLst>
                                        </p:cTn>
                                        <p:tgtEl>
                                          <p:spTgt spid="20"/>
                                        </p:tgtEl>
                                      </p:cBhvr>
                                      <p:to x="100000" y="100000"/>
                                    </p:animScale>
                                    <p:set>
                                      <p:cBhvr>
                                        <p:cTn id="278" dur="1" fill="hold">
                                          <p:stCondLst>
                                            <p:cond delay="1999"/>
                                          </p:stCondLst>
                                        </p:cTn>
                                        <p:tgtEl>
                                          <p:spTgt spid="20"/>
                                        </p:tgtEl>
                                        <p:attrNameLst>
                                          <p:attrName>style.visibility</p:attrName>
                                        </p:attrNameLst>
                                      </p:cBhvr>
                                      <p:to>
                                        <p:strVal val="hidden"/>
                                      </p:to>
                                    </p:set>
                                  </p:childTnLst>
                                  <p:subTnLst>
                                    <p:audio>
                                      <p:cMediaNode>
                                        <p:cTn display="0" masterRel="sameClick">
                                          <p:stCondLst>
                                            <p:cond evt="begin" delay="0">
                                              <p:tn val="261"/>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20"/>
                  </p:tgtEl>
                </p:cond>
              </p:nextCondLst>
            </p:seq>
            <p:seq concurrent="1" nextAc="seek">
              <p:cTn id="279" restart="whenNotActive" fill="hold" evtFilter="cancelBubble" nodeType="interactiveSeq">
                <p:stCondLst>
                  <p:cond evt="onClick" delay="0">
                    <p:tgtEl>
                      <p:spTgt spid="19"/>
                    </p:tgtEl>
                  </p:cond>
                </p:stCondLst>
                <p:endSync evt="end" delay="0">
                  <p:rtn val="all"/>
                </p:endSync>
                <p:childTnLst>
                  <p:par>
                    <p:cTn id="280" fill="hold">
                      <p:stCondLst>
                        <p:cond delay="0"/>
                      </p:stCondLst>
                      <p:childTnLst>
                        <p:par>
                          <p:cTn id="281" fill="hold">
                            <p:stCondLst>
                              <p:cond delay="0"/>
                            </p:stCondLst>
                            <p:childTnLst>
                              <p:par>
                                <p:cTn id="282" presetID="26" presetClass="exit" presetSubtype="0" fill="hold" grpId="0" nodeType="clickEffect">
                                  <p:stCondLst>
                                    <p:cond delay="0"/>
                                  </p:stCondLst>
                                  <p:childTnLst>
                                    <p:animEffect transition="out" filter="wipe(down)">
                                      <p:cBhvr>
                                        <p:cTn id="283" dur="180" accel="50000">
                                          <p:stCondLst>
                                            <p:cond delay="1820"/>
                                          </p:stCondLst>
                                        </p:cTn>
                                        <p:tgtEl>
                                          <p:spTgt spid="19"/>
                                        </p:tgtEl>
                                      </p:cBhvr>
                                    </p:animEffect>
                                    <p:anim calcmode="lin" valueType="num">
                                      <p:cBhvr>
                                        <p:cTn id="284" dur="1822" tmFilter="0,0; 0.14,0.31; 0.43,0.73; 0.71,0.91; 1.0,1.0">
                                          <p:stCondLst>
                                            <p:cond delay="0"/>
                                          </p:stCondLst>
                                        </p:cTn>
                                        <p:tgtEl>
                                          <p:spTgt spid="19"/>
                                        </p:tgtEl>
                                        <p:attrNameLst>
                                          <p:attrName>ppt_x</p:attrName>
                                        </p:attrNameLst>
                                      </p:cBhvr>
                                      <p:tavLst>
                                        <p:tav tm="0">
                                          <p:val>
                                            <p:strVal val="ppt_x"/>
                                          </p:val>
                                        </p:tav>
                                        <p:tav tm="100000">
                                          <p:val>
                                            <p:strVal val="#ppt_x+0.25"/>
                                          </p:val>
                                        </p:tav>
                                      </p:tavLst>
                                    </p:anim>
                                    <p:anim calcmode="lin" valueType="num">
                                      <p:cBhvr>
                                        <p:cTn id="285" dur="178">
                                          <p:stCondLst>
                                            <p:cond delay="1822"/>
                                          </p:stCondLst>
                                        </p:cTn>
                                        <p:tgtEl>
                                          <p:spTgt spid="19"/>
                                        </p:tgtEl>
                                        <p:attrNameLst>
                                          <p:attrName>ppt_x</p:attrName>
                                        </p:attrNameLst>
                                      </p:cBhvr>
                                      <p:tavLst>
                                        <p:tav tm="0">
                                          <p:val>
                                            <p:strVal val="ppt_x"/>
                                          </p:val>
                                        </p:tav>
                                        <p:tav tm="100000">
                                          <p:val>
                                            <p:strVal val="ppt_x"/>
                                          </p:val>
                                        </p:tav>
                                      </p:tavLst>
                                    </p:anim>
                                    <p:anim calcmode="lin" valueType="num">
                                      <p:cBhvr>
                                        <p:cTn id="286" dur="664" tmFilter="0.0,0.0;0.25,0.07;0.50,0.2;0.75,0.467;1.0,1.0">
                                          <p:stCondLst>
                                            <p:cond delay="0"/>
                                          </p:stCondLst>
                                        </p:cTn>
                                        <p:tgtEl>
                                          <p:spTgt spid="19"/>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287" dur="664" tmFilter="0, 0; 0.125,0.2665; 0.25,0.4; 0.375,0.465; 0.5,0.5;  0.625,0.535; 0.75,0.6; 0.875,0.7335; 1,1">
                                          <p:stCondLst>
                                            <p:cond delay="664"/>
                                          </p:stCondLst>
                                        </p:cTn>
                                        <p:tgtEl>
                                          <p:spTgt spid="19"/>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288" dur="332" tmFilter="0, 0; 0.125,0.2665; 0.25,0.4; 0.375,0.465; 0.5,0.5;  0.625,0.535; 0.75,0.6; 0.875,0.7335; 1,1">
                                          <p:stCondLst>
                                            <p:cond delay="1324"/>
                                          </p:stCondLst>
                                        </p:cTn>
                                        <p:tgtEl>
                                          <p:spTgt spid="19"/>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289" dur="164" tmFilter="0, 0; 0.125,0.2665; 0.25,0.4; 0.375,0.465; 0.5,0.5;  0.625,0.535; 0.75,0.6; 0.875,0.7335; 1,1">
                                          <p:stCondLst>
                                            <p:cond delay="1656"/>
                                          </p:stCondLst>
                                        </p:cTn>
                                        <p:tgtEl>
                                          <p:spTgt spid="19"/>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290" dur="180" accel="50000">
                                          <p:stCondLst>
                                            <p:cond delay="1820"/>
                                          </p:stCondLst>
                                        </p:cTn>
                                        <p:tgtEl>
                                          <p:spTgt spid="19"/>
                                        </p:tgtEl>
                                        <p:attrNameLst>
                                          <p:attrName>ppt_y</p:attrName>
                                        </p:attrNameLst>
                                      </p:cBhvr>
                                      <p:tavLst>
                                        <p:tav tm="0">
                                          <p:val>
                                            <p:strVal val="ppt_y"/>
                                          </p:val>
                                        </p:tav>
                                        <p:tav tm="100000">
                                          <p:val>
                                            <p:strVal val="ppt_y+ppt_h"/>
                                          </p:val>
                                        </p:tav>
                                      </p:tavLst>
                                    </p:anim>
                                    <p:animScale>
                                      <p:cBhvr>
                                        <p:cTn id="291" dur="26">
                                          <p:stCondLst>
                                            <p:cond delay="620"/>
                                          </p:stCondLst>
                                        </p:cTn>
                                        <p:tgtEl>
                                          <p:spTgt spid="19"/>
                                        </p:tgtEl>
                                      </p:cBhvr>
                                      <p:to x="100000" y="60000"/>
                                    </p:animScale>
                                    <p:animScale>
                                      <p:cBhvr>
                                        <p:cTn id="292" dur="166" decel="50000">
                                          <p:stCondLst>
                                            <p:cond delay="646"/>
                                          </p:stCondLst>
                                        </p:cTn>
                                        <p:tgtEl>
                                          <p:spTgt spid="19"/>
                                        </p:tgtEl>
                                      </p:cBhvr>
                                      <p:to x="100000" y="100000"/>
                                    </p:animScale>
                                    <p:animScale>
                                      <p:cBhvr>
                                        <p:cTn id="293" dur="26">
                                          <p:stCondLst>
                                            <p:cond delay="1312"/>
                                          </p:stCondLst>
                                        </p:cTn>
                                        <p:tgtEl>
                                          <p:spTgt spid="19"/>
                                        </p:tgtEl>
                                      </p:cBhvr>
                                      <p:to x="100000" y="80000"/>
                                    </p:animScale>
                                    <p:animScale>
                                      <p:cBhvr>
                                        <p:cTn id="294" dur="166" decel="50000">
                                          <p:stCondLst>
                                            <p:cond delay="1338"/>
                                          </p:stCondLst>
                                        </p:cTn>
                                        <p:tgtEl>
                                          <p:spTgt spid="19"/>
                                        </p:tgtEl>
                                      </p:cBhvr>
                                      <p:to x="100000" y="100000"/>
                                    </p:animScale>
                                    <p:animScale>
                                      <p:cBhvr>
                                        <p:cTn id="295" dur="26">
                                          <p:stCondLst>
                                            <p:cond delay="1642"/>
                                          </p:stCondLst>
                                        </p:cTn>
                                        <p:tgtEl>
                                          <p:spTgt spid="19"/>
                                        </p:tgtEl>
                                      </p:cBhvr>
                                      <p:to x="100000" y="90000"/>
                                    </p:animScale>
                                    <p:animScale>
                                      <p:cBhvr>
                                        <p:cTn id="296" dur="166" decel="50000">
                                          <p:stCondLst>
                                            <p:cond delay="1668"/>
                                          </p:stCondLst>
                                        </p:cTn>
                                        <p:tgtEl>
                                          <p:spTgt spid="19"/>
                                        </p:tgtEl>
                                      </p:cBhvr>
                                      <p:to x="100000" y="100000"/>
                                    </p:animScale>
                                    <p:animScale>
                                      <p:cBhvr>
                                        <p:cTn id="297" dur="26">
                                          <p:stCondLst>
                                            <p:cond delay="1808"/>
                                          </p:stCondLst>
                                        </p:cTn>
                                        <p:tgtEl>
                                          <p:spTgt spid="19"/>
                                        </p:tgtEl>
                                      </p:cBhvr>
                                      <p:to x="100000" y="95000"/>
                                    </p:animScale>
                                    <p:animScale>
                                      <p:cBhvr>
                                        <p:cTn id="298" dur="166" decel="50000">
                                          <p:stCondLst>
                                            <p:cond delay="1834"/>
                                          </p:stCondLst>
                                        </p:cTn>
                                        <p:tgtEl>
                                          <p:spTgt spid="19"/>
                                        </p:tgtEl>
                                      </p:cBhvr>
                                      <p:to x="100000" y="100000"/>
                                    </p:animScale>
                                    <p:set>
                                      <p:cBhvr>
                                        <p:cTn id="299" dur="1" fill="hold">
                                          <p:stCondLst>
                                            <p:cond delay="1999"/>
                                          </p:stCondLst>
                                        </p:cTn>
                                        <p:tgtEl>
                                          <p:spTgt spid="19"/>
                                        </p:tgtEl>
                                        <p:attrNameLst>
                                          <p:attrName>style.visibility</p:attrName>
                                        </p:attrNameLst>
                                      </p:cBhvr>
                                      <p:to>
                                        <p:strVal val="hidden"/>
                                      </p:to>
                                    </p:set>
                                  </p:childTnLst>
                                  <p:subTnLst>
                                    <p:audio>
                                      <p:cMediaNode>
                                        <p:cTn display="0" masterRel="sameClick">
                                          <p:stCondLst>
                                            <p:cond evt="begin" delay="0">
                                              <p:tn val="282"/>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19"/>
                  </p:tgtEl>
                </p:cond>
              </p:nextCondLst>
            </p:seq>
            <p:seq concurrent="1" nextAc="seek">
              <p:cTn id="300" restart="whenNotActive" fill="hold" evtFilter="cancelBubble" nodeType="interactiveSeq">
                <p:stCondLst>
                  <p:cond evt="onClick" delay="0">
                    <p:tgtEl>
                      <p:spTgt spid="13"/>
                    </p:tgtEl>
                  </p:cond>
                </p:stCondLst>
                <p:endSync evt="end" delay="0">
                  <p:rtn val="all"/>
                </p:endSync>
                <p:childTnLst>
                  <p:par>
                    <p:cTn id="301" fill="hold">
                      <p:stCondLst>
                        <p:cond delay="0"/>
                      </p:stCondLst>
                      <p:childTnLst>
                        <p:par>
                          <p:cTn id="302" fill="hold">
                            <p:stCondLst>
                              <p:cond delay="0"/>
                            </p:stCondLst>
                            <p:childTnLst>
                              <p:par>
                                <p:cTn id="303" presetID="26" presetClass="exit" presetSubtype="0" fill="hold" grpId="0" nodeType="clickEffect">
                                  <p:stCondLst>
                                    <p:cond delay="0"/>
                                  </p:stCondLst>
                                  <p:childTnLst>
                                    <p:animEffect transition="out" filter="wipe(down)">
                                      <p:cBhvr>
                                        <p:cTn id="304" dur="180" accel="50000">
                                          <p:stCondLst>
                                            <p:cond delay="1820"/>
                                          </p:stCondLst>
                                        </p:cTn>
                                        <p:tgtEl>
                                          <p:spTgt spid="13"/>
                                        </p:tgtEl>
                                      </p:cBhvr>
                                    </p:animEffect>
                                    <p:anim calcmode="lin" valueType="num">
                                      <p:cBhvr>
                                        <p:cTn id="305" dur="1822" tmFilter="0,0; 0.14,0.31; 0.43,0.73; 0.71,0.91; 1.0,1.0">
                                          <p:stCondLst>
                                            <p:cond delay="0"/>
                                          </p:stCondLst>
                                        </p:cTn>
                                        <p:tgtEl>
                                          <p:spTgt spid="13"/>
                                        </p:tgtEl>
                                        <p:attrNameLst>
                                          <p:attrName>ppt_x</p:attrName>
                                        </p:attrNameLst>
                                      </p:cBhvr>
                                      <p:tavLst>
                                        <p:tav tm="0">
                                          <p:val>
                                            <p:strVal val="ppt_x"/>
                                          </p:val>
                                        </p:tav>
                                        <p:tav tm="100000">
                                          <p:val>
                                            <p:strVal val="#ppt_x+0.25"/>
                                          </p:val>
                                        </p:tav>
                                      </p:tavLst>
                                    </p:anim>
                                    <p:anim calcmode="lin" valueType="num">
                                      <p:cBhvr>
                                        <p:cTn id="306" dur="178">
                                          <p:stCondLst>
                                            <p:cond delay="1822"/>
                                          </p:stCondLst>
                                        </p:cTn>
                                        <p:tgtEl>
                                          <p:spTgt spid="13"/>
                                        </p:tgtEl>
                                        <p:attrNameLst>
                                          <p:attrName>ppt_x</p:attrName>
                                        </p:attrNameLst>
                                      </p:cBhvr>
                                      <p:tavLst>
                                        <p:tav tm="0">
                                          <p:val>
                                            <p:strVal val="ppt_x"/>
                                          </p:val>
                                        </p:tav>
                                        <p:tav tm="100000">
                                          <p:val>
                                            <p:strVal val="ppt_x"/>
                                          </p:val>
                                        </p:tav>
                                      </p:tavLst>
                                    </p:anim>
                                    <p:anim calcmode="lin" valueType="num">
                                      <p:cBhvr>
                                        <p:cTn id="307" dur="664" tmFilter="0.0,0.0;0.25,0.07;0.50,0.2;0.75,0.467;1.0,1.0">
                                          <p:stCondLst>
                                            <p:cond delay="0"/>
                                          </p:stCondLst>
                                        </p:cTn>
                                        <p:tgtEl>
                                          <p:spTgt spid="13"/>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308" dur="664" tmFilter="0, 0; 0.125,0.2665; 0.25,0.4; 0.375,0.465; 0.5,0.5;  0.625,0.535; 0.75,0.6; 0.875,0.7335; 1,1">
                                          <p:stCondLst>
                                            <p:cond delay="664"/>
                                          </p:stCondLst>
                                        </p:cTn>
                                        <p:tgtEl>
                                          <p:spTgt spid="13"/>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309" dur="332" tmFilter="0, 0; 0.125,0.2665; 0.25,0.4; 0.375,0.465; 0.5,0.5;  0.625,0.535; 0.75,0.6; 0.875,0.7335; 1,1">
                                          <p:stCondLst>
                                            <p:cond delay="1324"/>
                                          </p:stCondLst>
                                        </p:cTn>
                                        <p:tgtEl>
                                          <p:spTgt spid="13"/>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310" dur="164" tmFilter="0, 0; 0.125,0.2665; 0.25,0.4; 0.375,0.465; 0.5,0.5;  0.625,0.535; 0.75,0.6; 0.875,0.7335; 1,1">
                                          <p:stCondLst>
                                            <p:cond delay="1656"/>
                                          </p:stCondLst>
                                        </p:cTn>
                                        <p:tgtEl>
                                          <p:spTgt spid="13"/>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311" dur="180" accel="50000">
                                          <p:stCondLst>
                                            <p:cond delay="1820"/>
                                          </p:stCondLst>
                                        </p:cTn>
                                        <p:tgtEl>
                                          <p:spTgt spid="13"/>
                                        </p:tgtEl>
                                        <p:attrNameLst>
                                          <p:attrName>ppt_y</p:attrName>
                                        </p:attrNameLst>
                                      </p:cBhvr>
                                      <p:tavLst>
                                        <p:tav tm="0">
                                          <p:val>
                                            <p:strVal val="ppt_y"/>
                                          </p:val>
                                        </p:tav>
                                        <p:tav tm="100000">
                                          <p:val>
                                            <p:strVal val="ppt_y+ppt_h"/>
                                          </p:val>
                                        </p:tav>
                                      </p:tavLst>
                                    </p:anim>
                                    <p:animScale>
                                      <p:cBhvr>
                                        <p:cTn id="312" dur="26">
                                          <p:stCondLst>
                                            <p:cond delay="620"/>
                                          </p:stCondLst>
                                        </p:cTn>
                                        <p:tgtEl>
                                          <p:spTgt spid="13"/>
                                        </p:tgtEl>
                                      </p:cBhvr>
                                      <p:to x="100000" y="60000"/>
                                    </p:animScale>
                                    <p:animScale>
                                      <p:cBhvr>
                                        <p:cTn id="313" dur="166" decel="50000">
                                          <p:stCondLst>
                                            <p:cond delay="646"/>
                                          </p:stCondLst>
                                        </p:cTn>
                                        <p:tgtEl>
                                          <p:spTgt spid="13"/>
                                        </p:tgtEl>
                                      </p:cBhvr>
                                      <p:to x="100000" y="100000"/>
                                    </p:animScale>
                                    <p:animScale>
                                      <p:cBhvr>
                                        <p:cTn id="314" dur="26">
                                          <p:stCondLst>
                                            <p:cond delay="1312"/>
                                          </p:stCondLst>
                                        </p:cTn>
                                        <p:tgtEl>
                                          <p:spTgt spid="13"/>
                                        </p:tgtEl>
                                      </p:cBhvr>
                                      <p:to x="100000" y="80000"/>
                                    </p:animScale>
                                    <p:animScale>
                                      <p:cBhvr>
                                        <p:cTn id="315" dur="166" decel="50000">
                                          <p:stCondLst>
                                            <p:cond delay="1338"/>
                                          </p:stCondLst>
                                        </p:cTn>
                                        <p:tgtEl>
                                          <p:spTgt spid="13"/>
                                        </p:tgtEl>
                                      </p:cBhvr>
                                      <p:to x="100000" y="100000"/>
                                    </p:animScale>
                                    <p:animScale>
                                      <p:cBhvr>
                                        <p:cTn id="316" dur="26">
                                          <p:stCondLst>
                                            <p:cond delay="1642"/>
                                          </p:stCondLst>
                                        </p:cTn>
                                        <p:tgtEl>
                                          <p:spTgt spid="13"/>
                                        </p:tgtEl>
                                      </p:cBhvr>
                                      <p:to x="100000" y="90000"/>
                                    </p:animScale>
                                    <p:animScale>
                                      <p:cBhvr>
                                        <p:cTn id="317" dur="166" decel="50000">
                                          <p:stCondLst>
                                            <p:cond delay="1668"/>
                                          </p:stCondLst>
                                        </p:cTn>
                                        <p:tgtEl>
                                          <p:spTgt spid="13"/>
                                        </p:tgtEl>
                                      </p:cBhvr>
                                      <p:to x="100000" y="100000"/>
                                    </p:animScale>
                                    <p:animScale>
                                      <p:cBhvr>
                                        <p:cTn id="318" dur="26">
                                          <p:stCondLst>
                                            <p:cond delay="1808"/>
                                          </p:stCondLst>
                                        </p:cTn>
                                        <p:tgtEl>
                                          <p:spTgt spid="13"/>
                                        </p:tgtEl>
                                      </p:cBhvr>
                                      <p:to x="100000" y="95000"/>
                                    </p:animScale>
                                    <p:animScale>
                                      <p:cBhvr>
                                        <p:cTn id="319" dur="166" decel="50000">
                                          <p:stCondLst>
                                            <p:cond delay="1834"/>
                                          </p:stCondLst>
                                        </p:cTn>
                                        <p:tgtEl>
                                          <p:spTgt spid="13"/>
                                        </p:tgtEl>
                                      </p:cBhvr>
                                      <p:to x="100000" y="100000"/>
                                    </p:animScale>
                                    <p:set>
                                      <p:cBhvr>
                                        <p:cTn id="320" dur="1" fill="hold">
                                          <p:stCondLst>
                                            <p:cond delay="1999"/>
                                          </p:stCondLst>
                                        </p:cTn>
                                        <p:tgtEl>
                                          <p:spTgt spid="13"/>
                                        </p:tgtEl>
                                        <p:attrNameLst>
                                          <p:attrName>style.visibility</p:attrName>
                                        </p:attrNameLst>
                                      </p:cBhvr>
                                      <p:to>
                                        <p:strVal val="hidden"/>
                                      </p:to>
                                    </p:set>
                                  </p:childTnLst>
                                  <p:subTnLst>
                                    <p:audio>
                                      <p:cMediaNode>
                                        <p:cTn display="0" masterRel="sameClick">
                                          <p:stCondLst>
                                            <p:cond evt="begin" delay="0">
                                              <p:tn val="303"/>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13"/>
                  </p:tgtEl>
                </p:cond>
              </p:nextCondLst>
            </p:seq>
            <p:audio>
              <p:cMediaNode vol="80000">
                <p:cTn id="321" fill="hold" display="0">
                  <p:stCondLst>
                    <p:cond delay="indefinite"/>
                  </p:stCondLst>
                  <p:endCondLst>
                    <p:cond evt="onStopAudio" delay="0">
                      <p:tgtEl>
                        <p:sldTgt/>
                      </p:tgtEl>
                    </p:cond>
                  </p:endCondLst>
                </p:cTn>
                <p:tgtEl>
                  <p:spTgt spid="7"/>
                </p:tgtEl>
              </p:cMediaNode>
            </p:audio>
          </p:childTnLst>
        </p:cTn>
      </p:par>
    </p:tnLst>
    <p:bldLst>
      <p:bldP spid="3" grpId="0" animBg="1"/>
      <p:bldP spid="4" grpId="0" animBg="1"/>
      <p:bldP spid="5" grpId="0" animBg="1"/>
      <p:bldP spid="6" grpId="0" animBg="1"/>
      <p:bldP spid="8" grpId="0" animBg="1"/>
      <p:bldP spid="9" grpId="0" animBg="1"/>
      <p:bldP spid="10" grpId="0" animBg="1"/>
      <p:bldP spid="12" grpId="0" animBg="1"/>
      <p:bldP spid="13" grpId="0" animBg="1"/>
      <p:bldP spid="14" grpId="0" animBg="1"/>
      <p:bldP spid="15" grpId="0" animBg="1"/>
      <p:bldP spid="17" grpId="0" animBg="1"/>
      <p:bldP spid="18" grpId="0" animBg="1"/>
      <p:bldP spid="19" grpId="0" animBg="1"/>
      <p:bldP spid="20" grpId="0" animBg="1"/>
      <p:bldP spid="21" grpId="0" animBg="1"/>
      <p:bldP spid="22" grpId="0" animBg="1"/>
      <p:bldP spid="2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361635" y="2046592"/>
            <a:ext cx="792088" cy="554942"/>
          </a:xfrm>
          <a:prstGeom prst="rect">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3361635" y="5952920"/>
            <a:ext cx="792088" cy="554942"/>
          </a:xfrm>
          <a:prstGeom prst="rect">
            <a:avLst/>
          </a:prstGeom>
          <a:solidFill>
            <a:srgbClr val="FCC7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4860032" y="5966444"/>
            <a:ext cx="792088" cy="554942"/>
          </a:xfrm>
          <a:prstGeom prst="rect">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a:off x="7884368" y="2046592"/>
            <a:ext cx="792088" cy="554942"/>
          </a:xfrm>
          <a:prstGeom prst="rect">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a:off x="1869507" y="5959978"/>
            <a:ext cx="792088" cy="554942"/>
          </a:xfrm>
          <a:prstGeom prst="rect">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251520" y="2083592"/>
            <a:ext cx="792088" cy="554942"/>
          </a:xfrm>
          <a:prstGeom prst="rect">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1869507" y="2055911"/>
            <a:ext cx="792088" cy="554942"/>
          </a:xfrm>
          <a:prstGeom prst="rect">
            <a:avLst/>
          </a:prstGeom>
          <a:solidFill>
            <a:srgbClr val="FCC7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7884368" y="5981941"/>
            <a:ext cx="792088" cy="554942"/>
          </a:xfrm>
          <a:prstGeom prst="rect">
            <a:avLst/>
          </a:prstGeom>
          <a:solidFill>
            <a:srgbClr val="FCC7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251520" y="5959978"/>
            <a:ext cx="792088" cy="554942"/>
          </a:xfrm>
          <a:prstGeom prst="rect">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4868410" y="2046592"/>
            <a:ext cx="792088" cy="554942"/>
          </a:xfrm>
          <a:prstGeom prst="rect">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6268867" y="5978495"/>
            <a:ext cx="792088" cy="554942"/>
          </a:xfrm>
          <a:prstGeom prst="rect">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a:off x="6372200" y="2055911"/>
            <a:ext cx="792088" cy="554942"/>
          </a:xfrm>
          <a:prstGeom prst="rect">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0" name="Přímá spojnice 19"/>
          <p:cNvCxnSpPr/>
          <p:nvPr/>
        </p:nvCxnSpPr>
        <p:spPr>
          <a:xfrm flipH="1">
            <a:off x="8280403" y="2601534"/>
            <a:ext cx="180020" cy="1259514"/>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29" name="Skupina 28"/>
          <p:cNvGrpSpPr/>
          <p:nvPr/>
        </p:nvGrpSpPr>
        <p:grpSpPr>
          <a:xfrm>
            <a:off x="105128" y="3861048"/>
            <a:ext cx="1946592" cy="936104"/>
            <a:chOff x="105128" y="3861048"/>
            <a:chExt cx="1946592" cy="936104"/>
          </a:xfrm>
        </p:grpSpPr>
        <p:sp>
          <p:nvSpPr>
            <p:cNvPr id="15" name="Zaoblený obdélníkový popisek 14"/>
            <p:cNvSpPr/>
            <p:nvPr/>
          </p:nvSpPr>
          <p:spPr>
            <a:xfrm>
              <a:off x="105128" y="3861048"/>
              <a:ext cx="1946592" cy="936104"/>
            </a:xfrm>
            <a:prstGeom prst="wedgeRoundRectCallout">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TextovéPole 21"/>
            <p:cNvSpPr txBox="1"/>
            <p:nvPr/>
          </p:nvSpPr>
          <p:spPr>
            <a:xfrm>
              <a:off x="539551" y="4144434"/>
              <a:ext cx="1008113"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cs-CZ" dirty="0" smtClean="0"/>
                <a:t>FIALOVÁ</a:t>
              </a:r>
              <a:endParaRPr lang="cs-CZ" dirty="0"/>
            </a:p>
          </p:txBody>
        </p:sp>
      </p:grpSp>
      <p:grpSp>
        <p:nvGrpSpPr>
          <p:cNvPr id="28" name="Skupina 27"/>
          <p:cNvGrpSpPr/>
          <p:nvPr/>
        </p:nvGrpSpPr>
        <p:grpSpPr>
          <a:xfrm>
            <a:off x="2456276" y="3861048"/>
            <a:ext cx="1946592" cy="936104"/>
            <a:chOff x="2456276" y="3861048"/>
            <a:chExt cx="1946592" cy="936104"/>
          </a:xfrm>
        </p:grpSpPr>
        <p:sp>
          <p:nvSpPr>
            <p:cNvPr id="17" name="Zaoblený obdélníkový popisek 16"/>
            <p:cNvSpPr/>
            <p:nvPr/>
          </p:nvSpPr>
          <p:spPr>
            <a:xfrm>
              <a:off x="2456276" y="3861048"/>
              <a:ext cx="1946592" cy="936104"/>
            </a:xfrm>
            <a:prstGeom prst="wedgeRoundRectCallout">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TextovéPole 22"/>
            <p:cNvSpPr txBox="1"/>
            <p:nvPr/>
          </p:nvSpPr>
          <p:spPr>
            <a:xfrm>
              <a:off x="2897658" y="4144434"/>
              <a:ext cx="1063828"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cs-CZ" dirty="0" smtClean="0"/>
                <a:t>RŮŽOVÁ</a:t>
              </a:r>
              <a:endParaRPr lang="cs-CZ" dirty="0"/>
            </a:p>
          </p:txBody>
        </p:sp>
      </p:grpSp>
      <p:grpSp>
        <p:nvGrpSpPr>
          <p:cNvPr id="27" name="Skupina 26"/>
          <p:cNvGrpSpPr/>
          <p:nvPr/>
        </p:nvGrpSpPr>
        <p:grpSpPr>
          <a:xfrm>
            <a:off x="4805985" y="3864556"/>
            <a:ext cx="1946592" cy="936104"/>
            <a:chOff x="4805985" y="3864556"/>
            <a:chExt cx="1946592" cy="936104"/>
          </a:xfrm>
        </p:grpSpPr>
        <p:sp>
          <p:nvSpPr>
            <p:cNvPr id="18" name="Zaoblený obdélníkový popisek 17"/>
            <p:cNvSpPr/>
            <p:nvPr/>
          </p:nvSpPr>
          <p:spPr>
            <a:xfrm>
              <a:off x="4805985" y="3864556"/>
              <a:ext cx="1946592" cy="936104"/>
            </a:xfrm>
            <a:prstGeom prst="wedgeRoundRectCallout">
              <a:avLst/>
            </a:prstGeom>
            <a:solidFill>
              <a:srgbClr val="FCA3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TextovéPole 23"/>
            <p:cNvSpPr txBox="1"/>
            <p:nvPr/>
          </p:nvSpPr>
          <p:spPr>
            <a:xfrm>
              <a:off x="5132087" y="4144434"/>
              <a:ext cx="1294387"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ORANŽOVÁ</a:t>
              </a:r>
              <a:endParaRPr lang="cs-CZ" dirty="0"/>
            </a:p>
          </p:txBody>
        </p:sp>
      </p:grpSp>
      <p:grpSp>
        <p:nvGrpSpPr>
          <p:cNvPr id="26" name="Skupina 25"/>
          <p:cNvGrpSpPr/>
          <p:nvPr/>
        </p:nvGrpSpPr>
        <p:grpSpPr>
          <a:xfrm>
            <a:off x="7060955" y="3864556"/>
            <a:ext cx="1946592" cy="936104"/>
            <a:chOff x="7060955" y="3864556"/>
            <a:chExt cx="1946592" cy="936104"/>
          </a:xfrm>
        </p:grpSpPr>
        <p:sp>
          <p:nvSpPr>
            <p:cNvPr id="19" name="Zaoblený obdélníkový popisek 18"/>
            <p:cNvSpPr/>
            <p:nvPr/>
          </p:nvSpPr>
          <p:spPr>
            <a:xfrm>
              <a:off x="7060955" y="3864556"/>
              <a:ext cx="1946592" cy="936104"/>
            </a:xfrm>
            <a:prstGeom prst="wedgeRoundRectCallout">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TextovéPole 24"/>
            <p:cNvSpPr txBox="1"/>
            <p:nvPr/>
          </p:nvSpPr>
          <p:spPr>
            <a:xfrm>
              <a:off x="7602590" y="4147942"/>
              <a:ext cx="863321"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HNĚDÁ</a:t>
              </a:r>
              <a:endParaRPr lang="cs-CZ" dirty="0"/>
            </a:p>
          </p:txBody>
        </p:sp>
      </p:grpSp>
      <p:pic>
        <p:nvPicPr>
          <p:cNvPr id="10" name="spoj čarou obdélníčky.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4751" y="188640"/>
            <a:ext cx="609600" cy="609600"/>
          </a:xfrm>
          <a:prstGeom prst="rect">
            <a:avLst/>
          </a:prstGeom>
        </p:spPr>
      </p:pic>
    </p:spTree>
    <p:extLst>
      <p:ext uri="{BB962C8B-B14F-4D97-AF65-F5344CB8AC3E}">
        <p14:creationId xmlns:p14="http://schemas.microsoft.com/office/powerpoint/2010/main" val="114888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62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260648"/>
            <a:ext cx="4999446" cy="400110"/>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sz="2000" dirty="0" smtClean="0"/>
              <a:t>ZAKROUŽKUJ VŠECHNA </a:t>
            </a:r>
            <a:r>
              <a:rPr lang="cs-CZ" sz="2000" b="1" dirty="0" smtClean="0">
                <a:solidFill>
                  <a:srgbClr val="F39D03"/>
                </a:solidFill>
              </a:rPr>
              <a:t>ORANŽOVÁ</a:t>
            </a:r>
            <a:r>
              <a:rPr lang="cs-CZ" sz="2000" dirty="0" smtClean="0"/>
              <a:t>  SLUNÍČKA</a:t>
            </a:r>
            <a:endParaRPr lang="cs-CZ" sz="2000" dirty="0"/>
          </a:p>
        </p:txBody>
      </p:sp>
      <p:sp>
        <p:nvSpPr>
          <p:cNvPr id="3" name="Slunce 2"/>
          <p:cNvSpPr/>
          <p:nvPr/>
        </p:nvSpPr>
        <p:spPr>
          <a:xfrm>
            <a:off x="895636" y="1268760"/>
            <a:ext cx="1224136" cy="1224136"/>
          </a:xfrm>
          <a:prstGeom prst="sun">
            <a:avLst/>
          </a:prstGeom>
          <a:solidFill>
            <a:srgbClr val="FCA3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lunce 3"/>
          <p:cNvSpPr/>
          <p:nvPr/>
        </p:nvSpPr>
        <p:spPr>
          <a:xfrm>
            <a:off x="683568" y="3429000"/>
            <a:ext cx="1224136" cy="1224136"/>
          </a:xfrm>
          <a:prstGeom prst="sun">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lunce 4"/>
          <p:cNvSpPr/>
          <p:nvPr/>
        </p:nvSpPr>
        <p:spPr>
          <a:xfrm>
            <a:off x="2649864" y="2492896"/>
            <a:ext cx="1224136" cy="1224136"/>
          </a:xfrm>
          <a:prstGeom prst="sun">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Slunce 5"/>
          <p:cNvSpPr/>
          <p:nvPr/>
        </p:nvSpPr>
        <p:spPr>
          <a:xfrm>
            <a:off x="2649864" y="5009547"/>
            <a:ext cx="1224136" cy="1224136"/>
          </a:xfrm>
          <a:prstGeom prst="sun">
            <a:avLst/>
          </a:prstGeom>
          <a:solidFill>
            <a:srgbClr val="FCA3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Slunce 6"/>
          <p:cNvSpPr/>
          <p:nvPr/>
        </p:nvSpPr>
        <p:spPr>
          <a:xfrm>
            <a:off x="7020272" y="5014253"/>
            <a:ext cx="1224136" cy="1224136"/>
          </a:xfrm>
          <a:prstGeom prst="sun">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Slunce 7"/>
          <p:cNvSpPr/>
          <p:nvPr/>
        </p:nvSpPr>
        <p:spPr>
          <a:xfrm>
            <a:off x="7200619" y="460703"/>
            <a:ext cx="1224136" cy="1224136"/>
          </a:xfrm>
          <a:prstGeom prst="sun">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Slunce 8"/>
          <p:cNvSpPr/>
          <p:nvPr/>
        </p:nvSpPr>
        <p:spPr>
          <a:xfrm>
            <a:off x="6702788" y="2684032"/>
            <a:ext cx="1224136" cy="1224136"/>
          </a:xfrm>
          <a:prstGeom prst="sun">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Slunce 9"/>
          <p:cNvSpPr/>
          <p:nvPr/>
        </p:nvSpPr>
        <p:spPr>
          <a:xfrm>
            <a:off x="4618675" y="3955918"/>
            <a:ext cx="1224136" cy="1224136"/>
          </a:xfrm>
          <a:prstGeom prst="sun">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Slunce 10"/>
          <p:cNvSpPr/>
          <p:nvPr/>
        </p:nvSpPr>
        <p:spPr>
          <a:xfrm>
            <a:off x="4932040" y="1459896"/>
            <a:ext cx="1224136" cy="1224136"/>
          </a:xfrm>
          <a:prstGeom prst="sun">
            <a:avLst/>
          </a:prstGeom>
          <a:solidFill>
            <a:srgbClr val="FCA3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Volný tvar 14"/>
          <p:cNvSpPr/>
          <p:nvPr/>
        </p:nvSpPr>
        <p:spPr>
          <a:xfrm>
            <a:off x="691313" y="1045029"/>
            <a:ext cx="1607750" cy="1672045"/>
          </a:xfrm>
          <a:custGeom>
            <a:avLst/>
            <a:gdLst>
              <a:gd name="connsiteX0" fmla="*/ 1228927 w 1607750"/>
              <a:gd name="connsiteY0" fmla="*/ 91440 h 1672045"/>
              <a:gd name="connsiteX1" fmla="*/ 1163613 w 1607750"/>
              <a:gd name="connsiteY1" fmla="*/ 78377 h 1672045"/>
              <a:gd name="connsiteX2" fmla="*/ 1124424 w 1607750"/>
              <a:gd name="connsiteY2" fmla="*/ 65314 h 1672045"/>
              <a:gd name="connsiteX3" fmla="*/ 993796 w 1607750"/>
              <a:gd name="connsiteY3" fmla="*/ 26125 h 1672045"/>
              <a:gd name="connsiteX4" fmla="*/ 954607 w 1607750"/>
              <a:gd name="connsiteY4" fmla="*/ 13062 h 1672045"/>
              <a:gd name="connsiteX5" fmla="*/ 915418 w 1607750"/>
              <a:gd name="connsiteY5" fmla="*/ 0 h 1672045"/>
              <a:gd name="connsiteX6" fmla="*/ 562721 w 1607750"/>
              <a:gd name="connsiteY6" fmla="*/ 13062 h 1672045"/>
              <a:gd name="connsiteX7" fmla="*/ 523533 w 1607750"/>
              <a:gd name="connsiteY7" fmla="*/ 26125 h 1672045"/>
              <a:gd name="connsiteX8" fmla="*/ 471281 w 1607750"/>
              <a:gd name="connsiteY8" fmla="*/ 39188 h 1672045"/>
              <a:gd name="connsiteX9" fmla="*/ 392904 w 1607750"/>
              <a:gd name="connsiteY9" fmla="*/ 65314 h 1672045"/>
              <a:gd name="connsiteX10" fmla="*/ 353716 w 1607750"/>
              <a:gd name="connsiteY10" fmla="*/ 78377 h 1672045"/>
              <a:gd name="connsiteX11" fmla="*/ 275338 w 1607750"/>
              <a:gd name="connsiteY11" fmla="*/ 130628 h 1672045"/>
              <a:gd name="connsiteX12" fmla="*/ 196961 w 1607750"/>
              <a:gd name="connsiteY12" fmla="*/ 182880 h 1672045"/>
              <a:gd name="connsiteX13" fmla="*/ 170836 w 1607750"/>
              <a:gd name="connsiteY13" fmla="*/ 222068 h 1672045"/>
              <a:gd name="connsiteX14" fmla="*/ 144710 w 1607750"/>
              <a:gd name="connsiteY14" fmla="*/ 300445 h 1672045"/>
              <a:gd name="connsiteX15" fmla="*/ 92458 w 1607750"/>
              <a:gd name="connsiteY15" fmla="*/ 391885 h 1672045"/>
              <a:gd name="connsiteX16" fmla="*/ 53270 w 1607750"/>
              <a:gd name="connsiteY16" fmla="*/ 470262 h 1672045"/>
              <a:gd name="connsiteX17" fmla="*/ 27144 w 1607750"/>
              <a:gd name="connsiteY17" fmla="*/ 574765 h 1672045"/>
              <a:gd name="connsiteX18" fmla="*/ 1018 w 1607750"/>
              <a:gd name="connsiteY18" fmla="*/ 653142 h 1672045"/>
              <a:gd name="connsiteX19" fmla="*/ 40207 w 1607750"/>
              <a:gd name="connsiteY19" fmla="*/ 1136468 h 1672045"/>
              <a:gd name="connsiteX20" fmla="*/ 53270 w 1607750"/>
              <a:gd name="connsiteY20" fmla="*/ 1175657 h 1672045"/>
              <a:gd name="connsiteX21" fmla="*/ 79396 w 1607750"/>
              <a:gd name="connsiteY21" fmla="*/ 1214845 h 1672045"/>
              <a:gd name="connsiteX22" fmla="*/ 118584 w 1607750"/>
              <a:gd name="connsiteY22" fmla="*/ 1332411 h 1672045"/>
              <a:gd name="connsiteX23" fmla="*/ 131647 w 1607750"/>
              <a:gd name="connsiteY23" fmla="*/ 1371600 h 1672045"/>
              <a:gd name="connsiteX24" fmla="*/ 170836 w 1607750"/>
              <a:gd name="connsiteY24" fmla="*/ 1397725 h 1672045"/>
              <a:gd name="connsiteX25" fmla="*/ 275338 w 1607750"/>
              <a:gd name="connsiteY25" fmla="*/ 1489165 h 1672045"/>
              <a:gd name="connsiteX26" fmla="*/ 353716 w 1607750"/>
              <a:gd name="connsiteY26" fmla="*/ 1515291 h 1672045"/>
              <a:gd name="connsiteX27" fmla="*/ 432093 w 1607750"/>
              <a:gd name="connsiteY27" fmla="*/ 1554480 h 1672045"/>
              <a:gd name="connsiteX28" fmla="*/ 471281 w 1607750"/>
              <a:gd name="connsiteY28" fmla="*/ 1580605 h 1672045"/>
              <a:gd name="connsiteX29" fmla="*/ 562721 w 1607750"/>
              <a:gd name="connsiteY29" fmla="*/ 1606731 h 1672045"/>
              <a:gd name="connsiteX30" fmla="*/ 641098 w 1607750"/>
              <a:gd name="connsiteY30" fmla="*/ 1632857 h 1672045"/>
              <a:gd name="connsiteX31" fmla="*/ 680287 w 1607750"/>
              <a:gd name="connsiteY31" fmla="*/ 1619794 h 1672045"/>
              <a:gd name="connsiteX32" fmla="*/ 758664 w 1607750"/>
              <a:gd name="connsiteY32" fmla="*/ 1645920 h 1672045"/>
              <a:gd name="connsiteX33" fmla="*/ 876230 w 1607750"/>
              <a:gd name="connsiteY33" fmla="*/ 1672045 h 1672045"/>
              <a:gd name="connsiteX34" fmla="*/ 1098298 w 1607750"/>
              <a:gd name="connsiteY34" fmla="*/ 1645920 h 1672045"/>
              <a:gd name="connsiteX35" fmla="*/ 1176676 w 1607750"/>
              <a:gd name="connsiteY35" fmla="*/ 1619794 h 1672045"/>
              <a:gd name="connsiteX36" fmla="*/ 1215864 w 1607750"/>
              <a:gd name="connsiteY36" fmla="*/ 1606731 h 1672045"/>
              <a:gd name="connsiteX37" fmla="*/ 1333430 w 1607750"/>
              <a:gd name="connsiteY37" fmla="*/ 1515291 h 1672045"/>
              <a:gd name="connsiteX38" fmla="*/ 1372618 w 1607750"/>
              <a:gd name="connsiteY38" fmla="*/ 1489165 h 1672045"/>
              <a:gd name="connsiteX39" fmla="*/ 1424870 w 1607750"/>
              <a:gd name="connsiteY39" fmla="*/ 1410788 h 1672045"/>
              <a:gd name="connsiteX40" fmla="*/ 1450996 w 1607750"/>
              <a:gd name="connsiteY40" fmla="*/ 1371600 h 1672045"/>
              <a:gd name="connsiteX41" fmla="*/ 1503247 w 1607750"/>
              <a:gd name="connsiteY41" fmla="*/ 1306285 h 1672045"/>
              <a:gd name="connsiteX42" fmla="*/ 1516310 w 1607750"/>
              <a:gd name="connsiteY42" fmla="*/ 1267097 h 1672045"/>
              <a:gd name="connsiteX43" fmla="*/ 1568561 w 1607750"/>
              <a:gd name="connsiteY43" fmla="*/ 1188720 h 1672045"/>
              <a:gd name="connsiteX44" fmla="*/ 1594687 w 1607750"/>
              <a:gd name="connsiteY44" fmla="*/ 1110342 h 1672045"/>
              <a:gd name="connsiteX45" fmla="*/ 1607750 w 1607750"/>
              <a:gd name="connsiteY45" fmla="*/ 1071154 h 1672045"/>
              <a:gd name="connsiteX46" fmla="*/ 1594687 w 1607750"/>
              <a:gd name="connsiteY46" fmla="*/ 522514 h 1672045"/>
              <a:gd name="connsiteX47" fmla="*/ 1568561 w 1607750"/>
              <a:gd name="connsiteY47" fmla="*/ 431074 h 1672045"/>
              <a:gd name="connsiteX48" fmla="*/ 1529373 w 1607750"/>
              <a:gd name="connsiteY48" fmla="*/ 391885 h 1672045"/>
              <a:gd name="connsiteX49" fmla="*/ 1490184 w 1607750"/>
              <a:gd name="connsiteY49" fmla="*/ 313508 h 1672045"/>
              <a:gd name="connsiteX50" fmla="*/ 1450996 w 1607750"/>
              <a:gd name="connsiteY50" fmla="*/ 287382 h 1672045"/>
              <a:gd name="connsiteX51" fmla="*/ 1385681 w 1607750"/>
              <a:gd name="connsiteY51" fmla="*/ 235131 h 1672045"/>
              <a:gd name="connsiteX52" fmla="*/ 1307304 w 1607750"/>
              <a:gd name="connsiteY52" fmla="*/ 182880 h 1672045"/>
              <a:gd name="connsiteX53" fmla="*/ 1281178 w 1607750"/>
              <a:gd name="connsiteY53" fmla="*/ 143691 h 1672045"/>
              <a:gd name="connsiteX54" fmla="*/ 1241990 w 1607750"/>
              <a:gd name="connsiteY54" fmla="*/ 130628 h 1672045"/>
              <a:gd name="connsiteX55" fmla="*/ 1228927 w 1607750"/>
              <a:gd name="connsiteY55" fmla="*/ 91440 h 1672045"/>
              <a:gd name="connsiteX56" fmla="*/ 1150550 w 1607750"/>
              <a:gd name="connsiteY56" fmla="*/ 78377 h 1672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1607750" h="1672045">
                <a:moveTo>
                  <a:pt x="1228927" y="91440"/>
                </a:moveTo>
                <a:cubicBezTo>
                  <a:pt x="1207156" y="87086"/>
                  <a:pt x="1185153" y="83762"/>
                  <a:pt x="1163613" y="78377"/>
                </a:cubicBezTo>
                <a:cubicBezTo>
                  <a:pt x="1150255" y="75037"/>
                  <a:pt x="1137664" y="69097"/>
                  <a:pt x="1124424" y="65314"/>
                </a:cubicBezTo>
                <a:cubicBezTo>
                  <a:pt x="986231" y="25830"/>
                  <a:pt x="1180053" y="88211"/>
                  <a:pt x="993796" y="26125"/>
                </a:cubicBezTo>
                <a:lnTo>
                  <a:pt x="954607" y="13062"/>
                </a:lnTo>
                <a:lnTo>
                  <a:pt x="915418" y="0"/>
                </a:lnTo>
                <a:cubicBezTo>
                  <a:pt x="797852" y="4354"/>
                  <a:pt x="680107" y="5236"/>
                  <a:pt x="562721" y="13062"/>
                </a:cubicBezTo>
                <a:cubicBezTo>
                  <a:pt x="548982" y="13978"/>
                  <a:pt x="536772" y="22342"/>
                  <a:pt x="523533" y="26125"/>
                </a:cubicBezTo>
                <a:cubicBezTo>
                  <a:pt x="506270" y="31057"/>
                  <a:pt x="488477" y="34029"/>
                  <a:pt x="471281" y="39188"/>
                </a:cubicBezTo>
                <a:cubicBezTo>
                  <a:pt x="444904" y="47101"/>
                  <a:pt x="419030" y="56605"/>
                  <a:pt x="392904" y="65314"/>
                </a:cubicBezTo>
                <a:cubicBezTo>
                  <a:pt x="379841" y="69668"/>
                  <a:pt x="365173" y="70739"/>
                  <a:pt x="353716" y="78377"/>
                </a:cubicBezTo>
                <a:cubicBezTo>
                  <a:pt x="327590" y="95794"/>
                  <a:pt x="297540" y="108425"/>
                  <a:pt x="275338" y="130628"/>
                </a:cubicBezTo>
                <a:cubicBezTo>
                  <a:pt x="226414" y="179554"/>
                  <a:pt x="253676" y="163975"/>
                  <a:pt x="196961" y="182880"/>
                </a:cubicBezTo>
                <a:cubicBezTo>
                  <a:pt x="188253" y="195943"/>
                  <a:pt x="177212" y="207722"/>
                  <a:pt x="170836" y="222068"/>
                </a:cubicBezTo>
                <a:cubicBezTo>
                  <a:pt x="159651" y="247233"/>
                  <a:pt x="159986" y="277531"/>
                  <a:pt x="144710" y="300445"/>
                </a:cubicBezTo>
                <a:cubicBezTo>
                  <a:pt x="81065" y="395913"/>
                  <a:pt x="158744" y="275884"/>
                  <a:pt x="92458" y="391885"/>
                </a:cubicBezTo>
                <a:cubicBezTo>
                  <a:pt x="61442" y="446163"/>
                  <a:pt x="68889" y="412995"/>
                  <a:pt x="53270" y="470262"/>
                </a:cubicBezTo>
                <a:cubicBezTo>
                  <a:pt x="43822" y="504903"/>
                  <a:pt x="38499" y="540701"/>
                  <a:pt x="27144" y="574765"/>
                </a:cubicBezTo>
                <a:lnTo>
                  <a:pt x="1018" y="653142"/>
                </a:lnTo>
                <a:cubicBezTo>
                  <a:pt x="14969" y="1085620"/>
                  <a:pt x="-28627" y="929967"/>
                  <a:pt x="40207" y="1136468"/>
                </a:cubicBezTo>
                <a:cubicBezTo>
                  <a:pt x="44561" y="1149531"/>
                  <a:pt x="45632" y="1164200"/>
                  <a:pt x="53270" y="1175657"/>
                </a:cubicBezTo>
                <a:lnTo>
                  <a:pt x="79396" y="1214845"/>
                </a:lnTo>
                <a:lnTo>
                  <a:pt x="118584" y="1332411"/>
                </a:lnTo>
                <a:cubicBezTo>
                  <a:pt x="122938" y="1345474"/>
                  <a:pt x="120190" y="1363962"/>
                  <a:pt x="131647" y="1371600"/>
                </a:cubicBezTo>
                <a:lnTo>
                  <a:pt x="170836" y="1397725"/>
                </a:lnTo>
                <a:cubicBezTo>
                  <a:pt x="201316" y="1443446"/>
                  <a:pt x="210022" y="1467393"/>
                  <a:pt x="275338" y="1489165"/>
                </a:cubicBezTo>
                <a:lnTo>
                  <a:pt x="353716" y="1515291"/>
                </a:lnTo>
                <a:cubicBezTo>
                  <a:pt x="466013" y="1590157"/>
                  <a:pt x="323937" y="1500403"/>
                  <a:pt x="432093" y="1554480"/>
                </a:cubicBezTo>
                <a:cubicBezTo>
                  <a:pt x="446135" y="1561501"/>
                  <a:pt x="457239" y="1573584"/>
                  <a:pt x="471281" y="1580605"/>
                </a:cubicBezTo>
                <a:cubicBezTo>
                  <a:pt x="493231" y="1591580"/>
                  <a:pt x="541794" y="1600453"/>
                  <a:pt x="562721" y="1606731"/>
                </a:cubicBezTo>
                <a:cubicBezTo>
                  <a:pt x="589098" y="1614644"/>
                  <a:pt x="641098" y="1632857"/>
                  <a:pt x="641098" y="1632857"/>
                </a:cubicBezTo>
                <a:cubicBezTo>
                  <a:pt x="654161" y="1628503"/>
                  <a:pt x="666602" y="1618273"/>
                  <a:pt x="680287" y="1619794"/>
                </a:cubicBezTo>
                <a:cubicBezTo>
                  <a:pt x="707657" y="1622835"/>
                  <a:pt x="732538" y="1637212"/>
                  <a:pt x="758664" y="1645920"/>
                </a:cubicBezTo>
                <a:cubicBezTo>
                  <a:pt x="822972" y="1667356"/>
                  <a:pt x="784286" y="1656721"/>
                  <a:pt x="876230" y="1672045"/>
                </a:cubicBezTo>
                <a:cubicBezTo>
                  <a:pt x="987857" y="1663458"/>
                  <a:pt x="1015031" y="1670900"/>
                  <a:pt x="1098298" y="1645920"/>
                </a:cubicBezTo>
                <a:cubicBezTo>
                  <a:pt x="1124676" y="1638007"/>
                  <a:pt x="1150550" y="1628503"/>
                  <a:pt x="1176676" y="1619794"/>
                </a:cubicBezTo>
                <a:lnTo>
                  <a:pt x="1215864" y="1606731"/>
                </a:lnTo>
                <a:cubicBezTo>
                  <a:pt x="1277257" y="1545338"/>
                  <a:pt x="1239680" y="1577791"/>
                  <a:pt x="1333430" y="1515291"/>
                </a:cubicBezTo>
                <a:lnTo>
                  <a:pt x="1372618" y="1489165"/>
                </a:lnTo>
                <a:lnTo>
                  <a:pt x="1424870" y="1410788"/>
                </a:lnTo>
                <a:lnTo>
                  <a:pt x="1450996" y="1371600"/>
                </a:lnTo>
                <a:cubicBezTo>
                  <a:pt x="1483826" y="1273102"/>
                  <a:pt x="1435722" y="1390690"/>
                  <a:pt x="1503247" y="1306285"/>
                </a:cubicBezTo>
                <a:cubicBezTo>
                  <a:pt x="1511849" y="1295533"/>
                  <a:pt x="1509623" y="1279134"/>
                  <a:pt x="1516310" y="1267097"/>
                </a:cubicBezTo>
                <a:cubicBezTo>
                  <a:pt x="1531559" y="1239649"/>
                  <a:pt x="1558632" y="1218508"/>
                  <a:pt x="1568561" y="1188720"/>
                </a:cubicBezTo>
                <a:lnTo>
                  <a:pt x="1594687" y="1110342"/>
                </a:lnTo>
                <a:lnTo>
                  <a:pt x="1607750" y="1071154"/>
                </a:lnTo>
                <a:cubicBezTo>
                  <a:pt x="1603396" y="888274"/>
                  <a:pt x="1602633" y="705273"/>
                  <a:pt x="1594687" y="522514"/>
                </a:cubicBezTo>
                <a:cubicBezTo>
                  <a:pt x="1594484" y="517855"/>
                  <a:pt x="1574877" y="440548"/>
                  <a:pt x="1568561" y="431074"/>
                </a:cubicBezTo>
                <a:cubicBezTo>
                  <a:pt x="1558314" y="415703"/>
                  <a:pt x="1542436" y="404948"/>
                  <a:pt x="1529373" y="391885"/>
                </a:cubicBezTo>
                <a:cubicBezTo>
                  <a:pt x="1518748" y="360012"/>
                  <a:pt x="1515507" y="338831"/>
                  <a:pt x="1490184" y="313508"/>
                </a:cubicBezTo>
                <a:cubicBezTo>
                  <a:pt x="1479083" y="302407"/>
                  <a:pt x="1464059" y="296091"/>
                  <a:pt x="1450996" y="287382"/>
                </a:cubicBezTo>
                <a:cubicBezTo>
                  <a:pt x="1402723" y="214974"/>
                  <a:pt x="1452489" y="272247"/>
                  <a:pt x="1385681" y="235131"/>
                </a:cubicBezTo>
                <a:cubicBezTo>
                  <a:pt x="1358233" y="219882"/>
                  <a:pt x="1307304" y="182880"/>
                  <a:pt x="1307304" y="182880"/>
                </a:cubicBezTo>
                <a:cubicBezTo>
                  <a:pt x="1298595" y="169817"/>
                  <a:pt x="1293437" y="153499"/>
                  <a:pt x="1281178" y="143691"/>
                </a:cubicBezTo>
                <a:cubicBezTo>
                  <a:pt x="1270426" y="135089"/>
                  <a:pt x="1251726" y="140364"/>
                  <a:pt x="1241990" y="130628"/>
                </a:cubicBezTo>
                <a:cubicBezTo>
                  <a:pt x="1232254" y="120892"/>
                  <a:pt x="1239679" y="100042"/>
                  <a:pt x="1228927" y="91440"/>
                </a:cubicBezTo>
                <a:cubicBezTo>
                  <a:pt x="1209958" y="76265"/>
                  <a:pt x="1174386" y="78377"/>
                  <a:pt x="1150550" y="78377"/>
                </a:cubicBezTo>
              </a:path>
            </a:pathLst>
          </a:custGeom>
          <a:ln w="381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12" name="zakroužkuj oranžová sluníčka.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436096" y="155903"/>
            <a:ext cx="609600" cy="609600"/>
          </a:xfrm>
          <a:prstGeom prst="rect">
            <a:avLst/>
          </a:prstGeom>
        </p:spPr>
      </p:pic>
    </p:spTree>
    <p:extLst>
      <p:ext uri="{BB962C8B-B14F-4D97-AF65-F5344CB8AC3E}">
        <p14:creationId xmlns:p14="http://schemas.microsoft.com/office/powerpoint/2010/main" val="1605735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467"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l="40000" t="13000" r="3000" b="33000"/>
          </a:stretch>
        </a:blipFill>
        <a:effectLst/>
      </p:bgPr>
    </p:bg>
    <p:spTree>
      <p:nvGrpSpPr>
        <p:cNvPr id="1" name=""/>
        <p:cNvGrpSpPr/>
        <p:nvPr/>
      </p:nvGrpSpPr>
      <p:grpSpPr>
        <a:xfrm>
          <a:off x="0" y="0"/>
          <a:ext cx="0" cy="0"/>
          <a:chOff x="0" y="0"/>
          <a:chExt cx="0" cy="0"/>
        </a:xfrm>
      </p:grpSpPr>
      <p:sp>
        <p:nvSpPr>
          <p:cNvPr id="2" name="Pěticípá hvězda 1"/>
          <p:cNvSpPr/>
          <p:nvPr/>
        </p:nvSpPr>
        <p:spPr>
          <a:xfrm>
            <a:off x="3491880" y="5767346"/>
            <a:ext cx="864096" cy="864096"/>
          </a:xfrm>
          <a:prstGeom prst="star5">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Pěticípá hvězda 2"/>
          <p:cNvSpPr/>
          <p:nvPr/>
        </p:nvSpPr>
        <p:spPr>
          <a:xfrm>
            <a:off x="1187624" y="5767346"/>
            <a:ext cx="864096" cy="864096"/>
          </a:xfrm>
          <a:prstGeom prst="star5">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Pěticípá hvězda 3"/>
          <p:cNvSpPr/>
          <p:nvPr/>
        </p:nvSpPr>
        <p:spPr>
          <a:xfrm>
            <a:off x="2339752" y="4729498"/>
            <a:ext cx="864096" cy="864096"/>
          </a:xfrm>
          <a:prstGeom prst="star5">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Pěticípá hvězda 4"/>
          <p:cNvSpPr/>
          <p:nvPr/>
        </p:nvSpPr>
        <p:spPr>
          <a:xfrm>
            <a:off x="2339752" y="5767346"/>
            <a:ext cx="864096" cy="864096"/>
          </a:xfrm>
          <a:prstGeom prst="star5">
            <a:avLst/>
          </a:prstGeom>
          <a:solidFill>
            <a:srgbClr val="FCA3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Pěticípá hvězda 5"/>
          <p:cNvSpPr/>
          <p:nvPr/>
        </p:nvSpPr>
        <p:spPr>
          <a:xfrm>
            <a:off x="3491880" y="4732094"/>
            <a:ext cx="864096" cy="864096"/>
          </a:xfrm>
          <a:prstGeom prst="star5">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Pěticípá hvězda 6"/>
          <p:cNvSpPr/>
          <p:nvPr/>
        </p:nvSpPr>
        <p:spPr>
          <a:xfrm>
            <a:off x="8028384" y="4783466"/>
            <a:ext cx="864096" cy="864096"/>
          </a:xfrm>
          <a:prstGeom prst="star5">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Pěticípá hvězda 7"/>
          <p:cNvSpPr/>
          <p:nvPr/>
        </p:nvSpPr>
        <p:spPr>
          <a:xfrm>
            <a:off x="4644008" y="4755718"/>
            <a:ext cx="864096" cy="864096"/>
          </a:xfrm>
          <a:prstGeom prst="star5">
            <a:avLst/>
          </a:prstGeom>
          <a:solidFill>
            <a:srgbClr val="FCA3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Pěticípá hvězda 8"/>
          <p:cNvSpPr/>
          <p:nvPr/>
        </p:nvSpPr>
        <p:spPr>
          <a:xfrm>
            <a:off x="4644008" y="5810240"/>
            <a:ext cx="864096" cy="864096"/>
          </a:xfrm>
          <a:prstGeom prst="star5">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Pěticípá hvězda 9"/>
          <p:cNvSpPr/>
          <p:nvPr/>
        </p:nvSpPr>
        <p:spPr>
          <a:xfrm>
            <a:off x="5759232" y="4770539"/>
            <a:ext cx="864096" cy="864096"/>
          </a:xfrm>
          <a:prstGeom prst="star5">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Pěticípá hvězda 10"/>
          <p:cNvSpPr/>
          <p:nvPr/>
        </p:nvSpPr>
        <p:spPr>
          <a:xfrm>
            <a:off x="5796136" y="5821450"/>
            <a:ext cx="864096" cy="864096"/>
          </a:xfrm>
          <a:prstGeom prst="star5">
            <a:avLst/>
          </a:prstGeom>
          <a:solidFill>
            <a:srgbClr val="FCA3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Pěticípá hvězda 11"/>
          <p:cNvSpPr/>
          <p:nvPr/>
        </p:nvSpPr>
        <p:spPr>
          <a:xfrm>
            <a:off x="6942814" y="4770539"/>
            <a:ext cx="864096" cy="864096"/>
          </a:xfrm>
          <a:prstGeom prst="star5">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Pěticípá hvězda 12"/>
          <p:cNvSpPr/>
          <p:nvPr/>
        </p:nvSpPr>
        <p:spPr>
          <a:xfrm>
            <a:off x="2335452" y="3541008"/>
            <a:ext cx="864096" cy="864096"/>
          </a:xfrm>
          <a:prstGeom prst="star5">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Pěticípá hvězda 13"/>
          <p:cNvSpPr/>
          <p:nvPr/>
        </p:nvSpPr>
        <p:spPr>
          <a:xfrm>
            <a:off x="6942814" y="5780896"/>
            <a:ext cx="864096" cy="864096"/>
          </a:xfrm>
          <a:prstGeom prst="star5">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Pěticípá hvězda 14"/>
          <p:cNvSpPr/>
          <p:nvPr/>
        </p:nvSpPr>
        <p:spPr>
          <a:xfrm>
            <a:off x="8028384" y="5810240"/>
            <a:ext cx="864096" cy="864096"/>
          </a:xfrm>
          <a:prstGeom prst="star5">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Pěticípá hvězda 15"/>
          <p:cNvSpPr/>
          <p:nvPr/>
        </p:nvSpPr>
        <p:spPr>
          <a:xfrm>
            <a:off x="1187624" y="3541008"/>
            <a:ext cx="864096" cy="864096"/>
          </a:xfrm>
          <a:prstGeom prst="star5">
            <a:avLst/>
          </a:prstGeom>
          <a:solidFill>
            <a:srgbClr val="B45A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Pěticípá hvězda 16"/>
          <p:cNvSpPr/>
          <p:nvPr/>
        </p:nvSpPr>
        <p:spPr>
          <a:xfrm>
            <a:off x="99187" y="5780896"/>
            <a:ext cx="864096" cy="864096"/>
          </a:xfrm>
          <a:prstGeom prst="star5">
            <a:avLst/>
          </a:prstGeom>
          <a:solidFill>
            <a:srgbClr val="9900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Pěticípá hvězda 17"/>
          <p:cNvSpPr/>
          <p:nvPr/>
        </p:nvSpPr>
        <p:spPr>
          <a:xfrm>
            <a:off x="1187624" y="4626713"/>
            <a:ext cx="864096" cy="864096"/>
          </a:xfrm>
          <a:prstGeom prst="star5">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Pěticípá hvězda 18"/>
          <p:cNvSpPr/>
          <p:nvPr/>
        </p:nvSpPr>
        <p:spPr>
          <a:xfrm>
            <a:off x="107504" y="4602250"/>
            <a:ext cx="864096" cy="864096"/>
          </a:xfrm>
          <a:prstGeom prst="star5">
            <a:avLst/>
          </a:prstGeom>
          <a:solidFill>
            <a:srgbClr val="FF99CC"/>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Pěticípá hvězda 19"/>
          <p:cNvSpPr/>
          <p:nvPr/>
        </p:nvSpPr>
        <p:spPr>
          <a:xfrm>
            <a:off x="107504" y="3541008"/>
            <a:ext cx="864096" cy="864096"/>
          </a:xfrm>
          <a:prstGeom prst="star5">
            <a:avLst/>
          </a:prstGeom>
          <a:solidFill>
            <a:srgbClr val="FCA30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TextovéPole 20"/>
          <p:cNvSpPr txBox="1"/>
          <p:nvPr/>
        </p:nvSpPr>
        <p:spPr>
          <a:xfrm>
            <a:off x="149971" y="260648"/>
            <a:ext cx="2221057" cy="1015663"/>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pPr algn="ctr"/>
            <a:r>
              <a:rPr lang="cs-CZ" sz="2000" dirty="0" smtClean="0"/>
              <a:t>VLOŽ DO RÁMEČKU</a:t>
            </a:r>
          </a:p>
          <a:p>
            <a:pPr algn="ctr"/>
            <a:r>
              <a:rPr lang="cs-CZ" sz="2000" dirty="0" smtClean="0"/>
              <a:t>VŠECHNY</a:t>
            </a:r>
          </a:p>
          <a:p>
            <a:pPr algn="ctr"/>
            <a:r>
              <a:rPr lang="cs-CZ" sz="2000" b="1" dirty="0" smtClean="0">
                <a:solidFill>
                  <a:srgbClr val="9900CC"/>
                </a:solidFill>
              </a:rPr>
              <a:t>FIALOVÉ</a:t>
            </a:r>
            <a:r>
              <a:rPr lang="cs-CZ" sz="2000" dirty="0" smtClean="0"/>
              <a:t> HVĚZDY</a:t>
            </a:r>
            <a:endParaRPr lang="cs-CZ" sz="2000" dirty="0"/>
          </a:p>
        </p:txBody>
      </p:sp>
      <p:pic>
        <p:nvPicPr>
          <p:cNvPr id="23" name="vlož do rámečku fialové hvězdy.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94248" y="207370"/>
            <a:ext cx="609600" cy="609600"/>
          </a:xfrm>
          <a:prstGeom prst="rect">
            <a:avLst/>
          </a:prstGeom>
        </p:spPr>
      </p:pic>
    </p:spTree>
    <p:extLst>
      <p:ext uri="{BB962C8B-B14F-4D97-AF65-F5344CB8AC3E}">
        <p14:creationId xmlns:p14="http://schemas.microsoft.com/office/powerpoint/2010/main" val="1615889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199"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r>
              <a:rPr lang="cs-CZ" dirty="0" smtClean="0"/>
              <a:t>Nahrávky </a:t>
            </a:r>
            <a:r>
              <a:rPr lang="cs-CZ" dirty="0" smtClean="0"/>
              <a:t>autora</a:t>
            </a:r>
          </a:p>
          <a:p>
            <a:r>
              <a:rPr lang="cs-CZ"/>
              <a:t>Microsoft Office – Klipart</a:t>
            </a:r>
          </a:p>
          <a:p>
            <a:pPr marL="0" indent="0">
              <a:buNone/>
            </a:pPr>
            <a:endParaRPr lang="cs-CZ" dirty="0"/>
          </a:p>
        </p:txBody>
      </p:sp>
    </p:spTree>
    <p:extLst>
      <p:ext uri="{BB962C8B-B14F-4D97-AF65-F5344CB8AC3E}">
        <p14:creationId xmlns:p14="http://schemas.microsoft.com/office/powerpoint/2010/main" val="3120293383"/>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438</TotalTime>
  <Words>377</Words>
  <Application>Microsoft Office PowerPoint</Application>
  <PresentationFormat>Předvádění na obrazovce (4:3)</PresentationFormat>
  <Paragraphs>47</Paragraphs>
  <Slides>13</Slides>
  <Notes>0</Notes>
  <HiddenSlides>0</HiddenSlides>
  <MMClips>22</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Kata-Repa</dc:creator>
  <cp:lastModifiedBy>uzivatel</cp:lastModifiedBy>
  <cp:revision>52</cp:revision>
  <dcterms:created xsi:type="dcterms:W3CDTF">2011-10-01T07:16:44Z</dcterms:created>
  <dcterms:modified xsi:type="dcterms:W3CDTF">2013-01-27T21:48:36Z</dcterms:modified>
</cp:coreProperties>
</file>