
<file path=[Content_Types].xml><?xml version="1.0" encoding="utf-8"?>
<Types xmlns="http://schemas.openxmlformats.org/package/2006/content-types">
  <Default Extension="png" ContentType="image/png"/>
  <Default Extension="mp3" ContentType="audio/unknown"/>
  <Default Extension="jpeg" ContentType="image/jpeg"/>
  <Default Extension="rels" ContentType="application/vnd.openxmlformats-package.relationships+xml"/>
  <Default Extension="xml" ContentType="application/xml"/>
  <Default Extension="wav" ContentType="audio/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 id="2147483684" r:id="rId4"/>
    <p:sldMasterId id="2147483696" r:id="rId5"/>
  </p:sldMasterIdLst>
  <p:sldIdLst>
    <p:sldId id="257" r:id="rId6"/>
    <p:sldId id="258" r:id="rId7"/>
    <p:sldId id="259" r:id="rId8"/>
    <p:sldId id="260" r:id="rId9"/>
    <p:sldId id="261" r:id="rId10"/>
    <p:sldId id="264" r:id="rId11"/>
    <p:sldId id="263" r:id="rId12"/>
    <p:sldId id="265" r:id="rId13"/>
    <p:sldId id="266" r:id="rId14"/>
    <p:sldId id="262" r:id="rId15"/>
    <p:sldId id="268" r:id="rId16"/>
    <p:sldId id="269" r:id="rId1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1452"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5.xml"/><Relationship Id="rId15" Type="http://schemas.openxmlformats.org/officeDocument/2006/relationships/slide" Target="slides/slide10.xml"/><Relationship Id="rId10" Type="http://schemas.openxmlformats.org/officeDocument/2006/relationships/slide" Target="slides/slide5.xml"/><Relationship Id="rId19"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31ACEE6E-9904-41F4-B1BD-AE25C4624A9F}" type="datetimeFigureOut">
              <a:rPr lang="cs-CZ" smtClean="0"/>
              <a:t>27.1.2013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F8E6207-7616-4E80-934E-5A3E57F40337}" type="slidenum">
              <a:rPr lang="cs-CZ" smtClean="0"/>
              <a:t>‹#›</a:t>
            </a:fld>
            <a:endParaRPr lang="cs-CZ"/>
          </a:p>
        </p:txBody>
      </p:sp>
    </p:spTree>
    <p:extLst>
      <p:ext uri="{BB962C8B-B14F-4D97-AF65-F5344CB8AC3E}">
        <p14:creationId xmlns:p14="http://schemas.microsoft.com/office/powerpoint/2010/main" val="3890975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1ACEE6E-9904-41F4-B1BD-AE25C4624A9F}" type="datetimeFigureOut">
              <a:rPr lang="cs-CZ" smtClean="0"/>
              <a:t>27.1.2013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F8E6207-7616-4E80-934E-5A3E57F40337}" type="slidenum">
              <a:rPr lang="cs-CZ" smtClean="0"/>
              <a:t>‹#›</a:t>
            </a:fld>
            <a:endParaRPr lang="cs-CZ"/>
          </a:p>
        </p:txBody>
      </p:sp>
    </p:spTree>
    <p:extLst>
      <p:ext uri="{BB962C8B-B14F-4D97-AF65-F5344CB8AC3E}">
        <p14:creationId xmlns:p14="http://schemas.microsoft.com/office/powerpoint/2010/main" val="2369550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31ACEE6E-9904-41F4-B1BD-AE25C4624A9F}" type="datetimeFigureOut">
              <a:rPr lang="cs-CZ" smtClean="0"/>
              <a:t>27.1.2013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F8E6207-7616-4E80-934E-5A3E57F40337}" type="slidenum">
              <a:rPr lang="cs-CZ" smtClean="0"/>
              <a:t>‹#›</a:t>
            </a:fld>
            <a:endParaRPr lang="cs-CZ"/>
          </a:p>
        </p:txBody>
      </p:sp>
    </p:spTree>
    <p:extLst>
      <p:ext uri="{BB962C8B-B14F-4D97-AF65-F5344CB8AC3E}">
        <p14:creationId xmlns:p14="http://schemas.microsoft.com/office/powerpoint/2010/main" val="34133468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31ACEE6E-9904-41F4-B1BD-AE25C4624A9F}" type="datetimeFigureOut">
              <a:rPr lang="cs-CZ" smtClean="0"/>
              <a:t>27.1.2013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6F8E6207-7616-4E80-934E-5A3E57F40337}" type="slidenum">
              <a:rPr lang="cs-CZ" smtClean="0"/>
              <a:t>‹#›</a:t>
            </a:fld>
            <a:endParaRPr lang="cs-CZ"/>
          </a:p>
        </p:txBody>
      </p:sp>
    </p:spTree>
    <p:extLst>
      <p:ext uri="{BB962C8B-B14F-4D97-AF65-F5344CB8AC3E}">
        <p14:creationId xmlns:p14="http://schemas.microsoft.com/office/powerpoint/2010/main" val="28031371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31ACEE6E-9904-41F4-B1BD-AE25C4624A9F}" type="datetimeFigureOut">
              <a:rPr lang="cs-CZ" smtClean="0"/>
              <a:t>27.1.2013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6F8E6207-7616-4E80-934E-5A3E57F40337}" type="slidenum">
              <a:rPr lang="cs-CZ" smtClean="0"/>
              <a:t>‹#›</a:t>
            </a:fld>
            <a:endParaRPr lang="cs-CZ"/>
          </a:p>
        </p:txBody>
      </p:sp>
    </p:spTree>
    <p:extLst>
      <p:ext uri="{BB962C8B-B14F-4D97-AF65-F5344CB8AC3E}">
        <p14:creationId xmlns:p14="http://schemas.microsoft.com/office/powerpoint/2010/main" val="15226482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31ACEE6E-9904-41F4-B1BD-AE25C4624A9F}" type="datetimeFigureOut">
              <a:rPr lang="cs-CZ" smtClean="0"/>
              <a:t>27.1.2013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6F8E6207-7616-4E80-934E-5A3E57F40337}" type="slidenum">
              <a:rPr lang="cs-CZ" smtClean="0"/>
              <a:t>‹#›</a:t>
            </a:fld>
            <a:endParaRPr lang="cs-CZ"/>
          </a:p>
        </p:txBody>
      </p:sp>
    </p:spTree>
    <p:extLst>
      <p:ext uri="{BB962C8B-B14F-4D97-AF65-F5344CB8AC3E}">
        <p14:creationId xmlns:p14="http://schemas.microsoft.com/office/powerpoint/2010/main" val="1654563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31ACEE6E-9904-41F4-B1BD-AE25C4624A9F}" type="datetimeFigureOut">
              <a:rPr lang="cs-CZ" smtClean="0"/>
              <a:t>27.1.2013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6F8E6207-7616-4E80-934E-5A3E57F40337}" type="slidenum">
              <a:rPr lang="cs-CZ" smtClean="0"/>
              <a:t>‹#›</a:t>
            </a:fld>
            <a:endParaRPr lang="cs-CZ"/>
          </a:p>
        </p:txBody>
      </p:sp>
    </p:spTree>
    <p:extLst>
      <p:ext uri="{BB962C8B-B14F-4D97-AF65-F5344CB8AC3E}">
        <p14:creationId xmlns:p14="http://schemas.microsoft.com/office/powerpoint/2010/main" val="28282567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31ACEE6E-9904-41F4-B1BD-AE25C4624A9F}" type="datetimeFigureOut">
              <a:rPr lang="cs-CZ" smtClean="0"/>
              <a:t>27.1.2013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6F8E6207-7616-4E80-934E-5A3E57F40337}" type="slidenum">
              <a:rPr lang="cs-CZ" smtClean="0"/>
              <a:t>‹#›</a:t>
            </a:fld>
            <a:endParaRPr lang="cs-CZ"/>
          </a:p>
        </p:txBody>
      </p:sp>
    </p:spTree>
    <p:extLst>
      <p:ext uri="{BB962C8B-B14F-4D97-AF65-F5344CB8AC3E}">
        <p14:creationId xmlns:p14="http://schemas.microsoft.com/office/powerpoint/2010/main" val="33969617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31ACEE6E-9904-41F4-B1BD-AE25C4624A9F}" type="datetimeFigureOut">
              <a:rPr lang="cs-CZ" smtClean="0"/>
              <a:t>27.1.2013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6F8E6207-7616-4E80-934E-5A3E57F40337}" type="slidenum">
              <a:rPr lang="cs-CZ" smtClean="0"/>
              <a:t>‹#›</a:t>
            </a:fld>
            <a:endParaRPr lang="cs-CZ"/>
          </a:p>
        </p:txBody>
      </p:sp>
    </p:spTree>
    <p:extLst>
      <p:ext uri="{BB962C8B-B14F-4D97-AF65-F5344CB8AC3E}">
        <p14:creationId xmlns:p14="http://schemas.microsoft.com/office/powerpoint/2010/main" val="32050296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1ACEE6E-9904-41F4-B1BD-AE25C4624A9F}" type="datetimeFigureOut">
              <a:rPr lang="cs-CZ" smtClean="0"/>
              <a:t>27.1.2013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F8E6207-7616-4E80-934E-5A3E57F40337}" type="slidenum">
              <a:rPr lang="cs-CZ" smtClean="0"/>
              <a:t>‹#›</a:t>
            </a:fld>
            <a:endParaRPr lang="cs-CZ"/>
          </a:p>
        </p:txBody>
      </p:sp>
    </p:spTree>
    <p:extLst>
      <p:ext uri="{BB962C8B-B14F-4D97-AF65-F5344CB8AC3E}">
        <p14:creationId xmlns:p14="http://schemas.microsoft.com/office/powerpoint/2010/main" val="23621796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1ACEE6E-9904-41F4-B1BD-AE25C4624A9F}" type="datetimeFigureOut">
              <a:rPr lang="cs-CZ" smtClean="0"/>
              <a:t>27.1.2013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F8E6207-7616-4E80-934E-5A3E57F40337}" type="slidenum">
              <a:rPr lang="cs-CZ" smtClean="0"/>
              <a:t>‹#›</a:t>
            </a:fld>
            <a:endParaRPr lang="cs-CZ"/>
          </a:p>
        </p:txBody>
      </p:sp>
    </p:spTree>
    <p:extLst>
      <p:ext uri="{BB962C8B-B14F-4D97-AF65-F5344CB8AC3E}">
        <p14:creationId xmlns:p14="http://schemas.microsoft.com/office/powerpoint/2010/main" val="17227168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1899737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6763728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54402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0301345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8" name="Zástupný symbol pro zápatí 7"/>
          <p:cNvSpPr>
            <a:spLocks noGrp="1"/>
          </p:cNvSpPr>
          <p:nvPr>
            <p:ph type="ftr" sz="quarter" idx="11"/>
          </p:nvPr>
        </p:nvSpPr>
        <p:spPr/>
        <p:txBody>
          <a:bodyPr/>
          <a:lstStyle/>
          <a:p>
            <a:endParaRPr lang="cs-CZ">
              <a:solidFill>
                <a:prstClr val="black">
                  <a:tint val="75000"/>
                </a:prstClr>
              </a:solidFill>
            </a:endParaRPr>
          </a:p>
        </p:txBody>
      </p:sp>
      <p:sp>
        <p:nvSpPr>
          <p:cNvPr id="9" name="Zástupný symbol pro číslo snímku 8"/>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2702920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4" name="Zástupný symbol pro zápatí 3"/>
          <p:cNvSpPr>
            <a:spLocks noGrp="1"/>
          </p:cNvSpPr>
          <p:nvPr>
            <p:ph type="ftr" sz="quarter" idx="11"/>
          </p:nvPr>
        </p:nvSpPr>
        <p:spPr/>
        <p:txBody>
          <a:bodyPr/>
          <a:lstStyle/>
          <a:p>
            <a:endParaRPr lang="cs-CZ">
              <a:solidFill>
                <a:prstClr val="black">
                  <a:tint val="75000"/>
                </a:prstClr>
              </a:solidFill>
            </a:endParaRPr>
          </a:p>
        </p:txBody>
      </p:sp>
      <p:sp>
        <p:nvSpPr>
          <p:cNvPr id="5" name="Zástupný symbol pro číslo snímku 4"/>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7429701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3" name="Zástupný symbol pro zápatí 2"/>
          <p:cNvSpPr>
            <a:spLocks noGrp="1"/>
          </p:cNvSpPr>
          <p:nvPr>
            <p:ph type="ftr" sz="quarter" idx="11"/>
          </p:nvPr>
        </p:nvSpPr>
        <p:spPr/>
        <p:txBody>
          <a:bodyPr/>
          <a:lstStyle/>
          <a:p>
            <a:endParaRPr lang="cs-CZ">
              <a:solidFill>
                <a:prstClr val="black">
                  <a:tint val="75000"/>
                </a:prstClr>
              </a:solidFill>
            </a:endParaRPr>
          </a:p>
        </p:txBody>
      </p:sp>
      <p:sp>
        <p:nvSpPr>
          <p:cNvPr id="4" name="Zástupný symbol pro číslo snímku 3"/>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4617943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31180117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8826584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33160240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69486339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3540534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420021139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55288114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0195626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8" name="Zástupný symbol pro zápatí 7"/>
          <p:cNvSpPr>
            <a:spLocks noGrp="1"/>
          </p:cNvSpPr>
          <p:nvPr>
            <p:ph type="ftr" sz="quarter" idx="11"/>
          </p:nvPr>
        </p:nvSpPr>
        <p:spPr/>
        <p:txBody>
          <a:bodyPr/>
          <a:lstStyle/>
          <a:p>
            <a:endParaRPr lang="cs-CZ">
              <a:solidFill>
                <a:prstClr val="black">
                  <a:tint val="75000"/>
                </a:prstClr>
              </a:solidFill>
            </a:endParaRPr>
          </a:p>
        </p:txBody>
      </p:sp>
      <p:sp>
        <p:nvSpPr>
          <p:cNvPr id="9" name="Zástupný symbol pro číslo snímku 8"/>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5257426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4" name="Zástupný symbol pro zápatí 3"/>
          <p:cNvSpPr>
            <a:spLocks noGrp="1"/>
          </p:cNvSpPr>
          <p:nvPr>
            <p:ph type="ftr" sz="quarter" idx="11"/>
          </p:nvPr>
        </p:nvSpPr>
        <p:spPr/>
        <p:txBody>
          <a:bodyPr/>
          <a:lstStyle/>
          <a:p>
            <a:endParaRPr lang="cs-CZ">
              <a:solidFill>
                <a:prstClr val="black">
                  <a:tint val="75000"/>
                </a:prstClr>
              </a:solidFill>
            </a:endParaRPr>
          </a:p>
        </p:txBody>
      </p:sp>
      <p:sp>
        <p:nvSpPr>
          <p:cNvPr id="5" name="Zástupný symbol pro číslo snímku 4"/>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61599795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3" name="Zástupný symbol pro zápatí 2"/>
          <p:cNvSpPr>
            <a:spLocks noGrp="1"/>
          </p:cNvSpPr>
          <p:nvPr>
            <p:ph type="ftr" sz="quarter" idx="11"/>
          </p:nvPr>
        </p:nvSpPr>
        <p:spPr/>
        <p:txBody>
          <a:bodyPr/>
          <a:lstStyle/>
          <a:p>
            <a:endParaRPr lang="cs-CZ">
              <a:solidFill>
                <a:prstClr val="black">
                  <a:tint val="75000"/>
                </a:prstClr>
              </a:solidFill>
            </a:endParaRPr>
          </a:p>
        </p:txBody>
      </p:sp>
      <p:sp>
        <p:nvSpPr>
          <p:cNvPr id="4" name="Zástupný symbol pro číslo snímku 3"/>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68759766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1345937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7678453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8049626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81664367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69777973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0678537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8605931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85081409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8" name="Zástupný symbol pro zápatí 7"/>
          <p:cNvSpPr>
            <a:spLocks noGrp="1"/>
          </p:cNvSpPr>
          <p:nvPr>
            <p:ph type="ftr" sz="quarter" idx="11"/>
          </p:nvPr>
        </p:nvSpPr>
        <p:spPr/>
        <p:txBody>
          <a:bodyPr/>
          <a:lstStyle/>
          <a:p>
            <a:endParaRPr lang="cs-CZ">
              <a:solidFill>
                <a:prstClr val="black">
                  <a:tint val="75000"/>
                </a:prstClr>
              </a:solidFill>
            </a:endParaRPr>
          </a:p>
        </p:txBody>
      </p:sp>
      <p:sp>
        <p:nvSpPr>
          <p:cNvPr id="9" name="Zástupný symbol pro číslo snímku 8"/>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57668203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4" name="Zástupný symbol pro zápatí 3"/>
          <p:cNvSpPr>
            <a:spLocks noGrp="1"/>
          </p:cNvSpPr>
          <p:nvPr>
            <p:ph type="ftr" sz="quarter" idx="11"/>
          </p:nvPr>
        </p:nvSpPr>
        <p:spPr/>
        <p:txBody>
          <a:bodyPr/>
          <a:lstStyle/>
          <a:p>
            <a:endParaRPr lang="cs-CZ">
              <a:solidFill>
                <a:prstClr val="black">
                  <a:tint val="75000"/>
                </a:prstClr>
              </a:solidFill>
            </a:endParaRPr>
          </a:p>
        </p:txBody>
      </p:sp>
      <p:sp>
        <p:nvSpPr>
          <p:cNvPr id="5" name="Zástupný symbol pro číslo snímku 4"/>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68565463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3" name="Zástupný symbol pro zápatí 2"/>
          <p:cNvSpPr>
            <a:spLocks noGrp="1"/>
          </p:cNvSpPr>
          <p:nvPr>
            <p:ph type="ftr" sz="quarter" idx="11"/>
          </p:nvPr>
        </p:nvSpPr>
        <p:spPr/>
        <p:txBody>
          <a:bodyPr/>
          <a:lstStyle/>
          <a:p>
            <a:endParaRPr lang="cs-CZ">
              <a:solidFill>
                <a:prstClr val="black">
                  <a:tint val="75000"/>
                </a:prstClr>
              </a:solidFill>
            </a:endParaRPr>
          </a:p>
        </p:txBody>
      </p:sp>
      <p:sp>
        <p:nvSpPr>
          <p:cNvPr id="4" name="Zástupný symbol pro číslo snímku 3"/>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24014364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86607131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53160699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93800182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12391776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72606868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20489239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80852916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41538789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8" name="Zástupný symbol pro zápatí 7"/>
          <p:cNvSpPr>
            <a:spLocks noGrp="1"/>
          </p:cNvSpPr>
          <p:nvPr>
            <p:ph type="ftr" sz="quarter" idx="11"/>
          </p:nvPr>
        </p:nvSpPr>
        <p:spPr/>
        <p:txBody>
          <a:bodyPr/>
          <a:lstStyle/>
          <a:p>
            <a:endParaRPr lang="cs-CZ">
              <a:solidFill>
                <a:prstClr val="black">
                  <a:tint val="75000"/>
                </a:prstClr>
              </a:solidFill>
            </a:endParaRPr>
          </a:p>
        </p:txBody>
      </p:sp>
      <p:sp>
        <p:nvSpPr>
          <p:cNvPr id="9" name="Zástupný symbol pro číslo snímku 8"/>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426733737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4" name="Zástupný symbol pro zápatí 3"/>
          <p:cNvSpPr>
            <a:spLocks noGrp="1"/>
          </p:cNvSpPr>
          <p:nvPr>
            <p:ph type="ftr" sz="quarter" idx="11"/>
          </p:nvPr>
        </p:nvSpPr>
        <p:spPr/>
        <p:txBody>
          <a:bodyPr/>
          <a:lstStyle/>
          <a:p>
            <a:endParaRPr lang="cs-CZ">
              <a:solidFill>
                <a:prstClr val="black">
                  <a:tint val="75000"/>
                </a:prstClr>
              </a:solidFill>
            </a:endParaRPr>
          </a:p>
        </p:txBody>
      </p:sp>
      <p:sp>
        <p:nvSpPr>
          <p:cNvPr id="5" name="Zástupný symbol pro číslo snímku 4"/>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07552177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3" name="Zástupný symbol pro zápatí 2"/>
          <p:cNvSpPr>
            <a:spLocks noGrp="1"/>
          </p:cNvSpPr>
          <p:nvPr>
            <p:ph type="ftr" sz="quarter" idx="11"/>
          </p:nvPr>
        </p:nvSpPr>
        <p:spPr/>
        <p:txBody>
          <a:bodyPr/>
          <a:lstStyle/>
          <a:p>
            <a:endParaRPr lang="cs-CZ">
              <a:solidFill>
                <a:prstClr val="black">
                  <a:tint val="75000"/>
                </a:prstClr>
              </a:solidFill>
            </a:endParaRPr>
          </a:p>
        </p:txBody>
      </p:sp>
      <p:sp>
        <p:nvSpPr>
          <p:cNvPr id="4" name="Zástupný symbol pro číslo snímku 3"/>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90090191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18930917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428075160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405171100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34841868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ACEE6E-9904-41F4-B1BD-AE25C4624A9F}" type="datetimeFigureOut">
              <a:rPr lang="cs-CZ" smtClean="0"/>
              <a:t>27.1.2013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8E6207-7616-4E80-934E-5A3E57F40337}" type="slidenum">
              <a:rPr lang="cs-CZ" smtClean="0"/>
              <a:t>‹#›</a:t>
            </a:fld>
            <a:endParaRPr lang="cs-CZ"/>
          </a:p>
        </p:txBody>
      </p:sp>
    </p:spTree>
    <p:extLst>
      <p:ext uri="{BB962C8B-B14F-4D97-AF65-F5344CB8AC3E}">
        <p14:creationId xmlns:p14="http://schemas.microsoft.com/office/powerpoint/2010/main" val="26941020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26159853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19894082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18353258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36C587-CEC7-4900-865E-CFFABBEAAC38}" type="datetimeFigureOut">
              <a:rPr lang="cs-CZ">
                <a:solidFill>
                  <a:prstClr val="black">
                    <a:tint val="75000"/>
                  </a:prstClr>
                </a:solidFill>
              </a:rPr>
              <a:pPr/>
              <a:t>27.1.2013</a:t>
            </a:fld>
            <a:endParaRPr lang="cs-CZ">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442ACA-7212-48F5-8764-F369867320D6}" type="slidenum">
              <a:rPr lang="cs-CZ">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val="204740450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mp3"/><Relationship Id="rId1" Type="http://schemas.microsoft.com/office/2007/relationships/media" Target="../media/media1.mp3"/><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audio" Target="../media/media2.mp3"/><Relationship Id="rId1" Type="http://schemas.microsoft.com/office/2007/relationships/media" Target="../media/media2.mp3"/><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0.xml"/><Relationship Id="rId2" Type="http://schemas.openxmlformats.org/officeDocument/2006/relationships/audio" Target="../media/media3.mp3"/><Relationship Id="rId1" Type="http://schemas.microsoft.com/office/2007/relationships/media" Target="../media/media3.mp3"/><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openxmlformats.org/officeDocument/2006/relationships/audio" Target="../media/media4.mp3"/><Relationship Id="rId3" Type="http://schemas.microsoft.com/office/2007/relationships/media" Target="../media/media3.mp3"/><Relationship Id="rId7" Type="http://schemas.microsoft.com/office/2007/relationships/media" Target="../media/media4.mp3"/><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audio" Target="../media/media2.mp3"/><Relationship Id="rId11" Type="http://schemas.openxmlformats.org/officeDocument/2006/relationships/image" Target="../media/image3.png"/><Relationship Id="rId5" Type="http://schemas.microsoft.com/office/2007/relationships/media" Target="../media/media2.mp3"/><Relationship Id="rId10" Type="http://schemas.openxmlformats.org/officeDocument/2006/relationships/image" Target="../media/image2.png"/><Relationship Id="rId4" Type="http://schemas.openxmlformats.org/officeDocument/2006/relationships/audio" Target="../media/media3.mp3"/><Relationship Id="rId9" Type="http://schemas.openxmlformats.org/officeDocument/2006/relationships/slideLayout" Target="../slideLayouts/slideLayout40.xml"/></Relationships>
</file>

<file path=ppt/slides/_rels/slide7.xml.rels><?xml version="1.0" encoding="UTF-8" standalone="yes"?>
<Relationships xmlns="http://schemas.openxmlformats.org/package/2006/relationships"><Relationship Id="rId8" Type="http://schemas.openxmlformats.org/officeDocument/2006/relationships/audio" Target="../media/media5.mp3"/><Relationship Id="rId3" Type="http://schemas.microsoft.com/office/2007/relationships/media" Target="../media/media2.mp3"/><Relationship Id="rId7" Type="http://schemas.microsoft.com/office/2007/relationships/media" Target="../media/media5.mp3"/><Relationship Id="rId2" Type="http://schemas.openxmlformats.org/officeDocument/2006/relationships/audio" Target="../media/media3.mp3"/><Relationship Id="rId1" Type="http://schemas.microsoft.com/office/2007/relationships/media" Target="../media/media3.mp3"/><Relationship Id="rId6" Type="http://schemas.openxmlformats.org/officeDocument/2006/relationships/audio" Target="../media/media1.mp3"/><Relationship Id="rId5" Type="http://schemas.microsoft.com/office/2007/relationships/media" Target="../media/media1.mp3"/><Relationship Id="rId10" Type="http://schemas.openxmlformats.org/officeDocument/2006/relationships/image" Target="../media/image2.png"/><Relationship Id="rId4" Type="http://schemas.openxmlformats.org/officeDocument/2006/relationships/audio" Target="../media/media2.mp3"/><Relationship Id="rId9" Type="http://schemas.openxmlformats.org/officeDocument/2006/relationships/slideLayout" Target="../slideLayouts/slideLayout51.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51.xml"/><Relationship Id="rId2" Type="http://schemas.openxmlformats.org/officeDocument/2006/relationships/audio" Target="../media/media6.mp3"/><Relationship Id="rId1" Type="http://schemas.microsoft.com/office/2007/relationships/media" Target="../media/media6.mp3"/><Relationship Id="rId6" Type="http://schemas.openxmlformats.org/officeDocument/2006/relationships/image" Target="../media/image2.png"/><Relationship Id="rId5" Type="http://schemas.openxmlformats.org/officeDocument/2006/relationships/audio" Target="../media/audio2.wav"/><Relationship Id="rId4" Type="http://schemas.openxmlformats.org/officeDocument/2006/relationships/audio" Target="../media/audio1.wav"/></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51.xml"/><Relationship Id="rId2" Type="http://schemas.openxmlformats.org/officeDocument/2006/relationships/audio" Target="../media/media7.mp3"/><Relationship Id="rId1" Type="http://schemas.microsoft.com/office/2007/relationships/media" Target="../media/media7.mp3"/><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51.xml"/><Relationship Id="rId2" Type="http://schemas.openxmlformats.org/officeDocument/2006/relationships/audio" Target="../media/media8.mp3"/><Relationship Id="rId1" Type="http://schemas.microsoft.com/office/2007/relationships/media" Target="../media/media8.mp3"/><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51.xml"/><Relationship Id="rId2" Type="http://schemas.openxmlformats.org/officeDocument/2006/relationships/audio" Target="../media/media9.mp3"/><Relationship Id="rId1" Type="http://schemas.microsoft.com/office/2007/relationships/media" Target="../media/media9.mp3"/><Relationship Id="rId5" Type="http://schemas.openxmlformats.org/officeDocument/2006/relationships/image" Target="../media/image2.pn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0690" y="577483"/>
            <a:ext cx="6287928"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Nadpis 1"/>
          <p:cNvSpPr txBox="1">
            <a:spLocks/>
          </p:cNvSpPr>
          <p:nvPr/>
        </p:nvSpPr>
        <p:spPr>
          <a:xfrm>
            <a:off x="1047073" y="2392084"/>
            <a:ext cx="6995160" cy="1323023"/>
          </a:xfrm>
          <a:prstGeom prst="rect">
            <a:avLst/>
          </a:prstGeom>
        </p:spPr>
        <p:txBody>
          <a:bodyPr lIns="82296" tIns="41148" rIns="82296" bIns="41148"/>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4000" dirty="0" smtClean="0">
                <a:solidFill>
                  <a:prstClr val="black"/>
                </a:solidFill>
              </a:rPr>
              <a:t>Barvy III</a:t>
            </a:r>
            <a:br>
              <a:rPr lang="cs-CZ" sz="4000" dirty="0" smtClean="0">
                <a:solidFill>
                  <a:prstClr val="black"/>
                </a:solidFill>
              </a:rPr>
            </a:br>
            <a:r>
              <a:rPr lang="cs-CZ" sz="4000" dirty="0" smtClean="0">
                <a:solidFill>
                  <a:prstClr val="black"/>
                </a:solidFill>
              </a:rPr>
              <a:t>VY_32_INOVACE_4C_05</a:t>
            </a:r>
          </a:p>
          <a:p>
            <a:pPr lvl="0">
              <a:spcBef>
                <a:spcPts val="0"/>
              </a:spcBef>
            </a:pPr>
            <a:r>
              <a:rPr lang="cs-CZ" sz="2800" dirty="0">
                <a:solidFill>
                  <a:prstClr val="black"/>
                </a:solidFill>
              </a:rPr>
              <a:t>Číslo projektu: </a:t>
            </a:r>
            <a:r>
              <a:rPr lang="cs-CZ" sz="2800" dirty="0">
                <a:solidFill>
                  <a:srgbClr val="000000"/>
                </a:solidFill>
                <a:ea typeface="+mn-ea"/>
                <a:cs typeface="+mn-cs"/>
              </a:rPr>
              <a:t>CZ.1.07/1.4.00/21.1101</a:t>
            </a:r>
            <a:endParaRPr lang="cs-CZ" sz="1800" dirty="0">
              <a:solidFill>
                <a:prstClr val="black"/>
              </a:solidFill>
              <a:ea typeface="+mn-ea"/>
              <a:cs typeface="+mn-cs"/>
            </a:endParaRPr>
          </a:p>
        </p:txBody>
      </p:sp>
      <p:sp>
        <p:nvSpPr>
          <p:cNvPr id="4" name="Podnadpis 2"/>
          <p:cNvSpPr txBox="1">
            <a:spLocks/>
          </p:cNvSpPr>
          <p:nvPr/>
        </p:nvSpPr>
        <p:spPr>
          <a:xfrm>
            <a:off x="971600" y="4581128"/>
            <a:ext cx="7272808" cy="1577340"/>
          </a:xfrm>
          <a:prstGeom prst="rect">
            <a:avLst/>
          </a:prstGeom>
        </p:spPr>
        <p:txBody>
          <a:bodyPr vert="horz" lIns="82296" tIns="41148" rIns="82296" bIns="41148" rtlCol="0">
            <a:normAutofit fontScale="70000" lnSpcReduction="20000"/>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nSpc>
                <a:spcPct val="120000"/>
              </a:lnSpc>
            </a:pPr>
            <a:endParaRPr lang="cs-CZ" dirty="0" smtClean="0">
              <a:solidFill>
                <a:prstClr val="black">
                  <a:tint val="75000"/>
                </a:prstClr>
              </a:solidFill>
            </a:endParaRPr>
          </a:p>
          <a:p>
            <a:pPr>
              <a:lnSpc>
                <a:spcPct val="120000"/>
              </a:lnSpc>
            </a:pPr>
            <a:r>
              <a:rPr lang="cs-CZ" sz="2900" dirty="0" smtClean="0">
                <a:solidFill>
                  <a:prstClr val="black">
                    <a:tint val="75000"/>
                  </a:prstClr>
                </a:solidFill>
              </a:rPr>
              <a:t>Sada 3</a:t>
            </a:r>
          </a:p>
          <a:p>
            <a:pPr>
              <a:lnSpc>
                <a:spcPct val="120000"/>
              </a:lnSpc>
            </a:pPr>
            <a:r>
              <a:rPr lang="cs-CZ" sz="2900" dirty="0" smtClean="0">
                <a:solidFill>
                  <a:prstClr val="black">
                    <a:tint val="75000"/>
                  </a:prstClr>
                </a:solidFill>
              </a:rPr>
              <a:t>Smyslová výchova</a:t>
            </a:r>
          </a:p>
          <a:p>
            <a:pPr>
              <a:lnSpc>
                <a:spcPct val="120000"/>
              </a:lnSpc>
            </a:pPr>
            <a:r>
              <a:rPr lang="cs-CZ" sz="2900" dirty="0" smtClean="0">
                <a:solidFill>
                  <a:prstClr val="black">
                    <a:tint val="75000"/>
                  </a:prstClr>
                </a:solidFill>
              </a:rPr>
              <a:t>Mateřská škola, Základní škola a Praktická škola Trhové Sviny</a:t>
            </a:r>
          </a:p>
          <a:p>
            <a:endParaRPr lang="cs-CZ" dirty="0">
              <a:solidFill>
                <a:prstClr val="black">
                  <a:tint val="75000"/>
                </a:prstClr>
              </a:solidFill>
            </a:endParaRPr>
          </a:p>
        </p:txBody>
      </p:sp>
    </p:spTree>
    <p:extLst>
      <p:ext uri="{BB962C8B-B14F-4D97-AF65-F5344CB8AC3E}">
        <p14:creationId xmlns:p14="http://schemas.microsoft.com/office/powerpoint/2010/main" val="208609312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ulka 5"/>
          <p:cNvGraphicFramePr>
            <a:graphicFrameLocks noGrp="1"/>
          </p:cNvGraphicFramePr>
          <p:nvPr>
            <p:extLst>
              <p:ext uri="{D42A27DB-BD31-4B8C-83A1-F6EECF244321}">
                <p14:modId xmlns:p14="http://schemas.microsoft.com/office/powerpoint/2010/main" val="661065529"/>
              </p:ext>
            </p:extLst>
          </p:nvPr>
        </p:nvGraphicFramePr>
        <p:xfrm>
          <a:off x="251520" y="476672"/>
          <a:ext cx="8641103" cy="5763107"/>
        </p:xfrm>
        <a:graphic>
          <a:graphicData uri="http://schemas.openxmlformats.org/drawingml/2006/table">
            <a:tbl>
              <a:tblPr firstRow="1" bandRow="1">
                <a:tableStyleId>{5940675A-B579-460E-94D1-54222C63F5DA}</a:tableStyleId>
              </a:tblPr>
              <a:tblGrid>
                <a:gridCol w="2115805"/>
                <a:gridCol w="6525298"/>
              </a:tblGrid>
              <a:tr h="2690484">
                <a:tc>
                  <a:txBody>
                    <a:bodyPr/>
                    <a:lstStyle/>
                    <a:p>
                      <a:r>
                        <a:rPr lang="cs-CZ" sz="1300" dirty="0" smtClean="0"/>
                        <a:t>Anotace</a:t>
                      </a:r>
                      <a:endParaRPr lang="cs-CZ" sz="1300" dirty="0"/>
                    </a:p>
                  </a:txBody>
                  <a:tcPr marL="82296" marR="82296" marT="41148" marB="41148"/>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cs-CZ" sz="1300" b="0" i="0" u="none" strike="noStrike" kern="1200" cap="none" spc="0" normalizeH="0" baseline="0" noProof="0" dirty="0" smtClean="0">
                          <a:ln>
                            <a:noFill/>
                          </a:ln>
                          <a:solidFill>
                            <a:prstClr val="black"/>
                          </a:solidFill>
                          <a:effectLst/>
                          <a:uLnTx/>
                          <a:uFillTx/>
                          <a:latin typeface="+mn-lt"/>
                          <a:ea typeface="+mn-ea"/>
                          <a:cs typeface="+mn-cs"/>
                        </a:rPr>
                        <a:t>Tento digitální učební materiál je věnován následujícím barvám: černá, šedá, bílá. První tři snímky žákům vyjmenované barvy názorně demonstrují. Vloženy jsou zde i audio nahrávky, které jednotlivé barvy pojmenovávají. Následuje zábavná aktivita, prostřednictvím níž si žáci jednotlivé barvy lépe zapamatují. Jejich úkolem je klikat postupně na kostičky a poslouchat, jakou barvu nese právě ta, kterou si zrovna vybrali. Tuto aktivitu je možno několikrát opakovat. Dalších pět snímků slouží k procvičení  probírané látky.  Nejprve mají žáci za úkol pojmenovat barvy na srdíčkách. Své odpovědi si mohou zkontrolovat kliknutím na každé ze srdíček. Po provedení této aktivační události zazní příslušný název barvy.  Na dalším snímku mají žáci vyhledat všechny černé mraky. Zda ukazují ten správný si opět mohou zkontrolovat kliknutím na každý z mraků – černé se zvýrazní, ostatní zmizí.  Následují dvě aktivity, při nichž budou žáci využívat funkce skrytého pera. Nejprve mají za úkol spojit čarou </a:t>
                      </a:r>
                      <a:r>
                        <a:rPr kumimoji="0" lang="cs-CZ" sz="1300" b="0" i="0" u="none" strike="noStrike" kern="1200" cap="none" spc="0" normalizeH="0" baseline="0" noProof="0" dirty="0" err="1" smtClean="0">
                          <a:ln>
                            <a:noFill/>
                          </a:ln>
                          <a:solidFill>
                            <a:prstClr val="black"/>
                          </a:solidFill>
                          <a:effectLst/>
                          <a:uLnTx/>
                          <a:uFillTx/>
                          <a:latin typeface="+mn-lt"/>
                          <a:ea typeface="+mn-ea"/>
                          <a:cs typeface="+mn-cs"/>
                        </a:rPr>
                        <a:t>smajlíky</a:t>
                      </a:r>
                      <a:r>
                        <a:rPr kumimoji="0" lang="cs-CZ" sz="1300" b="0" i="0" u="none" strike="noStrike" kern="1200" cap="none" spc="0" normalizeH="0" baseline="0" noProof="0" dirty="0" smtClean="0">
                          <a:ln>
                            <a:noFill/>
                          </a:ln>
                          <a:solidFill>
                            <a:prstClr val="black"/>
                          </a:solidFill>
                          <a:effectLst/>
                          <a:uLnTx/>
                          <a:uFillTx/>
                          <a:latin typeface="+mn-lt"/>
                          <a:ea typeface="+mn-ea"/>
                          <a:cs typeface="+mn-cs"/>
                        </a:rPr>
                        <a:t> stejné barvy, následně je jejich úkolem spojit čarou obdélníčky a příslušné barevné vzory. U posledního snímku je nutné vypnout prezentaci a ponechat snímek v pracovním prostředí. Úkolem žáků je vybrat ze souboru hvězd jen ty bílé a vložit je do rámečku. U všech úkolů je vložena audio nahrávka se zadáním. Tuto nahrávku je možné opakovaně přehrávat. </a:t>
                      </a:r>
                      <a:endParaRPr lang="cs-CZ" sz="1300" dirty="0"/>
                    </a:p>
                  </a:txBody>
                  <a:tcPr marL="82296" marR="82296" marT="41148" marB="41148"/>
                </a:tc>
              </a:tr>
              <a:tr h="477868">
                <a:tc>
                  <a:txBody>
                    <a:bodyPr/>
                    <a:lstStyle/>
                    <a:p>
                      <a:r>
                        <a:rPr lang="cs-CZ" sz="1300" dirty="0" smtClean="0"/>
                        <a:t>Autor</a:t>
                      </a:r>
                      <a:r>
                        <a:rPr lang="cs-CZ" sz="1300" baseline="0" dirty="0" smtClean="0"/>
                        <a:t> </a:t>
                      </a:r>
                    </a:p>
                    <a:p>
                      <a:r>
                        <a:rPr lang="cs-CZ" sz="1300" baseline="0" dirty="0" smtClean="0"/>
                        <a:t>Období vytvoření materiálu</a:t>
                      </a:r>
                      <a:endParaRPr lang="cs-CZ" sz="1600" dirty="0"/>
                    </a:p>
                  </a:txBody>
                  <a:tcPr marL="82296" marR="82296" marT="41148" marB="41148"/>
                </a:tc>
                <a:tc>
                  <a:txBody>
                    <a:bodyPr/>
                    <a:lstStyle/>
                    <a:p>
                      <a:r>
                        <a:rPr lang="cs-CZ" sz="1300" dirty="0" smtClean="0"/>
                        <a:t>Mgr.</a:t>
                      </a:r>
                      <a:r>
                        <a:rPr lang="cs-CZ" sz="1300" baseline="0" dirty="0" smtClean="0"/>
                        <a:t> Eliška  </a:t>
                      </a:r>
                      <a:r>
                        <a:rPr lang="cs-CZ" sz="1300" baseline="0" dirty="0" err="1" smtClean="0"/>
                        <a:t>Libánská</a:t>
                      </a:r>
                      <a:endParaRPr lang="cs-CZ" sz="1300" baseline="0" dirty="0" smtClean="0"/>
                    </a:p>
                    <a:p>
                      <a:r>
                        <a:rPr lang="cs-CZ" sz="1300" baseline="0" dirty="0" smtClean="0"/>
                        <a:t>Září 2011</a:t>
                      </a:r>
                      <a:endParaRPr lang="cs-CZ" sz="1300" dirty="0"/>
                    </a:p>
                  </a:txBody>
                  <a:tcPr marL="82296" marR="82296" marT="41148" marB="41148"/>
                </a:tc>
              </a:tr>
              <a:tr h="317235">
                <a:tc>
                  <a:txBody>
                    <a:bodyPr/>
                    <a:lstStyle/>
                    <a:p>
                      <a:r>
                        <a:rPr lang="cs-CZ" sz="1300" dirty="0" smtClean="0"/>
                        <a:t>Speciální</a:t>
                      </a:r>
                      <a:r>
                        <a:rPr lang="cs-CZ" sz="1300" baseline="0" dirty="0" smtClean="0"/>
                        <a:t> vzdělávací potřeby</a:t>
                      </a:r>
                      <a:endParaRPr lang="cs-CZ" sz="1300" dirty="0"/>
                    </a:p>
                  </a:txBody>
                  <a:tcPr marL="82296" marR="82296" marT="41148" marB="41148"/>
                </a:tc>
                <a:tc>
                  <a:txBody>
                    <a:bodyPr/>
                    <a:lstStyle/>
                    <a:p>
                      <a:r>
                        <a:rPr lang="cs-CZ" sz="1300" smtClean="0"/>
                        <a:t>Mentální retardace,</a:t>
                      </a:r>
                      <a:r>
                        <a:rPr lang="cs-CZ" sz="1300" baseline="0" smtClean="0"/>
                        <a:t> </a:t>
                      </a:r>
                      <a:r>
                        <a:rPr lang="cs-CZ" sz="1300" baseline="0" dirty="0" smtClean="0"/>
                        <a:t>Poruchy </a:t>
                      </a:r>
                      <a:r>
                        <a:rPr lang="cs-CZ" sz="1300" baseline="0" smtClean="0"/>
                        <a:t>autistického spektra,  </a:t>
                      </a:r>
                      <a:r>
                        <a:rPr lang="cs-CZ" sz="1300" baseline="0" dirty="0" smtClean="0"/>
                        <a:t>ADHD</a:t>
                      </a:r>
                      <a:endParaRPr lang="cs-CZ" sz="1300" dirty="0"/>
                    </a:p>
                  </a:txBody>
                  <a:tcPr marL="82296" marR="82296" marT="41148" marB="41148"/>
                </a:tc>
              </a:tr>
              <a:tr h="311222">
                <a:tc>
                  <a:txBody>
                    <a:bodyPr/>
                    <a:lstStyle/>
                    <a:p>
                      <a:r>
                        <a:rPr lang="cs-CZ" sz="1300" baseline="0" dirty="0" smtClean="0"/>
                        <a:t>Vzdělávací obor</a:t>
                      </a:r>
                      <a:endParaRPr lang="cs-CZ" sz="1300" dirty="0"/>
                    </a:p>
                  </a:txBody>
                  <a:tcPr marL="82296" marR="82296" marT="41148" marB="41148"/>
                </a:tc>
                <a:tc>
                  <a:txBody>
                    <a:bodyPr/>
                    <a:lstStyle/>
                    <a:p>
                      <a:r>
                        <a:rPr lang="cs-CZ" sz="1300" dirty="0" smtClean="0"/>
                        <a:t>Smyslová  výchova</a:t>
                      </a:r>
                      <a:endParaRPr lang="cs-CZ" sz="1300" dirty="0"/>
                    </a:p>
                  </a:txBody>
                  <a:tcPr marL="82296" marR="82296" marT="41148" marB="41148"/>
                </a:tc>
              </a:tr>
              <a:tr h="326304">
                <a:tc>
                  <a:txBody>
                    <a:bodyPr/>
                    <a:lstStyle/>
                    <a:p>
                      <a:r>
                        <a:rPr lang="cs-CZ" sz="1300" dirty="0" smtClean="0"/>
                        <a:t>Druh</a:t>
                      </a:r>
                      <a:r>
                        <a:rPr lang="cs-CZ" sz="1300" baseline="0" dirty="0" smtClean="0"/>
                        <a:t> učebního materiálu</a:t>
                      </a:r>
                      <a:endParaRPr lang="cs-CZ" sz="1300" dirty="0"/>
                    </a:p>
                  </a:txBody>
                  <a:tcPr marL="82296" marR="82296" marT="41148" marB="41148"/>
                </a:tc>
                <a:tc>
                  <a:txBody>
                    <a:bodyPr/>
                    <a:lstStyle/>
                    <a:p>
                      <a:r>
                        <a:rPr lang="cs-CZ" sz="1300" dirty="0" smtClean="0"/>
                        <a:t>Interaktivní</a:t>
                      </a:r>
                      <a:r>
                        <a:rPr lang="cs-CZ" sz="1300" baseline="0" dirty="0" smtClean="0"/>
                        <a:t> DUM</a:t>
                      </a:r>
                      <a:endParaRPr lang="cs-CZ" sz="1300" dirty="0"/>
                    </a:p>
                  </a:txBody>
                  <a:tcPr marL="82296" marR="82296" marT="41148" marB="41148"/>
                </a:tc>
              </a:tr>
              <a:tr h="322626">
                <a:tc>
                  <a:txBody>
                    <a:bodyPr/>
                    <a:lstStyle/>
                    <a:p>
                      <a:r>
                        <a:rPr lang="cs-CZ" sz="1300" dirty="0" smtClean="0"/>
                        <a:t>Inovace</a:t>
                      </a:r>
                      <a:endParaRPr lang="cs-CZ" sz="1300" dirty="0"/>
                    </a:p>
                  </a:txBody>
                  <a:tcPr marL="82296" marR="82296" marT="41148" marB="41148"/>
                </a:tc>
                <a:tc>
                  <a:txBody>
                    <a:bodyPr/>
                    <a:lstStyle/>
                    <a:p>
                      <a:r>
                        <a:rPr lang="cs-CZ" sz="1300" dirty="0" smtClean="0"/>
                        <a:t>Díky novému</a:t>
                      </a:r>
                      <a:r>
                        <a:rPr lang="cs-CZ" sz="1300" baseline="0" dirty="0" smtClean="0"/>
                        <a:t> softwaru je možné využívat rozšířených funkcí prezentace; </a:t>
                      </a:r>
                      <a:r>
                        <a:rPr lang="cs-CZ" sz="1300" baseline="0" smtClean="0"/>
                        <a:t>Rukopisné poznámky.</a:t>
                      </a:r>
                      <a:endParaRPr lang="cs-CZ" sz="1300" dirty="0"/>
                    </a:p>
                  </a:txBody>
                  <a:tcPr marL="82296" marR="82296" marT="41148" marB="41148"/>
                </a:tc>
              </a:tr>
              <a:tr h="312535">
                <a:tc>
                  <a:txBody>
                    <a:bodyPr/>
                    <a:lstStyle/>
                    <a:p>
                      <a:r>
                        <a:rPr lang="cs-CZ" sz="1300" dirty="0" smtClean="0"/>
                        <a:t>Cílová</a:t>
                      </a:r>
                      <a:r>
                        <a:rPr lang="cs-CZ" sz="1300" baseline="0" dirty="0" smtClean="0"/>
                        <a:t> skupina</a:t>
                      </a:r>
                      <a:endParaRPr lang="cs-CZ" sz="1300" dirty="0"/>
                    </a:p>
                  </a:txBody>
                  <a:tcPr marL="82296" marR="82296" marT="41148" marB="41148"/>
                </a:tc>
                <a:tc>
                  <a:txBody>
                    <a:bodyPr/>
                    <a:lstStyle/>
                    <a:p>
                      <a:r>
                        <a:rPr lang="cs-CZ" sz="1300" dirty="0" smtClean="0"/>
                        <a:t>Žák</a:t>
                      </a:r>
                      <a:r>
                        <a:rPr lang="cs-CZ" sz="1300" baseline="0" dirty="0" smtClean="0"/>
                        <a:t> – se souběžným postižením více vadami / </a:t>
                      </a:r>
                      <a:r>
                        <a:rPr kumimoji="0" lang="cs-CZ" sz="1300" b="0" i="0" u="none" strike="noStrike" kern="1200" cap="none" spc="0" normalizeH="0" baseline="0" noProof="0" dirty="0" smtClean="0">
                          <a:ln>
                            <a:noFill/>
                          </a:ln>
                          <a:solidFill>
                            <a:prstClr val="black"/>
                          </a:solidFill>
                          <a:effectLst/>
                          <a:uLnTx/>
                          <a:uFillTx/>
                          <a:latin typeface="+mn-lt"/>
                          <a:ea typeface="+mn-ea"/>
                          <a:cs typeface="+mn-cs"/>
                        </a:rPr>
                        <a:t>s těžkým mentálním postižením </a:t>
                      </a:r>
                      <a:endParaRPr lang="cs-CZ" sz="1300" dirty="0"/>
                    </a:p>
                  </a:txBody>
                  <a:tcPr marL="82296" marR="82296" marT="41148" marB="41148"/>
                </a:tc>
              </a:tr>
              <a:tr h="307490">
                <a:tc>
                  <a:txBody>
                    <a:bodyPr/>
                    <a:lstStyle/>
                    <a:p>
                      <a:r>
                        <a:rPr lang="cs-CZ" sz="1300" dirty="0" smtClean="0"/>
                        <a:t>Stupeň a typ vzdělávání</a:t>
                      </a:r>
                      <a:r>
                        <a:rPr lang="cs-CZ" sz="1300" baseline="0" dirty="0" smtClean="0"/>
                        <a:t> </a:t>
                      </a:r>
                      <a:endParaRPr lang="cs-CZ" sz="1300" dirty="0"/>
                    </a:p>
                  </a:txBody>
                  <a:tcPr marL="82296" marR="82296" marT="41148" marB="41148"/>
                </a:tc>
                <a:tc>
                  <a:txBody>
                    <a:bodyPr/>
                    <a:lstStyle/>
                    <a:p>
                      <a:r>
                        <a:rPr lang="cs-CZ" sz="1300" dirty="0" smtClean="0"/>
                        <a:t>Základní škola speciální</a:t>
                      </a:r>
                      <a:endParaRPr lang="cs-CZ" sz="1300" dirty="0"/>
                    </a:p>
                  </a:txBody>
                  <a:tcPr marL="82296" marR="82296" marT="41148" marB="41148"/>
                </a:tc>
              </a:tr>
              <a:tr h="333063">
                <a:tc>
                  <a:txBody>
                    <a:bodyPr/>
                    <a:lstStyle/>
                    <a:p>
                      <a:r>
                        <a:rPr lang="cs-CZ" sz="1300" dirty="0" smtClean="0"/>
                        <a:t>Typická</a:t>
                      </a:r>
                      <a:r>
                        <a:rPr lang="cs-CZ" sz="1300" baseline="0" dirty="0" smtClean="0"/>
                        <a:t> věková skupina</a:t>
                      </a:r>
                      <a:endParaRPr lang="cs-CZ" sz="1300" dirty="0"/>
                    </a:p>
                  </a:txBody>
                  <a:tcPr marL="82296" marR="82296" marT="41148" marB="41148"/>
                </a:tc>
                <a:tc>
                  <a:txBody>
                    <a:bodyPr/>
                    <a:lstStyle/>
                    <a:p>
                      <a:r>
                        <a:rPr lang="cs-CZ" sz="1300" dirty="0" smtClean="0"/>
                        <a:t>1.</a:t>
                      </a:r>
                      <a:r>
                        <a:rPr lang="cs-CZ" sz="1300" baseline="0" dirty="0" smtClean="0"/>
                        <a:t> – 10. ročník </a:t>
                      </a:r>
                      <a:endParaRPr lang="cs-CZ" sz="1300" dirty="0"/>
                    </a:p>
                  </a:txBody>
                  <a:tcPr marL="82296" marR="82296" marT="41148" marB="41148"/>
                </a:tc>
              </a:tr>
            </a:tbl>
          </a:graphicData>
        </a:graphic>
      </p:graphicFrame>
    </p:spTree>
    <p:extLst>
      <p:ext uri="{BB962C8B-B14F-4D97-AF65-F5344CB8AC3E}">
        <p14:creationId xmlns:p14="http://schemas.microsoft.com/office/powerpoint/2010/main" val="108696059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ovéPole 1"/>
          <p:cNvSpPr txBox="1"/>
          <p:nvPr/>
        </p:nvSpPr>
        <p:spPr>
          <a:xfrm>
            <a:off x="7164288" y="338741"/>
            <a:ext cx="1643399" cy="707886"/>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4000" b="1" dirty="0">
                <a:solidFill>
                  <a:prstClr val="black"/>
                </a:solidFill>
              </a:rPr>
              <a:t>ČERNÁ</a:t>
            </a:r>
          </a:p>
        </p:txBody>
      </p:sp>
      <p:pic>
        <p:nvPicPr>
          <p:cNvPr id="4" name="černá.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223061" y="1340768"/>
            <a:ext cx="609600" cy="609600"/>
          </a:xfrm>
          <a:prstGeom prst="rect">
            <a:avLst/>
          </a:prstGeom>
        </p:spPr>
      </p:pic>
    </p:spTree>
    <p:extLst>
      <p:ext uri="{BB962C8B-B14F-4D97-AF65-F5344CB8AC3E}">
        <p14:creationId xmlns:p14="http://schemas.microsoft.com/office/powerpoint/2010/main" val="3837079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1" presetClass="mediacall" presetSubtype="0" fill="hold" nodeType="withEffect">
                                  <p:stCondLst>
                                    <p:cond delay="0"/>
                                  </p:stCondLst>
                                  <p:childTnLst>
                                    <p:cmd type="call" cmd="playFrom(0.0)">
                                      <p:cBhvr>
                                        <p:cTn id="11" dur="341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 fill="hold" display="0">
                  <p:stCondLst>
                    <p:cond delay="indefinite"/>
                  </p:stCondLst>
                  <p:endCondLst>
                    <p:cond evt="onStopAudio" delay="0">
                      <p:tgtEl>
                        <p:sldTgt/>
                      </p:tgtEl>
                    </p:cond>
                  </p:endCondLst>
                </p:cTn>
                <p:tgtEl>
                  <p:spTgt spid="4"/>
                </p:tgtEl>
              </p:cMediaNode>
            </p:audio>
          </p:childTnLst>
        </p:cTn>
      </p:par>
    </p:tnLst>
    <p:bldLst>
      <p:bldP spid="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50000"/>
          </a:schemeClr>
        </a:solidFill>
        <a:effectLst/>
      </p:bgPr>
    </p:bg>
    <p:spTree>
      <p:nvGrpSpPr>
        <p:cNvPr id="1" name=""/>
        <p:cNvGrpSpPr/>
        <p:nvPr/>
      </p:nvGrpSpPr>
      <p:grpSpPr>
        <a:xfrm>
          <a:off x="0" y="0"/>
          <a:ext cx="0" cy="0"/>
          <a:chOff x="0" y="0"/>
          <a:chExt cx="0" cy="0"/>
        </a:xfrm>
      </p:grpSpPr>
      <p:sp>
        <p:nvSpPr>
          <p:cNvPr id="2" name="TextovéPole 1"/>
          <p:cNvSpPr txBox="1"/>
          <p:nvPr/>
        </p:nvSpPr>
        <p:spPr>
          <a:xfrm>
            <a:off x="7524328" y="332656"/>
            <a:ext cx="1299523" cy="707886"/>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4000" b="1" dirty="0">
                <a:solidFill>
                  <a:prstClr val="black"/>
                </a:solidFill>
              </a:rPr>
              <a:t>ŠEDÁ</a:t>
            </a:r>
          </a:p>
        </p:txBody>
      </p:sp>
      <p:pic>
        <p:nvPicPr>
          <p:cNvPr id="4" name="šedá.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214251" y="1196752"/>
            <a:ext cx="609600" cy="609600"/>
          </a:xfrm>
          <a:prstGeom prst="rect">
            <a:avLst/>
          </a:prstGeom>
        </p:spPr>
      </p:pic>
    </p:spTree>
    <p:extLst>
      <p:ext uri="{BB962C8B-B14F-4D97-AF65-F5344CB8AC3E}">
        <p14:creationId xmlns:p14="http://schemas.microsoft.com/office/powerpoint/2010/main" val="2104397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1" presetClass="mediacall" presetSubtype="0" fill="hold" nodeType="withEffect">
                                  <p:stCondLst>
                                    <p:cond delay="0"/>
                                  </p:stCondLst>
                                  <p:childTnLst>
                                    <p:cmd type="call" cmd="playFrom(0.0)">
                                      <p:cBhvr>
                                        <p:cTn id="11" dur="335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 fill="hold" display="0">
                  <p:stCondLst>
                    <p:cond delay="indefinite"/>
                  </p:stCondLst>
                  <p:endCondLst>
                    <p:cond evt="onStopAudio" delay="0">
                      <p:tgtEl>
                        <p:sldTgt/>
                      </p:tgtEl>
                    </p:cond>
                  </p:endCondLst>
                </p:cTn>
                <p:tgtEl>
                  <p:spTgt spid="4"/>
                </p:tgtEl>
              </p:cMediaNode>
            </p:audio>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0" y="0"/>
            <a:ext cx="9144000" cy="6957392"/>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TextovéPole 1"/>
          <p:cNvSpPr txBox="1"/>
          <p:nvPr/>
        </p:nvSpPr>
        <p:spPr>
          <a:xfrm>
            <a:off x="7668344" y="260648"/>
            <a:ext cx="1135247" cy="707886"/>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4000" b="1" dirty="0">
                <a:solidFill>
                  <a:prstClr val="black"/>
                </a:solidFill>
              </a:rPr>
              <a:t>BÍLÁ</a:t>
            </a:r>
          </a:p>
        </p:txBody>
      </p:sp>
      <p:pic>
        <p:nvPicPr>
          <p:cNvPr id="5" name="bílá.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235967" y="1124744"/>
            <a:ext cx="609600" cy="609600"/>
          </a:xfrm>
          <a:prstGeom prst="rect">
            <a:avLst/>
          </a:prstGeom>
        </p:spPr>
      </p:pic>
    </p:spTree>
    <p:extLst>
      <p:ext uri="{BB962C8B-B14F-4D97-AF65-F5344CB8AC3E}">
        <p14:creationId xmlns:p14="http://schemas.microsoft.com/office/powerpoint/2010/main" val="2961235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1" presetClass="mediacall" presetSubtype="0" fill="hold" nodeType="withEffect">
                                  <p:stCondLst>
                                    <p:cond delay="0"/>
                                  </p:stCondLst>
                                  <p:childTnLst>
                                    <p:cmd type="call" cmd="playFrom(0.0)">
                                      <p:cBhvr>
                                        <p:cTn id="11" dur="309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 fill="hold" display="0">
                  <p:stCondLst>
                    <p:cond delay="indefinite"/>
                  </p:stCondLst>
                  <p:endCondLst>
                    <p:cond evt="onStopAudio" delay="0">
                      <p:tgtEl>
                        <p:sldTgt/>
                      </p:tgtEl>
                    </p:cond>
                  </p:endCondLst>
                </p:cTn>
                <p:tgtEl>
                  <p:spTgt spid="5"/>
                </p:tgtEl>
              </p:cMediaNode>
            </p:audio>
          </p:childTnLst>
        </p:cTn>
      </p:par>
    </p:tnLst>
    <p:bldLst>
      <p:bldP spid="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černá.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93473" y="4204320"/>
            <a:ext cx="609600" cy="609600"/>
          </a:xfrm>
          <a:prstGeom prst="rect">
            <a:avLst/>
          </a:prstGeom>
        </p:spPr>
      </p:pic>
      <p:pic>
        <p:nvPicPr>
          <p:cNvPr id="18" name="bílá.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3583302" y="2099320"/>
            <a:ext cx="609600" cy="609600"/>
          </a:xfrm>
          <a:prstGeom prst="rect">
            <a:avLst/>
          </a:prstGeom>
        </p:spPr>
      </p:pic>
      <p:pic>
        <p:nvPicPr>
          <p:cNvPr id="19" name="šedá.mp3">
            <a:hlinkClick r:id="" action="ppaction://media"/>
          </p:cNvPr>
          <p:cNvPicPr>
            <a:picLocks noChangeAspect="1"/>
          </p:cNvPicPr>
          <p:nvPr>
            <a:audioFile r:link="rId6"/>
            <p:extLst>
              <p:ext uri="{DAA4B4D4-6D71-4841-9C94-3DE7FCFB9230}">
                <p14:media xmlns:p14="http://schemas.microsoft.com/office/powerpoint/2010/main" r:embed="rId5"/>
              </p:ext>
            </p:extLst>
          </p:nvPr>
        </p:nvPicPr>
        <p:blipFill>
          <a:blip r:embed="rId11"/>
          <a:stretch>
            <a:fillRect/>
          </a:stretch>
        </p:blipFill>
        <p:spPr>
          <a:xfrm>
            <a:off x="3131840" y="5409220"/>
            <a:ext cx="609600" cy="609600"/>
          </a:xfrm>
          <a:prstGeom prst="rect">
            <a:avLst/>
          </a:prstGeom>
        </p:spPr>
      </p:pic>
      <p:pic>
        <p:nvPicPr>
          <p:cNvPr id="20" name="černá.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652120" y="3429000"/>
            <a:ext cx="609600" cy="609600"/>
          </a:xfrm>
          <a:prstGeom prst="rect">
            <a:avLst/>
          </a:prstGeom>
        </p:spPr>
      </p:pic>
      <p:pic>
        <p:nvPicPr>
          <p:cNvPr id="21" name="šedá.mp3">
            <a:hlinkClick r:id="" action="ppaction://media"/>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7463172" y="1220177"/>
            <a:ext cx="609600" cy="609600"/>
          </a:xfrm>
          <a:prstGeom prst="rect">
            <a:avLst/>
          </a:prstGeom>
        </p:spPr>
      </p:pic>
      <p:pic>
        <p:nvPicPr>
          <p:cNvPr id="22" name="bílá.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7158372" y="5232378"/>
            <a:ext cx="609600" cy="609600"/>
          </a:xfrm>
          <a:prstGeom prst="rect">
            <a:avLst/>
          </a:prstGeom>
        </p:spPr>
      </p:pic>
      <p:sp>
        <p:nvSpPr>
          <p:cNvPr id="9" name="TextovéPole 8"/>
          <p:cNvSpPr txBox="1"/>
          <p:nvPr/>
        </p:nvSpPr>
        <p:spPr>
          <a:xfrm>
            <a:off x="139783" y="225296"/>
            <a:ext cx="2726580" cy="1015663"/>
          </a:xfrm>
          <a:prstGeom prst="rect">
            <a:avLst/>
          </a:prstGeom>
        </p:spPr>
        <p:style>
          <a:lnRef idx="1">
            <a:schemeClr val="accent2"/>
          </a:lnRef>
          <a:fillRef idx="2">
            <a:schemeClr val="accent2"/>
          </a:fillRef>
          <a:effectRef idx="1">
            <a:schemeClr val="accent2"/>
          </a:effectRef>
          <a:fontRef idx="minor">
            <a:schemeClr val="dk1"/>
          </a:fontRef>
        </p:style>
        <p:txBody>
          <a:bodyPr wrap="none" rtlCol="0">
            <a:spAutoFit/>
          </a:bodyPr>
          <a:lstStyle/>
          <a:p>
            <a:pPr algn="ctr"/>
            <a:r>
              <a:rPr lang="cs-CZ" sz="2000" dirty="0" smtClean="0"/>
              <a:t>ZAŤUKEJ NA KOSTIČKU A</a:t>
            </a:r>
          </a:p>
          <a:p>
            <a:pPr algn="ctr"/>
            <a:r>
              <a:rPr lang="cs-CZ" sz="2000" dirty="0" smtClean="0"/>
              <a:t>POSLOUCHEJ, JAKÁ JE</a:t>
            </a:r>
          </a:p>
          <a:p>
            <a:pPr algn="ctr"/>
            <a:r>
              <a:rPr lang="cs-CZ" sz="2000" dirty="0" smtClean="0"/>
              <a:t>NA NÍ BARVA.</a:t>
            </a:r>
          </a:p>
        </p:txBody>
      </p:sp>
      <p:sp>
        <p:nvSpPr>
          <p:cNvPr id="16" name="Tlačítko akce: Vlastní 15">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Krychle 1"/>
          <p:cNvSpPr/>
          <p:nvPr/>
        </p:nvSpPr>
        <p:spPr>
          <a:xfrm>
            <a:off x="3131840" y="1304764"/>
            <a:ext cx="1800200" cy="1800200"/>
          </a:xfrm>
          <a:prstGeom prst="cub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Krychle 2"/>
          <p:cNvSpPr/>
          <p:nvPr/>
        </p:nvSpPr>
        <p:spPr>
          <a:xfrm>
            <a:off x="7092280" y="404664"/>
            <a:ext cx="1800200" cy="1800200"/>
          </a:xfrm>
          <a:prstGeom prst="cub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Krychle 3"/>
          <p:cNvSpPr/>
          <p:nvPr/>
        </p:nvSpPr>
        <p:spPr>
          <a:xfrm>
            <a:off x="395536" y="3419676"/>
            <a:ext cx="1800200" cy="1800200"/>
          </a:xfrm>
          <a:prstGeom prst="cub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Krychle 4"/>
          <p:cNvSpPr/>
          <p:nvPr/>
        </p:nvSpPr>
        <p:spPr>
          <a:xfrm>
            <a:off x="2699792" y="4637078"/>
            <a:ext cx="1800200" cy="1800200"/>
          </a:xfrm>
          <a:prstGeom prst="cub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Krychle 6"/>
          <p:cNvSpPr/>
          <p:nvPr/>
        </p:nvSpPr>
        <p:spPr>
          <a:xfrm>
            <a:off x="6764208" y="4509120"/>
            <a:ext cx="1800200" cy="1800200"/>
          </a:xfrm>
          <a:prstGeom prst="cub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Krychle 7"/>
          <p:cNvSpPr/>
          <p:nvPr/>
        </p:nvSpPr>
        <p:spPr>
          <a:xfrm>
            <a:off x="5161311" y="2708920"/>
            <a:ext cx="1800200" cy="1800200"/>
          </a:xfrm>
          <a:prstGeom prst="cub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3" name="zaťukej na kostičky.mp3">
            <a:hlinkClick r:id="" action="ppaction://media"/>
          </p:cNvPr>
          <p:cNvPicPr>
            <a:picLocks noChangeAspect="1"/>
          </p:cNvPicPr>
          <p:nvPr>
            <a:audioFile r:link="rId8"/>
            <p:extLst>
              <p:ext uri="{DAA4B4D4-6D71-4841-9C94-3DE7FCFB9230}">
                <p14:media xmlns:p14="http://schemas.microsoft.com/office/powerpoint/2010/main" r:embed="rId7"/>
              </p:ext>
            </p:extLst>
          </p:nvPr>
        </p:nvPicPr>
        <p:blipFill>
          <a:blip r:embed="rId10"/>
          <a:stretch>
            <a:fillRect/>
          </a:stretch>
        </p:blipFill>
        <p:spPr>
          <a:xfrm>
            <a:off x="3131840" y="149096"/>
            <a:ext cx="609600" cy="609600"/>
          </a:xfrm>
          <a:prstGeom prst="rect">
            <a:avLst/>
          </a:prstGeom>
        </p:spPr>
      </p:pic>
    </p:spTree>
    <p:extLst>
      <p:ext uri="{BB962C8B-B14F-4D97-AF65-F5344CB8AC3E}">
        <p14:creationId xmlns:p14="http://schemas.microsoft.com/office/powerpoint/2010/main" val="1524583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7303"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3411" fill="hold"/>
                                        <p:tgtEl>
                                          <p:spTgt spid="6"/>
                                        </p:tgtEl>
                                      </p:cBhvr>
                                    </p:cmd>
                                  </p:childTnLst>
                                </p:cTn>
                              </p:par>
                            </p:childTnLst>
                          </p:cTn>
                        </p:par>
                      </p:childTnLst>
                    </p:cTn>
                  </p:par>
                </p:childTnLst>
              </p:cTn>
              <p:nextCondLst>
                <p:cond evt="onClick" delay="0">
                  <p:tgtEl>
                    <p:spTgt spid="4"/>
                  </p:tgtEl>
                </p:cond>
              </p:nextCondLst>
            </p:seq>
            <p:audio>
              <p:cMediaNode vol="80000">
                <p:cTn id="13" fill="hold" display="0">
                  <p:stCondLst>
                    <p:cond delay="indefinite"/>
                  </p:stCondLst>
                  <p:endCondLst>
                    <p:cond evt="onStopAudio" delay="0">
                      <p:tgtEl>
                        <p:sldTgt/>
                      </p:tgtEl>
                    </p:cond>
                  </p:endCondLst>
                </p:cTn>
                <p:tgtEl>
                  <p:spTgt spid="18"/>
                </p:tgtEl>
              </p:cMediaNode>
            </p:audio>
            <p:seq concurrent="1" nextAc="seek">
              <p:cTn id="14" restart="whenNotActive" fill="hold" evtFilter="cancelBubble" nodeType="interactiveSeq">
                <p:stCondLst>
                  <p:cond evt="onClick" delay="0">
                    <p:tgtEl>
                      <p:spTgt spid="2"/>
                    </p:tgtEl>
                  </p:cond>
                </p:stCondLst>
                <p:endSync evt="end" delay="0">
                  <p:rtn val="all"/>
                </p:endSync>
                <p:childTnLst>
                  <p:par>
                    <p:cTn id="15" fill="hold">
                      <p:stCondLst>
                        <p:cond delay="0"/>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3098" fill="hold"/>
                                        <p:tgtEl>
                                          <p:spTgt spid="18"/>
                                        </p:tgtEl>
                                      </p:cBhvr>
                                    </p:cmd>
                                  </p:childTnLst>
                                </p:cTn>
                              </p:par>
                            </p:childTnLst>
                          </p:cTn>
                        </p:par>
                      </p:childTnLst>
                    </p:cTn>
                  </p:par>
                </p:childTnLst>
              </p:cTn>
              <p:nextCondLst>
                <p:cond evt="onClick" delay="0">
                  <p:tgtEl>
                    <p:spTgt spid="2"/>
                  </p:tgtEl>
                </p:cond>
              </p:nextCondLst>
            </p:seq>
            <p:audio>
              <p:cMediaNode vol="80000">
                <p:cTn id="19" fill="hold" display="0">
                  <p:stCondLst>
                    <p:cond delay="indefinite"/>
                  </p:stCondLst>
                  <p:endCondLst>
                    <p:cond evt="onStopAudio" delay="0">
                      <p:tgtEl>
                        <p:sldTgt/>
                      </p:tgtEl>
                    </p:cond>
                  </p:endCondLst>
                </p:cTn>
                <p:tgtEl>
                  <p:spTgt spid="19"/>
                </p:tgtEl>
              </p:cMediaNode>
            </p:audio>
            <p:seq concurrent="1" nextAc="seek">
              <p:cTn id="20" restart="whenNotActive" fill="hold" evtFilter="cancelBubble" nodeType="interactiveSeq">
                <p:stCondLst>
                  <p:cond evt="onClick" delay="0">
                    <p:tgtEl>
                      <p:spTgt spid="5"/>
                    </p:tgtEl>
                  </p:cond>
                </p:stCondLst>
                <p:endSync evt="end" delay="0">
                  <p:rtn val="all"/>
                </p:endSync>
                <p:childTnLst>
                  <p:par>
                    <p:cTn id="21" fill="hold">
                      <p:stCondLst>
                        <p:cond delay="0"/>
                      </p:stCondLst>
                      <p:childTnLst>
                        <p:par>
                          <p:cTn id="22" fill="hold">
                            <p:stCondLst>
                              <p:cond delay="0"/>
                            </p:stCondLst>
                            <p:childTnLst>
                              <p:par>
                                <p:cTn id="23" presetID="1" presetClass="mediacall" presetSubtype="0" fill="hold" nodeType="clickEffect">
                                  <p:stCondLst>
                                    <p:cond delay="0"/>
                                  </p:stCondLst>
                                  <p:childTnLst>
                                    <p:cmd type="call" cmd="playFrom(0.0)">
                                      <p:cBhvr>
                                        <p:cTn id="24" dur="3359" fill="hold"/>
                                        <p:tgtEl>
                                          <p:spTgt spid="19"/>
                                        </p:tgtEl>
                                      </p:cBhvr>
                                    </p:cmd>
                                  </p:childTnLst>
                                </p:cTn>
                              </p:par>
                            </p:childTnLst>
                          </p:cTn>
                        </p:par>
                      </p:childTnLst>
                    </p:cTn>
                  </p:par>
                </p:childTnLst>
              </p:cTn>
              <p:nextCondLst>
                <p:cond evt="onClick" delay="0">
                  <p:tgtEl>
                    <p:spTgt spid="5"/>
                  </p:tgtEl>
                </p:cond>
              </p:nextCondLst>
            </p:seq>
            <p:audio>
              <p:cMediaNode vol="80000">
                <p:cTn id="25" fill="hold" display="0">
                  <p:stCondLst>
                    <p:cond delay="indefinite"/>
                  </p:stCondLst>
                  <p:endCondLst>
                    <p:cond evt="onStopAudio" delay="0">
                      <p:tgtEl>
                        <p:sldTgt/>
                      </p:tgtEl>
                    </p:cond>
                  </p:endCondLst>
                </p:cTn>
                <p:tgtEl>
                  <p:spTgt spid="20"/>
                </p:tgtEl>
              </p:cMediaNode>
            </p:audio>
            <p:seq concurrent="1" nextAc="seek">
              <p:cTn id="26" restart="whenNotActive" fill="hold" evtFilter="cancelBubble" nodeType="interactiveSeq">
                <p:stCondLst>
                  <p:cond evt="onClick" delay="0">
                    <p:tgtEl>
                      <p:spTgt spid="8"/>
                    </p:tgtEl>
                  </p:cond>
                </p:stCondLst>
                <p:endSync evt="end" delay="0">
                  <p:rtn val="all"/>
                </p:endSync>
                <p:childTnLst>
                  <p:par>
                    <p:cTn id="27" fill="hold">
                      <p:stCondLst>
                        <p:cond delay="0"/>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3411" fill="hold"/>
                                        <p:tgtEl>
                                          <p:spTgt spid="20"/>
                                        </p:tgtEl>
                                      </p:cBhvr>
                                    </p:cmd>
                                  </p:childTnLst>
                                </p:cTn>
                              </p:par>
                            </p:childTnLst>
                          </p:cTn>
                        </p:par>
                      </p:childTnLst>
                    </p:cTn>
                  </p:par>
                </p:childTnLst>
              </p:cTn>
              <p:nextCondLst>
                <p:cond evt="onClick" delay="0">
                  <p:tgtEl>
                    <p:spTgt spid="8"/>
                  </p:tgtEl>
                </p:cond>
              </p:nextCondLst>
            </p:seq>
            <p:audio>
              <p:cMediaNode vol="80000">
                <p:cTn id="31" fill="hold" display="0">
                  <p:stCondLst>
                    <p:cond delay="indefinite"/>
                  </p:stCondLst>
                  <p:endCondLst>
                    <p:cond evt="onStopAudio" delay="0">
                      <p:tgtEl>
                        <p:sldTgt/>
                      </p:tgtEl>
                    </p:cond>
                  </p:endCondLst>
                </p:cTn>
                <p:tgtEl>
                  <p:spTgt spid="21"/>
                </p:tgtEl>
              </p:cMediaNode>
            </p:audio>
            <p:seq concurrent="1" nextAc="seek">
              <p:cTn id="32" restart="whenNotActive" fill="hold" evtFilter="cancelBubble" nodeType="interactiveSeq">
                <p:stCondLst>
                  <p:cond evt="onClick" delay="0">
                    <p:tgtEl>
                      <p:spTgt spid="3"/>
                    </p:tgtEl>
                  </p:cond>
                </p:stCondLst>
                <p:endSync evt="end" delay="0">
                  <p:rtn val="all"/>
                </p:endSync>
                <p:childTnLst>
                  <p:par>
                    <p:cTn id="33" fill="hold">
                      <p:stCondLst>
                        <p:cond delay="0"/>
                      </p:stCondLst>
                      <p:childTnLst>
                        <p:par>
                          <p:cTn id="34" fill="hold">
                            <p:stCondLst>
                              <p:cond delay="0"/>
                            </p:stCondLst>
                            <p:childTnLst>
                              <p:par>
                                <p:cTn id="35" presetID="1" presetClass="mediacall" presetSubtype="0" fill="hold" nodeType="clickEffect">
                                  <p:stCondLst>
                                    <p:cond delay="0"/>
                                  </p:stCondLst>
                                  <p:childTnLst>
                                    <p:cmd type="call" cmd="playFrom(0.0)">
                                      <p:cBhvr>
                                        <p:cTn id="36" dur="3359" fill="hold"/>
                                        <p:tgtEl>
                                          <p:spTgt spid="21"/>
                                        </p:tgtEl>
                                      </p:cBhvr>
                                    </p:cmd>
                                  </p:childTnLst>
                                </p:cTn>
                              </p:par>
                            </p:childTnLst>
                          </p:cTn>
                        </p:par>
                      </p:childTnLst>
                    </p:cTn>
                  </p:par>
                </p:childTnLst>
              </p:cTn>
              <p:nextCondLst>
                <p:cond evt="onClick" delay="0">
                  <p:tgtEl>
                    <p:spTgt spid="3"/>
                  </p:tgtEl>
                </p:cond>
              </p:nextCondLst>
            </p:seq>
            <p:audio>
              <p:cMediaNode vol="80000">
                <p:cTn id="37" fill="hold" display="0">
                  <p:stCondLst>
                    <p:cond delay="indefinite"/>
                  </p:stCondLst>
                  <p:endCondLst>
                    <p:cond evt="onStopAudio" delay="0">
                      <p:tgtEl>
                        <p:sldTgt/>
                      </p:tgtEl>
                    </p:cond>
                  </p:endCondLst>
                </p:cTn>
                <p:tgtEl>
                  <p:spTgt spid="22"/>
                </p:tgtEl>
              </p:cMediaNode>
            </p:audio>
            <p:seq concurrent="1" nextAc="seek">
              <p:cTn id="38" restart="whenNotActive" fill="hold" evtFilter="cancelBubble" nodeType="interactiveSeq">
                <p:stCondLst>
                  <p:cond evt="onClick" delay="0">
                    <p:tgtEl>
                      <p:spTgt spid="7"/>
                    </p:tgtEl>
                  </p:cond>
                </p:stCondLst>
                <p:endSync evt="end" delay="0">
                  <p:rtn val="all"/>
                </p:endSync>
                <p:childTnLst>
                  <p:par>
                    <p:cTn id="39" fill="hold">
                      <p:stCondLst>
                        <p:cond delay="0"/>
                      </p:stCondLst>
                      <p:childTnLst>
                        <p:par>
                          <p:cTn id="40" fill="hold">
                            <p:stCondLst>
                              <p:cond delay="0"/>
                            </p:stCondLst>
                            <p:childTnLst>
                              <p:par>
                                <p:cTn id="41" presetID="1" presetClass="mediacall" presetSubtype="0" fill="hold" nodeType="clickEffect">
                                  <p:stCondLst>
                                    <p:cond delay="0"/>
                                  </p:stCondLst>
                                  <p:childTnLst>
                                    <p:cmd type="call" cmd="playFrom(0.0)">
                                      <p:cBhvr>
                                        <p:cTn id="42" dur="3098" fill="hold"/>
                                        <p:tgtEl>
                                          <p:spTgt spid="22"/>
                                        </p:tgtEl>
                                      </p:cBhvr>
                                    </p:cmd>
                                  </p:childTnLst>
                                </p:cTn>
                              </p:par>
                            </p:childTnLst>
                          </p:cTn>
                        </p:par>
                      </p:childTnLst>
                    </p:cTn>
                  </p:par>
                </p:childTnLst>
              </p:cTn>
              <p:nextCondLst>
                <p:cond evt="onClick" delay="0">
                  <p:tgtEl>
                    <p:spTgt spid="7"/>
                  </p:tgtEl>
                </p:cond>
              </p:nextCondLst>
            </p:seq>
            <p:audio>
              <p:cMediaNode vol="80000">
                <p:cTn id="43" fill="hold" display="0">
                  <p:stCondLst>
                    <p:cond delay="indefinite"/>
                  </p:stCondLst>
                  <p:endCondLst>
                    <p:cond evt="onStopAudio" delay="0">
                      <p:tgtEl>
                        <p:sldTgt/>
                      </p:tgtEl>
                    </p:cond>
                  </p:endCondLst>
                </p:cTn>
                <p:tgtEl>
                  <p:spTgt spid="2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ovéPole 4"/>
          <p:cNvSpPr txBox="1"/>
          <p:nvPr/>
        </p:nvSpPr>
        <p:spPr>
          <a:xfrm>
            <a:off x="179512" y="260648"/>
            <a:ext cx="4651723" cy="400110"/>
          </a:xfrm>
          <a:prstGeom prst="rect">
            <a:avLst/>
          </a:prstGeom>
        </p:spPr>
        <p:style>
          <a:lnRef idx="1">
            <a:schemeClr val="accent2"/>
          </a:lnRef>
          <a:fillRef idx="2">
            <a:schemeClr val="accent2"/>
          </a:fillRef>
          <a:effectRef idx="1">
            <a:schemeClr val="accent2"/>
          </a:effectRef>
          <a:fontRef idx="minor">
            <a:schemeClr val="dk1"/>
          </a:fontRef>
        </p:style>
        <p:txBody>
          <a:bodyPr wrap="none" rtlCol="0">
            <a:spAutoFit/>
          </a:bodyPr>
          <a:lstStyle/>
          <a:p>
            <a:r>
              <a:rPr lang="cs-CZ" sz="2000" dirty="0" smtClean="0"/>
              <a:t>ZKUS POJMENOVAT BARVY NA SRDÍČKÁCH </a:t>
            </a:r>
            <a:endParaRPr lang="cs-CZ" sz="2000" dirty="0"/>
          </a:p>
        </p:txBody>
      </p:sp>
      <p:sp>
        <p:nvSpPr>
          <p:cNvPr id="9" name="Tlačítko akce: Vlastní 8">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Srdce 1"/>
          <p:cNvSpPr/>
          <p:nvPr/>
        </p:nvSpPr>
        <p:spPr>
          <a:xfrm>
            <a:off x="323528" y="2926405"/>
            <a:ext cx="2304256" cy="2304256"/>
          </a:xfrm>
          <a:prstGeom prst="hear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Srdce 2"/>
          <p:cNvSpPr/>
          <p:nvPr/>
        </p:nvSpPr>
        <p:spPr>
          <a:xfrm>
            <a:off x="3419872" y="2926405"/>
            <a:ext cx="2304256" cy="2304256"/>
          </a:xfrm>
          <a:prstGeom prst="hear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Srdce 3"/>
          <p:cNvSpPr/>
          <p:nvPr/>
        </p:nvSpPr>
        <p:spPr>
          <a:xfrm>
            <a:off x="6372200" y="2926405"/>
            <a:ext cx="2304256" cy="2304256"/>
          </a:xfrm>
          <a:prstGeom prst="hear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1" name="bílá.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70856" y="2316805"/>
            <a:ext cx="609600" cy="609600"/>
          </a:xfrm>
          <a:prstGeom prst="rect">
            <a:avLst/>
          </a:prstGeom>
        </p:spPr>
      </p:pic>
      <p:pic>
        <p:nvPicPr>
          <p:cNvPr id="12" name="šedá.mp3">
            <a:hlinkClick r:id="" action="ppaction://media"/>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4267200" y="2354538"/>
            <a:ext cx="609600" cy="609600"/>
          </a:xfrm>
          <a:prstGeom prst="rect">
            <a:avLst/>
          </a:prstGeom>
        </p:spPr>
      </p:pic>
      <p:pic>
        <p:nvPicPr>
          <p:cNvPr id="13" name="černá.mp3">
            <a:hlinkClick r:id="" action="ppaction://media"/>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7219528" y="2354538"/>
            <a:ext cx="609600" cy="609600"/>
          </a:xfrm>
          <a:prstGeom prst="rect">
            <a:avLst/>
          </a:prstGeom>
        </p:spPr>
      </p:pic>
      <p:pic>
        <p:nvPicPr>
          <p:cNvPr id="14" name="urči barvy na srdíčkách.mp3">
            <a:hlinkClick r:id="" action="ppaction://media"/>
          </p:cNvPr>
          <p:cNvPicPr>
            <a:picLocks noChangeAspect="1"/>
          </p:cNvPicPr>
          <p:nvPr>
            <a:audioFile r:link="rId8"/>
            <p:extLst>
              <p:ext uri="{DAA4B4D4-6D71-4841-9C94-3DE7FCFB9230}">
                <p14:media xmlns:p14="http://schemas.microsoft.com/office/powerpoint/2010/main" r:embed="rId7"/>
              </p:ext>
            </p:extLst>
          </p:nvPr>
        </p:nvPicPr>
        <p:blipFill>
          <a:blip r:embed="rId10"/>
          <a:stretch>
            <a:fillRect/>
          </a:stretch>
        </p:blipFill>
        <p:spPr>
          <a:xfrm>
            <a:off x="5081348" y="155903"/>
            <a:ext cx="609600" cy="609600"/>
          </a:xfrm>
          <a:prstGeom prst="rect">
            <a:avLst/>
          </a:prstGeom>
        </p:spPr>
      </p:pic>
    </p:spTree>
    <p:extLst>
      <p:ext uri="{BB962C8B-B14F-4D97-AF65-F5344CB8AC3E}">
        <p14:creationId xmlns:p14="http://schemas.microsoft.com/office/powerpoint/2010/main" val="2168849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6624"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3098" fill="hold"/>
                                        <p:tgtEl>
                                          <p:spTgt spid="11"/>
                                        </p:tgtEl>
                                      </p:cBhvr>
                                    </p:cmd>
                                  </p:childTnLst>
                                </p:cTn>
                              </p:par>
                            </p:childTnLst>
                          </p:cTn>
                        </p:par>
                      </p:childTnLst>
                    </p:cTn>
                  </p:par>
                </p:childTnLst>
              </p:cTn>
              <p:nextCondLst>
                <p:cond evt="onClick" delay="0">
                  <p:tgtEl>
                    <p:spTgt spid="2"/>
                  </p:tgtEl>
                </p:cond>
              </p:nextCondLst>
            </p:seq>
            <p:audio>
              <p:cMediaNode vol="80000">
                <p:cTn id="13" fill="hold" display="0">
                  <p:stCondLst>
                    <p:cond delay="indefinite"/>
                  </p:stCondLst>
                  <p:endCondLst>
                    <p:cond evt="onStopAudio" delay="0">
                      <p:tgtEl>
                        <p:sldTgt/>
                      </p:tgtEl>
                    </p:cond>
                  </p:endCondLst>
                </p:cTn>
                <p:tgtEl>
                  <p:spTgt spid="12"/>
                </p:tgtEl>
              </p:cMediaNode>
            </p:audio>
            <p:seq concurrent="1" nextAc="seek">
              <p:cTn id="14" restart="whenNotActive" fill="hold" evtFilter="cancelBubble" nodeType="interactiveSeq">
                <p:stCondLst>
                  <p:cond evt="onClick" delay="0">
                    <p:tgtEl>
                      <p:spTgt spid="3"/>
                    </p:tgtEl>
                  </p:cond>
                </p:stCondLst>
                <p:endSync evt="end" delay="0">
                  <p:rtn val="all"/>
                </p:endSync>
                <p:childTnLst>
                  <p:par>
                    <p:cTn id="15" fill="hold">
                      <p:stCondLst>
                        <p:cond delay="0"/>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3359" fill="hold"/>
                                        <p:tgtEl>
                                          <p:spTgt spid="12"/>
                                        </p:tgtEl>
                                      </p:cBhvr>
                                    </p:cmd>
                                  </p:childTnLst>
                                </p:cTn>
                              </p:par>
                            </p:childTnLst>
                          </p:cTn>
                        </p:par>
                      </p:childTnLst>
                    </p:cTn>
                  </p:par>
                </p:childTnLst>
              </p:cTn>
              <p:nextCondLst>
                <p:cond evt="onClick" delay="0">
                  <p:tgtEl>
                    <p:spTgt spid="3"/>
                  </p:tgtEl>
                </p:cond>
              </p:nextCondLst>
            </p:seq>
            <p:audio>
              <p:cMediaNode vol="80000">
                <p:cTn id="19" fill="hold" display="0">
                  <p:stCondLst>
                    <p:cond delay="indefinite"/>
                  </p:stCondLst>
                  <p:endCondLst>
                    <p:cond evt="onStopAudio" delay="0">
                      <p:tgtEl>
                        <p:sldTgt/>
                      </p:tgtEl>
                    </p:cond>
                  </p:endCondLst>
                </p:cTn>
                <p:tgtEl>
                  <p:spTgt spid="13"/>
                </p:tgtEl>
              </p:cMediaNode>
            </p:audio>
            <p:seq concurrent="1" nextAc="seek">
              <p:cTn id="20" restart="whenNotActive" fill="hold" evtFilter="cancelBubble" nodeType="interactiveSeq">
                <p:stCondLst>
                  <p:cond evt="onClick" delay="0">
                    <p:tgtEl>
                      <p:spTgt spid="4"/>
                    </p:tgtEl>
                  </p:cond>
                </p:stCondLst>
                <p:endSync evt="end" delay="0">
                  <p:rtn val="all"/>
                </p:endSync>
                <p:childTnLst>
                  <p:par>
                    <p:cTn id="21" fill="hold">
                      <p:stCondLst>
                        <p:cond delay="0"/>
                      </p:stCondLst>
                      <p:childTnLst>
                        <p:par>
                          <p:cTn id="22" fill="hold">
                            <p:stCondLst>
                              <p:cond delay="0"/>
                            </p:stCondLst>
                            <p:childTnLst>
                              <p:par>
                                <p:cTn id="23" presetID="1" presetClass="mediacall" presetSubtype="0" fill="hold" nodeType="clickEffect">
                                  <p:stCondLst>
                                    <p:cond delay="0"/>
                                  </p:stCondLst>
                                  <p:childTnLst>
                                    <p:cmd type="call" cmd="playFrom(0.0)">
                                      <p:cBhvr>
                                        <p:cTn id="24" dur="3411" fill="hold"/>
                                        <p:tgtEl>
                                          <p:spTgt spid="13"/>
                                        </p:tgtEl>
                                      </p:cBhvr>
                                    </p:cmd>
                                  </p:childTnLst>
                                </p:cTn>
                              </p:par>
                            </p:childTnLst>
                          </p:cTn>
                        </p:par>
                      </p:childTnLst>
                    </p:cTn>
                  </p:par>
                </p:childTnLst>
              </p:cTn>
              <p:nextCondLst>
                <p:cond evt="onClick" delay="0">
                  <p:tgtEl>
                    <p:spTgt spid="4"/>
                  </p:tgtEl>
                </p:cond>
              </p:nextCondLst>
            </p:seq>
            <p:audio>
              <p:cMediaNode vol="80000">
                <p:cTn id="25" fill="hold" display="0">
                  <p:stCondLst>
                    <p:cond delay="indefinite"/>
                  </p:stCondLst>
                  <p:endCondLst>
                    <p:cond evt="onStopAudio" delay="0">
                      <p:tgtEl>
                        <p:sldTgt/>
                      </p:tgtEl>
                    </p:cond>
                  </p:endCondLst>
                </p:cTn>
                <p:tgtEl>
                  <p:spTgt spid="1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ovéPole 19"/>
          <p:cNvSpPr txBox="1"/>
          <p:nvPr/>
        </p:nvSpPr>
        <p:spPr>
          <a:xfrm>
            <a:off x="213832" y="279888"/>
            <a:ext cx="3814186" cy="400110"/>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000" dirty="0" smtClean="0">
                <a:solidFill>
                  <a:srgbClr val="C00000"/>
                </a:solidFill>
              </a:rPr>
              <a:t>VYHLEDEJ VŠECHNY </a:t>
            </a:r>
            <a:r>
              <a:rPr lang="cs-CZ" sz="2000" dirty="0" smtClean="0"/>
              <a:t>ČERNÉ </a:t>
            </a:r>
            <a:r>
              <a:rPr lang="cs-CZ" sz="2000" dirty="0" smtClean="0">
                <a:solidFill>
                  <a:srgbClr val="C00000"/>
                </a:solidFill>
              </a:rPr>
              <a:t>MRAKY</a:t>
            </a:r>
            <a:endParaRPr lang="cs-CZ" sz="2000" dirty="0">
              <a:solidFill>
                <a:srgbClr val="C00000"/>
              </a:solidFill>
            </a:endParaRPr>
          </a:p>
        </p:txBody>
      </p:sp>
      <p:sp>
        <p:nvSpPr>
          <p:cNvPr id="21" name="Tlačítko akce: Vlastní 20">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Mrak 2"/>
          <p:cNvSpPr/>
          <p:nvPr/>
        </p:nvSpPr>
        <p:spPr>
          <a:xfrm>
            <a:off x="6181328" y="5733256"/>
            <a:ext cx="1270992" cy="754712"/>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Mrak 3"/>
          <p:cNvSpPr/>
          <p:nvPr/>
        </p:nvSpPr>
        <p:spPr>
          <a:xfrm>
            <a:off x="7452320" y="4601188"/>
            <a:ext cx="1270992" cy="754712"/>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Mrak 4"/>
          <p:cNvSpPr/>
          <p:nvPr/>
        </p:nvSpPr>
        <p:spPr>
          <a:xfrm>
            <a:off x="5400113" y="4062177"/>
            <a:ext cx="1270992" cy="754712"/>
          </a:xfrm>
          <a:prstGeom prst="cloud">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Mrak 5"/>
          <p:cNvSpPr/>
          <p:nvPr/>
        </p:nvSpPr>
        <p:spPr>
          <a:xfrm>
            <a:off x="1536859" y="1250173"/>
            <a:ext cx="1270992" cy="754712"/>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Mrak 6"/>
          <p:cNvSpPr/>
          <p:nvPr/>
        </p:nvSpPr>
        <p:spPr>
          <a:xfrm>
            <a:off x="5370092" y="2365249"/>
            <a:ext cx="1270992" cy="754712"/>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Mrak 7"/>
          <p:cNvSpPr/>
          <p:nvPr/>
        </p:nvSpPr>
        <p:spPr>
          <a:xfrm>
            <a:off x="7458405" y="2742605"/>
            <a:ext cx="1270992" cy="754712"/>
          </a:xfrm>
          <a:prstGeom prst="cloud">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Mrak 8"/>
          <p:cNvSpPr/>
          <p:nvPr/>
        </p:nvSpPr>
        <p:spPr>
          <a:xfrm>
            <a:off x="7243923" y="835162"/>
            <a:ext cx="1270992" cy="754712"/>
          </a:xfrm>
          <a:prstGeom prst="cloud">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Mrak 9"/>
          <p:cNvSpPr/>
          <p:nvPr/>
        </p:nvSpPr>
        <p:spPr>
          <a:xfrm>
            <a:off x="611560" y="2543423"/>
            <a:ext cx="1270992" cy="754712"/>
          </a:xfrm>
          <a:prstGeom prst="cloud">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Mrak 10"/>
          <p:cNvSpPr/>
          <p:nvPr/>
        </p:nvSpPr>
        <p:spPr>
          <a:xfrm>
            <a:off x="2838345" y="4079824"/>
            <a:ext cx="1270992" cy="754712"/>
          </a:xfrm>
          <a:prstGeom prst="cloud">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Mrak 11"/>
          <p:cNvSpPr/>
          <p:nvPr/>
        </p:nvSpPr>
        <p:spPr>
          <a:xfrm>
            <a:off x="3281941" y="2543423"/>
            <a:ext cx="1270992" cy="754712"/>
          </a:xfrm>
          <a:prstGeom prst="cloud">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Mrak 12"/>
          <p:cNvSpPr/>
          <p:nvPr/>
        </p:nvSpPr>
        <p:spPr>
          <a:xfrm>
            <a:off x="1475656" y="5713196"/>
            <a:ext cx="1270992" cy="754712"/>
          </a:xfrm>
          <a:prstGeom prst="cloud">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Mrak 13"/>
          <p:cNvSpPr/>
          <p:nvPr/>
        </p:nvSpPr>
        <p:spPr>
          <a:xfrm>
            <a:off x="4097464" y="5355900"/>
            <a:ext cx="1270992" cy="754712"/>
          </a:xfrm>
          <a:prstGeom prst="cloud">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Mrak 14"/>
          <p:cNvSpPr/>
          <p:nvPr/>
        </p:nvSpPr>
        <p:spPr>
          <a:xfrm>
            <a:off x="4964928" y="839544"/>
            <a:ext cx="1270992" cy="754712"/>
          </a:xfrm>
          <a:prstGeom prst="cloud">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Mrak 15"/>
          <p:cNvSpPr/>
          <p:nvPr/>
        </p:nvSpPr>
        <p:spPr>
          <a:xfrm>
            <a:off x="545637" y="4581128"/>
            <a:ext cx="1270992" cy="754712"/>
          </a:xfrm>
          <a:prstGeom prst="cloud">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TextovéPole 18"/>
          <p:cNvSpPr txBox="1"/>
          <p:nvPr/>
        </p:nvSpPr>
        <p:spPr>
          <a:xfrm>
            <a:off x="107504" y="764704"/>
            <a:ext cx="72008" cy="369332"/>
          </a:xfrm>
          <a:prstGeom prst="rect">
            <a:avLst/>
          </a:prstGeom>
          <a:noFill/>
        </p:spPr>
        <p:txBody>
          <a:bodyPr wrap="square" rtlCol="0">
            <a:spAutoFit/>
          </a:bodyPr>
          <a:lstStyle/>
          <a:p>
            <a:endParaRPr lang="cs-CZ" dirty="0"/>
          </a:p>
        </p:txBody>
      </p:sp>
      <p:pic>
        <p:nvPicPr>
          <p:cNvPr id="2" name="vyhledej černé mraky.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248133" y="155104"/>
            <a:ext cx="609600" cy="609600"/>
          </a:xfrm>
          <a:prstGeom prst="rect">
            <a:avLst/>
          </a:prstGeom>
        </p:spPr>
      </p:pic>
    </p:spTree>
    <p:extLst>
      <p:ext uri="{BB962C8B-B14F-4D97-AF65-F5344CB8AC3E}">
        <p14:creationId xmlns:p14="http://schemas.microsoft.com/office/powerpoint/2010/main" val="2698921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618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6"/>
                    </p:tgtEl>
                  </p:cond>
                </p:stCondLst>
                <p:endSync evt="end" delay="0">
                  <p:rtn val="all"/>
                </p:endSync>
                <p:childTnLst>
                  <p:par>
                    <p:cTn id="8" fill="hold">
                      <p:stCondLst>
                        <p:cond delay="0"/>
                      </p:stCondLst>
                      <p:childTnLst>
                        <p:par>
                          <p:cTn id="9" fill="hold">
                            <p:stCondLst>
                              <p:cond delay="0"/>
                            </p:stCondLst>
                            <p:childTnLst>
                              <p:par>
                                <p:cTn id="10" presetID="6" presetClass="emph" presetSubtype="0" fill="hold" grpId="0" nodeType="clickEffect">
                                  <p:stCondLst>
                                    <p:cond delay="0"/>
                                  </p:stCondLst>
                                  <p:childTnLst>
                                    <p:animScale>
                                      <p:cBhvr>
                                        <p:cTn id="11" dur="2000" fill="hold"/>
                                        <p:tgtEl>
                                          <p:spTgt spid="16"/>
                                        </p:tgtEl>
                                      </p:cBhvr>
                                      <p:by x="150000" y="150000"/>
                                    </p:animScale>
                                  </p:childTnLst>
                                  <p:subTnLst>
                                    <p:audio>
                                      <p:cMediaNode>
                                        <p:cTn display="0" masterRel="sameClick">
                                          <p:stCondLst>
                                            <p:cond evt="begin" delay="0">
                                              <p:tn val="10"/>
                                            </p:cond>
                                          </p:stCondLst>
                                          <p:endCondLst>
                                            <p:cond evt="onStopAudio" delay="0">
                                              <p:tgtEl>
                                                <p:sldTgt/>
                                              </p:tgtEl>
                                            </p:cond>
                                          </p:endCondLst>
                                        </p:cTn>
                                        <p:tgtEl>
                                          <p:sndTgt r:embed="rId4" name="chimes.wav"/>
                                        </p:tgtEl>
                                      </p:cMediaNode>
                                    </p:audio>
                                  </p:subTnLst>
                                </p:cTn>
                              </p:par>
                            </p:childTnLst>
                          </p:cTn>
                        </p:par>
                      </p:childTnLst>
                    </p:cTn>
                  </p:par>
                </p:childTnLst>
              </p:cTn>
              <p:nextCondLst>
                <p:cond evt="onClick" delay="0">
                  <p:tgtEl>
                    <p:spTgt spid="16"/>
                  </p:tgtEl>
                </p:cond>
              </p:nextCondLst>
            </p:seq>
            <p:seq concurrent="1" nextAc="seek">
              <p:cTn id="12" restart="whenNotActive" fill="hold" evtFilter="cancelBubble" nodeType="interactiveSeq">
                <p:stCondLst>
                  <p:cond evt="onClick" delay="0">
                    <p:tgtEl>
                      <p:spTgt spid="12"/>
                    </p:tgtEl>
                  </p:cond>
                </p:stCondLst>
                <p:endSync evt="end" delay="0">
                  <p:rtn val="all"/>
                </p:endSync>
                <p:childTnLst>
                  <p:par>
                    <p:cTn id="13" fill="hold">
                      <p:stCondLst>
                        <p:cond delay="0"/>
                      </p:stCondLst>
                      <p:childTnLst>
                        <p:par>
                          <p:cTn id="14" fill="hold">
                            <p:stCondLst>
                              <p:cond delay="0"/>
                            </p:stCondLst>
                            <p:childTnLst>
                              <p:par>
                                <p:cTn id="15" presetID="6" presetClass="emph" presetSubtype="0" fill="hold" grpId="0" nodeType="clickEffect">
                                  <p:stCondLst>
                                    <p:cond delay="0"/>
                                  </p:stCondLst>
                                  <p:childTnLst>
                                    <p:animScale>
                                      <p:cBhvr>
                                        <p:cTn id="16" dur="2000" fill="hold"/>
                                        <p:tgtEl>
                                          <p:spTgt spid="12"/>
                                        </p:tgtEl>
                                      </p:cBhvr>
                                      <p:by x="150000" y="150000"/>
                                    </p:animScale>
                                  </p:childTnLst>
                                  <p:subTnLst>
                                    <p:audio>
                                      <p:cMediaNode>
                                        <p:cTn display="0" masterRel="sameClick">
                                          <p:stCondLst>
                                            <p:cond evt="begin" delay="0">
                                              <p:tn val="15"/>
                                            </p:cond>
                                          </p:stCondLst>
                                          <p:endCondLst>
                                            <p:cond evt="onStopAudio" delay="0">
                                              <p:tgtEl>
                                                <p:sldTgt/>
                                              </p:tgtEl>
                                            </p:cond>
                                          </p:endCondLst>
                                        </p:cTn>
                                        <p:tgtEl>
                                          <p:sndTgt r:embed="rId4" name="chimes.wav"/>
                                        </p:tgtEl>
                                      </p:cMediaNode>
                                    </p:audio>
                                  </p:subTnLst>
                                </p:cTn>
                              </p:par>
                            </p:childTnLst>
                          </p:cTn>
                        </p:par>
                      </p:childTnLst>
                    </p:cTn>
                  </p:par>
                </p:childTnLst>
              </p:cTn>
              <p:nextCondLst>
                <p:cond evt="onClick" delay="0">
                  <p:tgtEl>
                    <p:spTgt spid="12"/>
                  </p:tgtEl>
                </p:cond>
              </p:nextCondLst>
            </p:seq>
            <p:seq concurrent="1" nextAc="seek">
              <p:cTn id="17" restart="whenNotActive" fill="hold" evtFilter="cancelBubble" nodeType="interactiveSeq">
                <p:stCondLst>
                  <p:cond evt="onClick" delay="0">
                    <p:tgtEl>
                      <p:spTgt spid="14"/>
                    </p:tgtEl>
                  </p:cond>
                </p:stCondLst>
                <p:endSync evt="end" delay="0">
                  <p:rtn val="all"/>
                </p:endSync>
                <p:childTnLst>
                  <p:par>
                    <p:cTn id="18" fill="hold">
                      <p:stCondLst>
                        <p:cond delay="0"/>
                      </p:stCondLst>
                      <p:childTnLst>
                        <p:par>
                          <p:cTn id="19" fill="hold">
                            <p:stCondLst>
                              <p:cond delay="0"/>
                            </p:stCondLst>
                            <p:childTnLst>
                              <p:par>
                                <p:cTn id="20" presetID="6" presetClass="emph" presetSubtype="0" fill="hold" grpId="0" nodeType="clickEffect">
                                  <p:stCondLst>
                                    <p:cond delay="0"/>
                                  </p:stCondLst>
                                  <p:childTnLst>
                                    <p:animScale>
                                      <p:cBhvr>
                                        <p:cTn id="21" dur="2000" fill="hold"/>
                                        <p:tgtEl>
                                          <p:spTgt spid="14"/>
                                        </p:tgtEl>
                                      </p:cBhvr>
                                      <p:by x="150000" y="150000"/>
                                    </p:animScale>
                                  </p:childTnLst>
                                  <p:subTnLst>
                                    <p:audio>
                                      <p:cMediaNode>
                                        <p:cTn display="0" masterRel="sameClick">
                                          <p:stCondLst>
                                            <p:cond evt="begin" delay="0">
                                              <p:tn val="20"/>
                                            </p:cond>
                                          </p:stCondLst>
                                          <p:endCondLst>
                                            <p:cond evt="onStopAudio" delay="0">
                                              <p:tgtEl>
                                                <p:sldTgt/>
                                              </p:tgtEl>
                                            </p:cond>
                                          </p:endCondLst>
                                        </p:cTn>
                                        <p:tgtEl>
                                          <p:sndTgt r:embed="rId4" name="chimes.wav"/>
                                        </p:tgtEl>
                                      </p:cMediaNode>
                                    </p:audio>
                                  </p:subTnLst>
                                </p:cTn>
                              </p:par>
                            </p:childTnLst>
                          </p:cTn>
                        </p:par>
                      </p:childTnLst>
                    </p:cTn>
                  </p:par>
                </p:childTnLst>
              </p:cTn>
              <p:nextCondLst>
                <p:cond evt="onClick" delay="0">
                  <p:tgtEl>
                    <p:spTgt spid="14"/>
                  </p:tgtEl>
                </p:cond>
              </p:nextCondLst>
            </p:seq>
            <p:seq concurrent="1" nextAc="seek">
              <p:cTn id="22" restart="whenNotActive" fill="hold" evtFilter="cancelBubble" nodeType="interactiveSeq">
                <p:stCondLst>
                  <p:cond evt="onClick" delay="0">
                    <p:tgtEl>
                      <p:spTgt spid="15"/>
                    </p:tgtEl>
                  </p:cond>
                </p:stCondLst>
                <p:endSync evt="end" delay="0">
                  <p:rtn val="all"/>
                </p:endSync>
                <p:childTnLst>
                  <p:par>
                    <p:cTn id="23" fill="hold">
                      <p:stCondLst>
                        <p:cond delay="0"/>
                      </p:stCondLst>
                      <p:childTnLst>
                        <p:par>
                          <p:cTn id="24" fill="hold">
                            <p:stCondLst>
                              <p:cond delay="0"/>
                            </p:stCondLst>
                            <p:childTnLst>
                              <p:par>
                                <p:cTn id="25" presetID="6" presetClass="emph" presetSubtype="0" fill="hold" grpId="0" nodeType="clickEffect">
                                  <p:stCondLst>
                                    <p:cond delay="0"/>
                                  </p:stCondLst>
                                  <p:childTnLst>
                                    <p:animScale>
                                      <p:cBhvr>
                                        <p:cTn id="26" dur="2000" fill="hold"/>
                                        <p:tgtEl>
                                          <p:spTgt spid="15"/>
                                        </p:tgtEl>
                                      </p:cBhvr>
                                      <p:by x="150000" y="150000"/>
                                    </p:animScale>
                                  </p:childTnLst>
                                  <p:subTnLst>
                                    <p:audio>
                                      <p:cMediaNode>
                                        <p:cTn display="0" masterRel="sameClick">
                                          <p:stCondLst>
                                            <p:cond evt="begin" delay="0">
                                              <p:tn val="25"/>
                                            </p:cond>
                                          </p:stCondLst>
                                          <p:endCondLst>
                                            <p:cond evt="onStopAudio" delay="0">
                                              <p:tgtEl>
                                                <p:sldTgt/>
                                              </p:tgtEl>
                                            </p:cond>
                                          </p:endCondLst>
                                        </p:cTn>
                                        <p:tgtEl>
                                          <p:sndTgt r:embed="rId4" name="chimes.wav"/>
                                        </p:tgtEl>
                                      </p:cMediaNode>
                                    </p:audio>
                                  </p:subTnLst>
                                </p:cTn>
                              </p:par>
                            </p:childTnLst>
                          </p:cTn>
                        </p:par>
                      </p:childTnLst>
                    </p:cTn>
                  </p:par>
                </p:childTnLst>
              </p:cTn>
              <p:nextCondLst>
                <p:cond evt="onClick" delay="0">
                  <p:tgtEl>
                    <p:spTgt spid="15"/>
                  </p:tgtEl>
                </p:cond>
              </p:nextCondLst>
            </p:seq>
            <p:seq concurrent="1" nextAc="seek">
              <p:cTn id="27" restart="whenNotActive" fill="hold" evtFilter="cancelBubble" nodeType="interactiveSeq">
                <p:stCondLst>
                  <p:cond evt="onClick" delay="0">
                    <p:tgtEl>
                      <p:spTgt spid="8"/>
                    </p:tgtEl>
                  </p:cond>
                </p:stCondLst>
                <p:endSync evt="end" delay="0">
                  <p:rtn val="all"/>
                </p:endSync>
                <p:childTnLst>
                  <p:par>
                    <p:cTn id="28" fill="hold">
                      <p:stCondLst>
                        <p:cond delay="0"/>
                      </p:stCondLst>
                      <p:childTnLst>
                        <p:par>
                          <p:cTn id="29" fill="hold">
                            <p:stCondLst>
                              <p:cond delay="0"/>
                            </p:stCondLst>
                            <p:childTnLst>
                              <p:par>
                                <p:cTn id="30" presetID="6" presetClass="emph" presetSubtype="0" fill="hold" grpId="0" nodeType="clickEffect">
                                  <p:stCondLst>
                                    <p:cond delay="0"/>
                                  </p:stCondLst>
                                  <p:childTnLst>
                                    <p:animScale>
                                      <p:cBhvr>
                                        <p:cTn id="31" dur="2000" fill="hold"/>
                                        <p:tgtEl>
                                          <p:spTgt spid="8"/>
                                        </p:tgtEl>
                                      </p:cBhvr>
                                      <p:by x="150000" y="150000"/>
                                    </p:animScale>
                                  </p:childTnLst>
                                  <p:subTnLst>
                                    <p:audio>
                                      <p:cMediaNode>
                                        <p:cTn display="0" masterRel="sameClick">
                                          <p:stCondLst>
                                            <p:cond evt="begin" delay="0">
                                              <p:tn val="30"/>
                                            </p:cond>
                                          </p:stCondLst>
                                          <p:endCondLst>
                                            <p:cond evt="onStopAudio" delay="0">
                                              <p:tgtEl>
                                                <p:sldTgt/>
                                              </p:tgtEl>
                                            </p:cond>
                                          </p:endCondLst>
                                        </p:cTn>
                                        <p:tgtEl>
                                          <p:sndTgt r:embed="rId4" name="chimes.wav"/>
                                        </p:tgtEl>
                                      </p:cMediaNode>
                                    </p:audio>
                                  </p:subTnLst>
                                </p:cTn>
                              </p:par>
                            </p:childTnLst>
                          </p:cTn>
                        </p:par>
                      </p:childTnLst>
                    </p:cTn>
                  </p:par>
                </p:childTnLst>
              </p:cTn>
              <p:nextCondLst>
                <p:cond evt="onClick" delay="0">
                  <p:tgtEl>
                    <p:spTgt spid="8"/>
                  </p:tgtEl>
                </p:cond>
              </p:nextCondLst>
            </p:seq>
            <p:seq concurrent="1" nextAc="seek">
              <p:cTn id="32" restart="whenNotActive" fill="hold" evtFilter="cancelBubble" nodeType="interactiveSeq">
                <p:stCondLst>
                  <p:cond evt="onClick" delay="0">
                    <p:tgtEl>
                      <p:spTgt spid="10"/>
                    </p:tgtEl>
                  </p:cond>
                </p:stCondLst>
                <p:endSync evt="end" delay="0">
                  <p:rtn val="all"/>
                </p:endSync>
                <p:childTnLst>
                  <p:par>
                    <p:cTn id="33" fill="hold">
                      <p:stCondLst>
                        <p:cond delay="0"/>
                      </p:stCondLst>
                      <p:childTnLst>
                        <p:par>
                          <p:cTn id="34" fill="hold">
                            <p:stCondLst>
                              <p:cond delay="0"/>
                            </p:stCondLst>
                            <p:childTnLst>
                              <p:par>
                                <p:cTn id="35" presetID="26" presetClass="exit" presetSubtype="0" fill="hold" grpId="0" nodeType="clickEffect">
                                  <p:stCondLst>
                                    <p:cond delay="0"/>
                                  </p:stCondLst>
                                  <p:childTnLst>
                                    <p:animEffect transition="out" filter="wipe(down)">
                                      <p:cBhvr>
                                        <p:cTn id="36" dur="180" accel="50000">
                                          <p:stCondLst>
                                            <p:cond delay="1820"/>
                                          </p:stCondLst>
                                        </p:cTn>
                                        <p:tgtEl>
                                          <p:spTgt spid="10"/>
                                        </p:tgtEl>
                                      </p:cBhvr>
                                    </p:animEffect>
                                    <p:anim calcmode="lin" valueType="num">
                                      <p:cBhvr>
                                        <p:cTn id="37" dur="1822" tmFilter="0,0; 0.14,0.31; 0.43,0.73; 0.71,0.91; 1.0,1.0">
                                          <p:stCondLst>
                                            <p:cond delay="0"/>
                                          </p:stCondLst>
                                        </p:cTn>
                                        <p:tgtEl>
                                          <p:spTgt spid="10"/>
                                        </p:tgtEl>
                                        <p:attrNameLst>
                                          <p:attrName>ppt_x</p:attrName>
                                        </p:attrNameLst>
                                      </p:cBhvr>
                                      <p:tavLst>
                                        <p:tav tm="0">
                                          <p:val>
                                            <p:strVal val="ppt_x"/>
                                          </p:val>
                                        </p:tav>
                                        <p:tav tm="100000">
                                          <p:val>
                                            <p:strVal val="#ppt_x+0.25"/>
                                          </p:val>
                                        </p:tav>
                                      </p:tavLst>
                                    </p:anim>
                                    <p:anim calcmode="lin" valueType="num">
                                      <p:cBhvr>
                                        <p:cTn id="38" dur="178">
                                          <p:stCondLst>
                                            <p:cond delay="1822"/>
                                          </p:stCondLst>
                                        </p:cTn>
                                        <p:tgtEl>
                                          <p:spTgt spid="10"/>
                                        </p:tgtEl>
                                        <p:attrNameLst>
                                          <p:attrName>ppt_x</p:attrName>
                                        </p:attrNameLst>
                                      </p:cBhvr>
                                      <p:tavLst>
                                        <p:tav tm="0">
                                          <p:val>
                                            <p:strVal val="ppt_x"/>
                                          </p:val>
                                        </p:tav>
                                        <p:tav tm="100000">
                                          <p:val>
                                            <p:strVal val="ppt_x"/>
                                          </p:val>
                                        </p:tav>
                                      </p:tavLst>
                                    </p:anim>
                                    <p:anim calcmode="lin" valueType="num">
                                      <p:cBhvr>
                                        <p:cTn id="39" dur="664" tmFilter="0.0,0.0;0.25,0.07;0.50,0.2;0.75,0.467;1.0,1.0">
                                          <p:stCondLst>
                                            <p:cond delay="0"/>
                                          </p:stCondLst>
                                        </p:cTn>
                                        <p:tgtEl>
                                          <p:spTgt spid="10"/>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40" dur="664" tmFilter="0, 0; 0.125,0.2665; 0.25,0.4; 0.375,0.465; 0.5,0.5;  0.625,0.535; 0.75,0.6; 0.875,0.7335; 1,1">
                                          <p:stCondLst>
                                            <p:cond delay="664"/>
                                          </p:stCondLst>
                                        </p:cTn>
                                        <p:tgtEl>
                                          <p:spTgt spid="10"/>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41" dur="332" tmFilter="0, 0; 0.125,0.2665; 0.25,0.4; 0.375,0.465; 0.5,0.5;  0.625,0.535; 0.75,0.6; 0.875,0.7335; 1,1">
                                          <p:stCondLst>
                                            <p:cond delay="1324"/>
                                          </p:stCondLst>
                                        </p:cTn>
                                        <p:tgtEl>
                                          <p:spTgt spid="10"/>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42" dur="164" tmFilter="0, 0; 0.125,0.2665; 0.25,0.4; 0.375,0.465; 0.5,0.5;  0.625,0.535; 0.75,0.6; 0.875,0.7335; 1,1">
                                          <p:stCondLst>
                                            <p:cond delay="1656"/>
                                          </p:stCondLst>
                                        </p:cTn>
                                        <p:tgtEl>
                                          <p:spTgt spid="10"/>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43" dur="180" accel="50000">
                                          <p:stCondLst>
                                            <p:cond delay="1820"/>
                                          </p:stCondLst>
                                        </p:cTn>
                                        <p:tgtEl>
                                          <p:spTgt spid="10"/>
                                        </p:tgtEl>
                                        <p:attrNameLst>
                                          <p:attrName>ppt_y</p:attrName>
                                        </p:attrNameLst>
                                      </p:cBhvr>
                                      <p:tavLst>
                                        <p:tav tm="0">
                                          <p:val>
                                            <p:strVal val="ppt_y"/>
                                          </p:val>
                                        </p:tav>
                                        <p:tav tm="100000">
                                          <p:val>
                                            <p:strVal val="ppt_y+ppt_h"/>
                                          </p:val>
                                        </p:tav>
                                      </p:tavLst>
                                    </p:anim>
                                    <p:animScale>
                                      <p:cBhvr>
                                        <p:cTn id="44" dur="26">
                                          <p:stCondLst>
                                            <p:cond delay="620"/>
                                          </p:stCondLst>
                                        </p:cTn>
                                        <p:tgtEl>
                                          <p:spTgt spid="10"/>
                                        </p:tgtEl>
                                      </p:cBhvr>
                                      <p:to x="100000" y="60000"/>
                                    </p:animScale>
                                    <p:animScale>
                                      <p:cBhvr>
                                        <p:cTn id="45" dur="166" decel="50000">
                                          <p:stCondLst>
                                            <p:cond delay="646"/>
                                          </p:stCondLst>
                                        </p:cTn>
                                        <p:tgtEl>
                                          <p:spTgt spid="10"/>
                                        </p:tgtEl>
                                      </p:cBhvr>
                                      <p:to x="100000" y="100000"/>
                                    </p:animScale>
                                    <p:animScale>
                                      <p:cBhvr>
                                        <p:cTn id="46" dur="26">
                                          <p:stCondLst>
                                            <p:cond delay="1312"/>
                                          </p:stCondLst>
                                        </p:cTn>
                                        <p:tgtEl>
                                          <p:spTgt spid="10"/>
                                        </p:tgtEl>
                                      </p:cBhvr>
                                      <p:to x="100000" y="80000"/>
                                    </p:animScale>
                                    <p:animScale>
                                      <p:cBhvr>
                                        <p:cTn id="47" dur="166" decel="50000">
                                          <p:stCondLst>
                                            <p:cond delay="1338"/>
                                          </p:stCondLst>
                                        </p:cTn>
                                        <p:tgtEl>
                                          <p:spTgt spid="10"/>
                                        </p:tgtEl>
                                      </p:cBhvr>
                                      <p:to x="100000" y="100000"/>
                                    </p:animScale>
                                    <p:animScale>
                                      <p:cBhvr>
                                        <p:cTn id="48" dur="26">
                                          <p:stCondLst>
                                            <p:cond delay="1642"/>
                                          </p:stCondLst>
                                        </p:cTn>
                                        <p:tgtEl>
                                          <p:spTgt spid="10"/>
                                        </p:tgtEl>
                                      </p:cBhvr>
                                      <p:to x="100000" y="90000"/>
                                    </p:animScale>
                                    <p:animScale>
                                      <p:cBhvr>
                                        <p:cTn id="49" dur="166" decel="50000">
                                          <p:stCondLst>
                                            <p:cond delay="1668"/>
                                          </p:stCondLst>
                                        </p:cTn>
                                        <p:tgtEl>
                                          <p:spTgt spid="10"/>
                                        </p:tgtEl>
                                      </p:cBhvr>
                                      <p:to x="100000" y="100000"/>
                                    </p:animScale>
                                    <p:animScale>
                                      <p:cBhvr>
                                        <p:cTn id="50" dur="26">
                                          <p:stCondLst>
                                            <p:cond delay="1808"/>
                                          </p:stCondLst>
                                        </p:cTn>
                                        <p:tgtEl>
                                          <p:spTgt spid="10"/>
                                        </p:tgtEl>
                                      </p:cBhvr>
                                      <p:to x="100000" y="95000"/>
                                    </p:animScale>
                                    <p:animScale>
                                      <p:cBhvr>
                                        <p:cTn id="51" dur="166" decel="50000">
                                          <p:stCondLst>
                                            <p:cond delay="1834"/>
                                          </p:stCondLst>
                                        </p:cTn>
                                        <p:tgtEl>
                                          <p:spTgt spid="10"/>
                                        </p:tgtEl>
                                      </p:cBhvr>
                                      <p:to x="100000" y="100000"/>
                                    </p:animScale>
                                    <p:set>
                                      <p:cBhvr>
                                        <p:cTn id="52" dur="1" fill="hold">
                                          <p:stCondLst>
                                            <p:cond delay="1999"/>
                                          </p:stCondLst>
                                        </p:cTn>
                                        <p:tgtEl>
                                          <p:spTgt spid="10"/>
                                        </p:tgtEl>
                                        <p:attrNameLst>
                                          <p:attrName>style.visibility</p:attrName>
                                        </p:attrNameLst>
                                      </p:cBhvr>
                                      <p:to>
                                        <p:strVal val="hidden"/>
                                      </p:to>
                                    </p:set>
                                  </p:childTnLst>
                                  <p:subTnLst>
                                    <p:audio>
                                      <p:cMediaNode>
                                        <p:cTn display="0" masterRel="sameClick">
                                          <p:stCondLst>
                                            <p:cond evt="begin" delay="0">
                                              <p:tn val="35"/>
                                            </p:cond>
                                          </p:stCondLst>
                                          <p:endCondLst>
                                            <p:cond evt="onStopAudio" delay="0">
                                              <p:tgtEl>
                                                <p:sldTgt/>
                                              </p:tgtEl>
                                            </p:cond>
                                          </p:endCondLst>
                                        </p:cTn>
                                        <p:tgtEl>
                                          <p:sndTgt r:embed="rId5" name="bomb.wav"/>
                                        </p:tgtEl>
                                      </p:cMediaNode>
                                    </p:audio>
                                  </p:subTnLst>
                                </p:cTn>
                              </p:par>
                            </p:childTnLst>
                          </p:cTn>
                        </p:par>
                      </p:childTnLst>
                    </p:cTn>
                  </p:par>
                </p:childTnLst>
              </p:cTn>
              <p:nextCondLst>
                <p:cond evt="onClick" delay="0">
                  <p:tgtEl>
                    <p:spTgt spid="10"/>
                  </p:tgtEl>
                </p:cond>
              </p:nextCondLst>
            </p:seq>
            <p:seq concurrent="1" nextAc="seek">
              <p:cTn id="53" restart="whenNotActive" fill="hold" evtFilter="cancelBubble" nodeType="interactiveSeq">
                <p:stCondLst>
                  <p:cond evt="onClick" delay="0">
                    <p:tgtEl>
                      <p:spTgt spid="6"/>
                    </p:tgtEl>
                  </p:cond>
                </p:stCondLst>
                <p:endSync evt="end" delay="0">
                  <p:rtn val="all"/>
                </p:endSync>
                <p:childTnLst>
                  <p:par>
                    <p:cTn id="54" fill="hold">
                      <p:stCondLst>
                        <p:cond delay="0"/>
                      </p:stCondLst>
                      <p:childTnLst>
                        <p:par>
                          <p:cTn id="55" fill="hold">
                            <p:stCondLst>
                              <p:cond delay="0"/>
                            </p:stCondLst>
                            <p:childTnLst>
                              <p:par>
                                <p:cTn id="56" presetID="26" presetClass="exit" presetSubtype="0" fill="hold" grpId="0" nodeType="clickEffect">
                                  <p:stCondLst>
                                    <p:cond delay="0"/>
                                  </p:stCondLst>
                                  <p:childTnLst>
                                    <p:animEffect transition="out" filter="wipe(down)">
                                      <p:cBhvr>
                                        <p:cTn id="57" dur="180" accel="50000">
                                          <p:stCondLst>
                                            <p:cond delay="1820"/>
                                          </p:stCondLst>
                                        </p:cTn>
                                        <p:tgtEl>
                                          <p:spTgt spid="6"/>
                                        </p:tgtEl>
                                      </p:cBhvr>
                                    </p:animEffect>
                                    <p:anim calcmode="lin" valueType="num">
                                      <p:cBhvr>
                                        <p:cTn id="58" dur="1822" tmFilter="0,0; 0.14,0.31; 0.43,0.73; 0.71,0.91; 1.0,1.0">
                                          <p:stCondLst>
                                            <p:cond delay="0"/>
                                          </p:stCondLst>
                                        </p:cTn>
                                        <p:tgtEl>
                                          <p:spTgt spid="6"/>
                                        </p:tgtEl>
                                        <p:attrNameLst>
                                          <p:attrName>ppt_x</p:attrName>
                                        </p:attrNameLst>
                                      </p:cBhvr>
                                      <p:tavLst>
                                        <p:tav tm="0">
                                          <p:val>
                                            <p:strVal val="ppt_x"/>
                                          </p:val>
                                        </p:tav>
                                        <p:tav tm="100000">
                                          <p:val>
                                            <p:strVal val="#ppt_x+0.25"/>
                                          </p:val>
                                        </p:tav>
                                      </p:tavLst>
                                    </p:anim>
                                    <p:anim calcmode="lin" valueType="num">
                                      <p:cBhvr>
                                        <p:cTn id="59" dur="178">
                                          <p:stCondLst>
                                            <p:cond delay="1822"/>
                                          </p:stCondLst>
                                        </p:cTn>
                                        <p:tgtEl>
                                          <p:spTgt spid="6"/>
                                        </p:tgtEl>
                                        <p:attrNameLst>
                                          <p:attrName>ppt_x</p:attrName>
                                        </p:attrNameLst>
                                      </p:cBhvr>
                                      <p:tavLst>
                                        <p:tav tm="0">
                                          <p:val>
                                            <p:strVal val="ppt_x"/>
                                          </p:val>
                                        </p:tav>
                                        <p:tav tm="100000">
                                          <p:val>
                                            <p:strVal val="ppt_x"/>
                                          </p:val>
                                        </p:tav>
                                      </p:tavLst>
                                    </p:anim>
                                    <p:anim calcmode="lin" valueType="num">
                                      <p:cBhvr>
                                        <p:cTn id="60" dur="664" tmFilter="0.0,0.0;0.25,0.07;0.50,0.2;0.75,0.467;1.0,1.0">
                                          <p:stCondLst>
                                            <p:cond delay="0"/>
                                          </p:stCondLst>
                                        </p:cTn>
                                        <p:tgtEl>
                                          <p:spTgt spid="6"/>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61" dur="664" tmFilter="0, 0; 0.125,0.2665; 0.25,0.4; 0.375,0.465; 0.5,0.5;  0.625,0.535; 0.75,0.6; 0.875,0.7335; 1,1">
                                          <p:stCondLst>
                                            <p:cond delay="664"/>
                                          </p:stCondLst>
                                        </p:cTn>
                                        <p:tgtEl>
                                          <p:spTgt spid="6"/>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62" dur="332" tmFilter="0, 0; 0.125,0.2665; 0.25,0.4; 0.375,0.465; 0.5,0.5;  0.625,0.535; 0.75,0.6; 0.875,0.7335; 1,1">
                                          <p:stCondLst>
                                            <p:cond delay="1324"/>
                                          </p:stCondLst>
                                        </p:cTn>
                                        <p:tgtEl>
                                          <p:spTgt spid="6"/>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63" dur="164" tmFilter="0, 0; 0.125,0.2665; 0.25,0.4; 0.375,0.465; 0.5,0.5;  0.625,0.535; 0.75,0.6; 0.875,0.7335; 1,1">
                                          <p:stCondLst>
                                            <p:cond delay="1656"/>
                                          </p:stCondLst>
                                        </p:cTn>
                                        <p:tgtEl>
                                          <p:spTgt spid="6"/>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64" dur="180" accel="50000">
                                          <p:stCondLst>
                                            <p:cond delay="1820"/>
                                          </p:stCondLst>
                                        </p:cTn>
                                        <p:tgtEl>
                                          <p:spTgt spid="6"/>
                                        </p:tgtEl>
                                        <p:attrNameLst>
                                          <p:attrName>ppt_y</p:attrName>
                                        </p:attrNameLst>
                                      </p:cBhvr>
                                      <p:tavLst>
                                        <p:tav tm="0">
                                          <p:val>
                                            <p:strVal val="ppt_y"/>
                                          </p:val>
                                        </p:tav>
                                        <p:tav tm="100000">
                                          <p:val>
                                            <p:strVal val="ppt_y+ppt_h"/>
                                          </p:val>
                                        </p:tav>
                                      </p:tavLst>
                                    </p:anim>
                                    <p:animScale>
                                      <p:cBhvr>
                                        <p:cTn id="65" dur="26">
                                          <p:stCondLst>
                                            <p:cond delay="620"/>
                                          </p:stCondLst>
                                        </p:cTn>
                                        <p:tgtEl>
                                          <p:spTgt spid="6"/>
                                        </p:tgtEl>
                                      </p:cBhvr>
                                      <p:to x="100000" y="60000"/>
                                    </p:animScale>
                                    <p:animScale>
                                      <p:cBhvr>
                                        <p:cTn id="66" dur="166" decel="50000">
                                          <p:stCondLst>
                                            <p:cond delay="646"/>
                                          </p:stCondLst>
                                        </p:cTn>
                                        <p:tgtEl>
                                          <p:spTgt spid="6"/>
                                        </p:tgtEl>
                                      </p:cBhvr>
                                      <p:to x="100000" y="100000"/>
                                    </p:animScale>
                                    <p:animScale>
                                      <p:cBhvr>
                                        <p:cTn id="67" dur="26">
                                          <p:stCondLst>
                                            <p:cond delay="1312"/>
                                          </p:stCondLst>
                                        </p:cTn>
                                        <p:tgtEl>
                                          <p:spTgt spid="6"/>
                                        </p:tgtEl>
                                      </p:cBhvr>
                                      <p:to x="100000" y="80000"/>
                                    </p:animScale>
                                    <p:animScale>
                                      <p:cBhvr>
                                        <p:cTn id="68" dur="166" decel="50000">
                                          <p:stCondLst>
                                            <p:cond delay="1338"/>
                                          </p:stCondLst>
                                        </p:cTn>
                                        <p:tgtEl>
                                          <p:spTgt spid="6"/>
                                        </p:tgtEl>
                                      </p:cBhvr>
                                      <p:to x="100000" y="100000"/>
                                    </p:animScale>
                                    <p:animScale>
                                      <p:cBhvr>
                                        <p:cTn id="69" dur="26">
                                          <p:stCondLst>
                                            <p:cond delay="1642"/>
                                          </p:stCondLst>
                                        </p:cTn>
                                        <p:tgtEl>
                                          <p:spTgt spid="6"/>
                                        </p:tgtEl>
                                      </p:cBhvr>
                                      <p:to x="100000" y="90000"/>
                                    </p:animScale>
                                    <p:animScale>
                                      <p:cBhvr>
                                        <p:cTn id="70" dur="166" decel="50000">
                                          <p:stCondLst>
                                            <p:cond delay="1668"/>
                                          </p:stCondLst>
                                        </p:cTn>
                                        <p:tgtEl>
                                          <p:spTgt spid="6"/>
                                        </p:tgtEl>
                                      </p:cBhvr>
                                      <p:to x="100000" y="100000"/>
                                    </p:animScale>
                                    <p:animScale>
                                      <p:cBhvr>
                                        <p:cTn id="71" dur="26">
                                          <p:stCondLst>
                                            <p:cond delay="1808"/>
                                          </p:stCondLst>
                                        </p:cTn>
                                        <p:tgtEl>
                                          <p:spTgt spid="6"/>
                                        </p:tgtEl>
                                      </p:cBhvr>
                                      <p:to x="100000" y="95000"/>
                                    </p:animScale>
                                    <p:animScale>
                                      <p:cBhvr>
                                        <p:cTn id="72" dur="166" decel="50000">
                                          <p:stCondLst>
                                            <p:cond delay="1834"/>
                                          </p:stCondLst>
                                        </p:cTn>
                                        <p:tgtEl>
                                          <p:spTgt spid="6"/>
                                        </p:tgtEl>
                                      </p:cBhvr>
                                      <p:to x="100000" y="100000"/>
                                    </p:animScale>
                                    <p:set>
                                      <p:cBhvr>
                                        <p:cTn id="73" dur="1" fill="hold">
                                          <p:stCondLst>
                                            <p:cond delay="1999"/>
                                          </p:stCondLst>
                                        </p:cTn>
                                        <p:tgtEl>
                                          <p:spTgt spid="6"/>
                                        </p:tgtEl>
                                        <p:attrNameLst>
                                          <p:attrName>style.visibility</p:attrName>
                                        </p:attrNameLst>
                                      </p:cBhvr>
                                      <p:to>
                                        <p:strVal val="hidden"/>
                                      </p:to>
                                    </p:set>
                                  </p:childTnLst>
                                  <p:subTnLst>
                                    <p:audio>
                                      <p:cMediaNode>
                                        <p:cTn display="0" masterRel="sameClick">
                                          <p:stCondLst>
                                            <p:cond evt="begin" delay="0">
                                              <p:tn val="56"/>
                                            </p:cond>
                                          </p:stCondLst>
                                          <p:endCondLst>
                                            <p:cond evt="onStopAudio" delay="0">
                                              <p:tgtEl>
                                                <p:sldTgt/>
                                              </p:tgtEl>
                                            </p:cond>
                                          </p:endCondLst>
                                        </p:cTn>
                                        <p:tgtEl>
                                          <p:sndTgt r:embed="rId5" name="bomb.wav"/>
                                        </p:tgtEl>
                                      </p:cMediaNode>
                                    </p:audio>
                                  </p:subTnLst>
                                </p:cTn>
                              </p:par>
                            </p:childTnLst>
                          </p:cTn>
                        </p:par>
                      </p:childTnLst>
                    </p:cTn>
                  </p:par>
                </p:childTnLst>
              </p:cTn>
              <p:nextCondLst>
                <p:cond evt="onClick" delay="0">
                  <p:tgtEl>
                    <p:spTgt spid="6"/>
                  </p:tgtEl>
                </p:cond>
              </p:nextCondLst>
            </p:seq>
            <p:seq concurrent="1" nextAc="seek">
              <p:cTn id="74" restart="whenNotActive" fill="hold" evtFilter="cancelBubble" nodeType="interactiveSeq">
                <p:stCondLst>
                  <p:cond evt="onClick" delay="0">
                    <p:tgtEl>
                      <p:spTgt spid="11"/>
                    </p:tgtEl>
                  </p:cond>
                </p:stCondLst>
                <p:endSync evt="end" delay="0">
                  <p:rtn val="all"/>
                </p:endSync>
                <p:childTnLst>
                  <p:par>
                    <p:cTn id="75" fill="hold">
                      <p:stCondLst>
                        <p:cond delay="0"/>
                      </p:stCondLst>
                      <p:childTnLst>
                        <p:par>
                          <p:cTn id="76" fill="hold">
                            <p:stCondLst>
                              <p:cond delay="0"/>
                            </p:stCondLst>
                            <p:childTnLst>
                              <p:par>
                                <p:cTn id="77" presetID="26" presetClass="exit" presetSubtype="0" fill="hold" grpId="0" nodeType="clickEffect">
                                  <p:stCondLst>
                                    <p:cond delay="0"/>
                                  </p:stCondLst>
                                  <p:childTnLst>
                                    <p:animEffect transition="out" filter="wipe(down)">
                                      <p:cBhvr>
                                        <p:cTn id="78" dur="180" accel="50000">
                                          <p:stCondLst>
                                            <p:cond delay="1820"/>
                                          </p:stCondLst>
                                        </p:cTn>
                                        <p:tgtEl>
                                          <p:spTgt spid="11"/>
                                        </p:tgtEl>
                                      </p:cBhvr>
                                    </p:animEffect>
                                    <p:anim calcmode="lin" valueType="num">
                                      <p:cBhvr>
                                        <p:cTn id="79" dur="1822" tmFilter="0,0; 0.14,0.31; 0.43,0.73; 0.71,0.91; 1.0,1.0">
                                          <p:stCondLst>
                                            <p:cond delay="0"/>
                                          </p:stCondLst>
                                        </p:cTn>
                                        <p:tgtEl>
                                          <p:spTgt spid="11"/>
                                        </p:tgtEl>
                                        <p:attrNameLst>
                                          <p:attrName>ppt_x</p:attrName>
                                        </p:attrNameLst>
                                      </p:cBhvr>
                                      <p:tavLst>
                                        <p:tav tm="0">
                                          <p:val>
                                            <p:strVal val="ppt_x"/>
                                          </p:val>
                                        </p:tav>
                                        <p:tav tm="100000">
                                          <p:val>
                                            <p:strVal val="#ppt_x+0.25"/>
                                          </p:val>
                                        </p:tav>
                                      </p:tavLst>
                                    </p:anim>
                                    <p:anim calcmode="lin" valueType="num">
                                      <p:cBhvr>
                                        <p:cTn id="80" dur="178">
                                          <p:stCondLst>
                                            <p:cond delay="1822"/>
                                          </p:stCondLst>
                                        </p:cTn>
                                        <p:tgtEl>
                                          <p:spTgt spid="11"/>
                                        </p:tgtEl>
                                        <p:attrNameLst>
                                          <p:attrName>ppt_x</p:attrName>
                                        </p:attrNameLst>
                                      </p:cBhvr>
                                      <p:tavLst>
                                        <p:tav tm="0">
                                          <p:val>
                                            <p:strVal val="ppt_x"/>
                                          </p:val>
                                        </p:tav>
                                        <p:tav tm="100000">
                                          <p:val>
                                            <p:strVal val="ppt_x"/>
                                          </p:val>
                                        </p:tav>
                                      </p:tavLst>
                                    </p:anim>
                                    <p:anim calcmode="lin" valueType="num">
                                      <p:cBhvr>
                                        <p:cTn id="81" dur="664" tmFilter="0.0,0.0;0.25,0.07;0.50,0.2;0.75,0.467;1.0,1.0">
                                          <p:stCondLst>
                                            <p:cond delay="0"/>
                                          </p:stCondLst>
                                        </p:cTn>
                                        <p:tgtEl>
                                          <p:spTgt spid="11"/>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82" dur="664" tmFilter="0, 0; 0.125,0.2665; 0.25,0.4; 0.375,0.465; 0.5,0.5;  0.625,0.535; 0.75,0.6; 0.875,0.7335; 1,1">
                                          <p:stCondLst>
                                            <p:cond delay="664"/>
                                          </p:stCondLst>
                                        </p:cTn>
                                        <p:tgtEl>
                                          <p:spTgt spid="11"/>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83" dur="332" tmFilter="0, 0; 0.125,0.2665; 0.25,0.4; 0.375,0.465; 0.5,0.5;  0.625,0.535; 0.75,0.6; 0.875,0.7335; 1,1">
                                          <p:stCondLst>
                                            <p:cond delay="1324"/>
                                          </p:stCondLst>
                                        </p:cTn>
                                        <p:tgtEl>
                                          <p:spTgt spid="11"/>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84" dur="164" tmFilter="0, 0; 0.125,0.2665; 0.25,0.4; 0.375,0.465; 0.5,0.5;  0.625,0.535; 0.75,0.6; 0.875,0.7335; 1,1">
                                          <p:stCondLst>
                                            <p:cond delay="1656"/>
                                          </p:stCondLst>
                                        </p:cTn>
                                        <p:tgtEl>
                                          <p:spTgt spid="11"/>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85" dur="180" accel="50000">
                                          <p:stCondLst>
                                            <p:cond delay="1820"/>
                                          </p:stCondLst>
                                        </p:cTn>
                                        <p:tgtEl>
                                          <p:spTgt spid="11"/>
                                        </p:tgtEl>
                                        <p:attrNameLst>
                                          <p:attrName>ppt_y</p:attrName>
                                        </p:attrNameLst>
                                      </p:cBhvr>
                                      <p:tavLst>
                                        <p:tav tm="0">
                                          <p:val>
                                            <p:strVal val="ppt_y"/>
                                          </p:val>
                                        </p:tav>
                                        <p:tav tm="100000">
                                          <p:val>
                                            <p:strVal val="ppt_y+ppt_h"/>
                                          </p:val>
                                        </p:tav>
                                      </p:tavLst>
                                    </p:anim>
                                    <p:animScale>
                                      <p:cBhvr>
                                        <p:cTn id="86" dur="26">
                                          <p:stCondLst>
                                            <p:cond delay="620"/>
                                          </p:stCondLst>
                                        </p:cTn>
                                        <p:tgtEl>
                                          <p:spTgt spid="11"/>
                                        </p:tgtEl>
                                      </p:cBhvr>
                                      <p:to x="100000" y="60000"/>
                                    </p:animScale>
                                    <p:animScale>
                                      <p:cBhvr>
                                        <p:cTn id="87" dur="166" decel="50000">
                                          <p:stCondLst>
                                            <p:cond delay="646"/>
                                          </p:stCondLst>
                                        </p:cTn>
                                        <p:tgtEl>
                                          <p:spTgt spid="11"/>
                                        </p:tgtEl>
                                      </p:cBhvr>
                                      <p:to x="100000" y="100000"/>
                                    </p:animScale>
                                    <p:animScale>
                                      <p:cBhvr>
                                        <p:cTn id="88" dur="26">
                                          <p:stCondLst>
                                            <p:cond delay="1312"/>
                                          </p:stCondLst>
                                        </p:cTn>
                                        <p:tgtEl>
                                          <p:spTgt spid="11"/>
                                        </p:tgtEl>
                                      </p:cBhvr>
                                      <p:to x="100000" y="80000"/>
                                    </p:animScale>
                                    <p:animScale>
                                      <p:cBhvr>
                                        <p:cTn id="89" dur="166" decel="50000">
                                          <p:stCondLst>
                                            <p:cond delay="1338"/>
                                          </p:stCondLst>
                                        </p:cTn>
                                        <p:tgtEl>
                                          <p:spTgt spid="11"/>
                                        </p:tgtEl>
                                      </p:cBhvr>
                                      <p:to x="100000" y="100000"/>
                                    </p:animScale>
                                    <p:animScale>
                                      <p:cBhvr>
                                        <p:cTn id="90" dur="26">
                                          <p:stCondLst>
                                            <p:cond delay="1642"/>
                                          </p:stCondLst>
                                        </p:cTn>
                                        <p:tgtEl>
                                          <p:spTgt spid="11"/>
                                        </p:tgtEl>
                                      </p:cBhvr>
                                      <p:to x="100000" y="90000"/>
                                    </p:animScale>
                                    <p:animScale>
                                      <p:cBhvr>
                                        <p:cTn id="91" dur="166" decel="50000">
                                          <p:stCondLst>
                                            <p:cond delay="1668"/>
                                          </p:stCondLst>
                                        </p:cTn>
                                        <p:tgtEl>
                                          <p:spTgt spid="11"/>
                                        </p:tgtEl>
                                      </p:cBhvr>
                                      <p:to x="100000" y="100000"/>
                                    </p:animScale>
                                    <p:animScale>
                                      <p:cBhvr>
                                        <p:cTn id="92" dur="26">
                                          <p:stCondLst>
                                            <p:cond delay="1808"/>
                                          </p:stCondLst>
                                        </p:cTn>
                                        <p:tgtEl>
                                          <p:spTgt spid="11"/>
                                        </p:tgtEl>
                                      </p:cBhvr>
                                      <p:to x="100000" y="95000"/>
                                    </p:animScale>
                                    <p:animScale>
                                      <p:cBhvr>
                                        <p:cTn id="93" dur="166" decel="50000">
                                          <p:stCondLst>
                                            <p:cond delay="1834"/>
                                          </p:stCondLst>
                                        </p:cTn>
                                        <p:tgtEl>
                                          <p:spTgt spid="11"/>
                                        </p:tgtEl>
                                      </p:cBhvr>
                                      <p:to x="100000" y="100000"/>
                                    </p:animScale>
                                    <p:set>
                                      <p:cBhvr>
                                        <p:cTn id="94" dur="1" fill="hold">
                                          <p:stCondLst>
                                            <p:cond delay="1999"/>
                                          </p:stCondLst>
                                        </p:cTn>
                                        <p:tgtEl>
                                          <p:spTgt spid="11"/>
                                        </p:tgtEl>
                                        <p:attrNameLst>
                                          <p:attrName>style.visibility</p:attrName>
                                        </p:attrNameLst>
                                      </p:cBhvr>
                                      <p:to>
                                        <p:strVal val="hidden"/>
                                      </p:to>
                                    </p:set>
                                  </p:childTnLst>
                                  <p:subTnLst>
                                    <p:audio>
                                      <p:cMediaNode>
                                        <p:cTn display="0" masterRel="sameClick">
                                          <p:stCondLst>
                                            <p:cond evt="begin" delay="0">
                                              <p:tn val="77"/>
                                            </p:cond>
                                          </p:stCondLst>
                                          <p:endCondLst>
                                            <p:cond evt="onStopAudio" delay="0">
                                              <p:tgtEl>
                                                <p:sldTgt/>
                                              </p:tgtEl>
                                            </p:cond>
                                          </p:endCondLst>
                                        </p:cTn>
                                        <p:tgtEl>
                                          <p:sndTgt r:embed="rId5" name="bomb.wav"/>
                                        </p:tgtEl>
                                      </p:cMediaNode>
                                    </p:audio>
                                  </p:subTnLst>
                                </p:cTn>
                              </p:par>
                            </p:childTnLst>
                          </p:cTn>
                        </p:par>
                      </p:childTnLst>
                    </p:cTn>
                  </p:par>
                </p:childTnLst>
              </p:cTn>
              <p:nextCondLst>
                <p:cond evt="onClick" delay="0">
                  <p:tgtEl>
                    <p:spTgt spid="11"/>
                  </p:tgtEl>
                </p:cond>
              </p:nextCondLst>
            </p:seq>
            <p:seq concurrent="1" nextAc="seek">
              <p:cTn id="95" restart="whenNotActive" fill="hold" evtFilter="cancelBubble" nodeType="interactiveSeq">
                <p:stCondLst>
                  <p:cond evt="onClick" delay="0">
                    <p:tgtEl>
                      <p:spTgt spid="13"/>
                    </p:tgtEl>
                  </p:cond>
                </p:stCondLst>
                <p:endSync evt="end" delay="0">
                  <p:rtn val="all"/>
                </p:endSync>
                <p:childTnLst>
                  <p:par>
                    <p:cTn id="96" fill="hold">
                      <p:stCondLst>
                        <p:cond delay="0"/>
                      </p:stCondLst>
                      <p:childTnLst>
                        <p:par>
                          <p:cTn id="97" fill="hold">
                            <p:stCondLst>
                              <p:cond delay="0"/>
                            </p:stCondLst>
                            <p:childTnLst>
                              <p:par>
                                <p:cTn id="98" presetID="26" presetClass="exit" presetSubtype="0" fill="hold" grpId="0" nodeType="clickEffect">
                                  <p:stCondLst>
                                    <p:cond delay="0"/>
                                  </p:stCondLst>
                                  <p:childTnLst>
                                    <p:animEffect transition="out" filter="wipe(down)">
                                      <p:cBhvr>
                                        <p:cTn id="99" dur="180" accel="50000">
                                          <p:stCondLst>
                                            <p:cond delay="1820"/>
                                          </p:stCondLst>
                                        </p:cTn>
                                        <p:tgtEl>
                                          <p:spTgt spid="13"/>
                                        </p:tgtEl>
                                      </p:cBhvr>
                                    </p:animEffect>
                                    <p:anim calcmode="lin" valueType="num">
                                      <p:cBhvr>
                                        <p:cTn id="100" dur="1822" tmFilter="0,0; 0.14,0.31; 0.43,0.73; 0.71,0.91; 1.0,1.0">
                                          <p:stCondLst>
                                            <p:cond delay="0"/>
                                          </p:stCondLst>
                                        </p:cTn>
                                        <p:tgtEl>
                                          <p:spTgt spid="13"/>
                                        </p:tgtEl>
                                        <p:attrNameLst>
                                          <p:attrName>ppt_x</p:attrName>
                                        </p:attrNameLst>
                                      </p:cBhvr>
                                      <p:tavLst>
                                        <p:tav tm="0">
                                          <p:val>
                                            <p:strVal val="ppt_x"/>
                                          </p:val>
                                        </p:tav>
                                        <p:tav tm="100000">
                                          <p:val>
                                            <p:strVal val="#ppt_x+0.25"/>
                                          </p:val>
                                        </p:tav>
                                      </p:tavLst>
                                    </p:anim>
                                    <p:anim calcmode="lin" valueType="num">
                                      <p:cBhvr>
                                        <p:cTn id="101" dur="178">
                                          <p:stCondLst>
                                            <p:cond delay="1822"/>
                                          </p:stCondLst>
                                        </p:cTn>
                                        <p:tgtEl>
                                          <p:spTgt spid="13"/>
                                        </p:tgtEl>
                                        <p:attrNameLst>
                                          <p:attrName>ppt_x</p:attrName>
                                        </p:attrNameLst>
                                      </p:cBhvr>
                                      <p:tavLst>
                                        <p:tav tm="0">
                                          <p:val>
                                            <p:strVal val="ppt_x"/>
                                          </p:val>
                                        </p:tav>
                                        <p:tav tm="100000">
                                          <p:val>
                                            <p:strVal val="ppt_x"/>
                                          </p:val>
                                        </p:tav>
                                      </p:tavLst>
                                    </p:anim>
                                    <p:anim calcmode="lin" valueType="num">
                                      <p:cBhvr>
                                        <p:cTn id="102" dur="664" tmFilter="0.0,0.0;0.25,0.07;0.50,0.2;0.75,0.467;1.0,1.0">
                                          <p:stCondLst>
                                            <p:cond delay="0"/>
                                          </p:stCondLst>
                                        </p:cTn>
                                        <p:tgtEl>
                                          <p:spTgt spid="13"/>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103" dur="664" tmFilter="0, 0; 0.125,0.2665; 0.25,0.4; 0.375,0.465; 0.5,0.5;  0.625,0.535; 0.75,0.6; 0.875,0.7335; 1,1">
                                          <p:stCondLst>
                                            <p:cond delay="664"/>
                                          </p:stCondLst>
                                        </p:cTn>
                                        <p:tgtEl>
                                          <p:spTgt spid="13"/>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104" dur="332" tmFilter="0, 0; 0.125,0.2665; 0.25,0.4; 0.375,0.465; 0.5,0.5;  0.625,0.535; 0.75,0.6; 0.875,0.7335; 1,1">
                                          <p:stCondLst>
                                            <p:cond delay="1324"/>
                                          </p:stCondLst>
                                        </p:cTn>
                                        <p:tgtEl>
                                          <p:spTgt spid="13"/>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105" dur="164" tmFilter="0, 0; 0.125,0.2665; 0.25,0.4; 0.375,0.465; 0.5,0.5;  0.625,0.535; 0.75,0.6; 0.875,0.7335; 1,1">
                                          <p:stCondLst>
                                            <p:cond delay="1656"/>
                                          </p:stCondLst>
                                        </p:cTn>
                                        <p:tgtEl>
                                          <p:spTgt spid="13"/>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106" dur="180" accel="50000">
                                          <p:stCondLst>
                                            <p:cond delay="1820"/>
                                          </p:stCondLst>
                                        </p:cTn>
                                        <p:tgtEl>
                                          <p:spTgt spid="13"/>
                                        </p:tgtEl>
                                        <p:attrNameLst>
                                          <p:attrName>ppt_y</p:attrName>
                                        </p:attrNameLst>
                                      </p:cBhvr>
                                      <p:tavLst>
                                        <p:tav tm="0">
                                          <p:val>
                                            <p:strVal val="ppt_y"/>
                                          </p:val>
                                        </p:tav>
                                        <p:tav tm="100000">
                                          <p:val>
                                            <p:strVal val="ppt_y+ppt_h"/>
                                          </p:val>
                                        </p:tav>
                                      </p:tavLst>
                                    </p:anim>
                                    <p:animScale>
                                      <p:cBhvr>
                                        <p:cTn id="107" dur="26">
                                          <p:stCondLst>
                                            <p:cond delay="620"/>
                                          </p:stCondLst>
                                        </p:cTn>
                                        <p:tgtEl>
                                          <p:spTgt spid="13"/>
                                        </p:tgtEl>
                                      </p:cBhvr>
                                      <p:to x="100000" y="60000"/>
                                    </p:animScale>
                                    <p:animScale>
                                      <p:cBhvr>
                                        <p:cTn id="108" dur="166" decel="50000">
                                          <p:stCondLst>
                                            <p:cond delay="646"/>
                                          </p:stCondLst>
                                        </p:cTn>
                                        <p:tgtEl>
                                          <p:spTgt spid="13"/>
                                        </p:tgtEl>
                                      </p:cBhvr>
                                      <p:to x="100000" y="100000"/>
                                    </p:animScale>
                                    <p:animScale>
                                      <p:cBhvr>
                                        <p:cTn id="109" dur="26">
                                          <p:stCondLst>
                                            <p:cond delay="1312"/>
                                          </p:stCondLst>
                                        </p:cTn>
                                        <p:tgtEl>
                                          <p:spTgt spid="13"/>
                                        </p:tgtEl>
                                      </p:cBhvr>
                                      <p:to x="100000" y="80000"/>
                                    </p:animScale>
                                    <p:animScale>
                                      <p:cBhvr>
                                        <p:cTn id="110" dur="166" decel="50000">
                                          <p:stCondLst>
                                            <p:cond delay="1338"/>
                                          </p:stCondLst>
                                        </p:cTn>
                                        <p:tgtEl>
                                          <p:spTgt spid="13"/>
                                        </p:tgtEl>
                                      </p:cBhvr>
                                      <p:to x="100000" y="100000"/>
                                    </p:animScale>
                                    <p:animScale>
                                      <p:cBhvr>
                                        <p:cTn id="111" dur="26">
                                          <p:stCondLst>
                                            <p:cond delay="1642"/>
                                          </p:stCondLst>
                                        </p:cTn>
                                        <p:tgtEl>
                                          <p:spTgt spid="13"/>
                                        </p:tgtEl>
                                      </p:cBhvr>
                                      <p:to x="100000" y="90000"/>
                                    </p:animScale>
                                    <p:animScale>
                                      <p:cBhvr>
                                        <p:cTn id="112" dur="166" decel="50000">
                                          <p:stCondLst>
                                            <p:cond delay="1668"/>
                                          </p:stCondLst>
                                        </p:cTn>
                                        <p:tgtEl>
                                          <p:spTgt spid="13"/>
                                        </p:tgtEl>
                                      </p:cBhvr>
                                      <p:to x="100000" y="100000"/>
                                    </p:animScale>
                                    <p:animScale>
                                      <p:cBhvr>
                                        <p:cTn id="113" dur="26">
                                          <p:stCondLst>
                                            <p:cond delay="1808"/>
                                          </p:stCondLst>
                                        </p:cTn>
                                        <p:tgtEl>
                                          <p:spTgt spid="13"/>
                                        </p:tgtEl>
                                      </p:cBhvr>
                                      <p:to x="100000" y="95000"/>
                                    </p:animScale>
                                    <p:animScale>
                                      <p:cBhvr>
                                        <p:cTn id="114" dur="166" decel="50000">
                                          <p:stCondLst>
                                            <p:cond delay="1834"/>
                                          </p:stCondLst>
                                        </p:cTn>
                                        <p:tgtEl>
                                          <p:spTgt spid="13"/>
                                        </p:tgtEl>
                                      </p:cBhvr>
                                      <p:to x="100000" y="100000"/>
                                    </p:animScale>
                                    <p:set>
                                      <p:cBhvr>
                                        <p:cTn id="115" dur="1" fill="hold">
                                          <p:stCondLst>
                                            <p:cond delay="1999"/>
                                          </p:stCondLst>
                                        </p:cTn>
                                        <p:tgtEl>
                                          <p:spTgt spid="13"/>
                                        </p:tgtEl>
                                        <p:attrNameLst>
                                          <p:attrName>style.visibility</p:attrName>
                                        </p:attrNameLst>
                                      </p:cBhvr>
                                      <p:to>
                                        <p:strVal val="hidden"/>
                                      </p:to>
                                    </p:set>
                                  </p:childTnLst>
                                  <p:subTnLst>
                                    <p:audio>
                                      <p:cMediaNode>
                                        <p:cTn display="0" masterRel="sameClick">
                                          <p:stCondLst>
                                            <p:cond evt="begin" delay="0">
                                              <p:tn val="98"/>
                                            </p:cond>
                                          </p:stCondLst>
                                          <p:endCondLst>
                                            <p:cond evt="onStopAudio" delay="0">
                                              <p:tgtEl>
                                                <p:sldTgt/>
                                              </p:tgtEl>
                                            </p:cond>
                                          </p:endCondLst>
                                        </p:cTn>
                                        <p:tgtEl>
                                          <p:sndTgt r:embed="rId5" name="bomb.wav"/>
                                        </p:tgtEl>
                                      </p:cMediaNode>
                                    </p:audio>
                                  </p:subTnLst>
                                </p:cTn>
                              </p:par>
                            </p:childTnLst>
                          </p:cTn>
                        </p:par>
                      </p:childTnLst>
                    </p:cTn>
                  </p:par>
                </p:childTnLst>
              </p:cTn>
              <p:nextCondLst>
                <p:cond evt="onClick" delay="0">
                  <p:tgtEl>
                    <p:spTgt spid="13"/>
                  </p:tgtEl>
                </p:cond>
              </p:nextCondLst>
            </p:seq>
            <p:seq concurrent="1" nextAc="seek">
              <p:cTn id="116" restart="whenNotActive" fill="hold" evtFilter="cancelBubble" nodeType="interactiveSeq">
                <p:stCondLst>
                  <p:cond evt="onClick" delay="0">
                    <p:tgtEl>
                      <p:spTgt spid="7"/>
                    </p:tgtEl>
                  </p:cond>
                </p:stCondLst>
                <p:endSync evt="end" delay="0">
                  <p:rtn val="all"/>
                </p:endSync>
                <p:childTnLst>
                  <p:par>
                    <p:cTn id="117" fill="hold">
                      <p:stCondLst>
                        <p:cond delay="0"/>
                      </p:stCondLst>
                      <p:childTnLst>
                        <p:par>
                          <p:cTn id="118" fill="hold">
                            <p:stCondLst>
                              <p:cond delay="0"/>
                            </p:stCondLst>
                            <p:childTnLst>
                              <p:par>
                                <p:cTn id="119" presetID="26" presetClass="exit" presetSubtype="0" fill="hold" grpId="0" nodeType="clickEffect">
                                  <p:stCondLst>
                                    <p:cond delay="0"/>
                                  </p:stCondLst>
                                  <p:childTnLst>
                                    <p:animEffect transition="out" filter="wipe(down)">
                                      <p:cBhvr>
                                        <p:cTn id="120" dur="180" accel="50000">
                                          <p:stCondLst>
                                            <p:cond delay="1820"/>
                                          </p:stCondLst>
                                        </p:cTn>
                                        <p:tgtEl>
                                          <p:spTgt spid="7"/>
                                        </p:tgtEl>
                                      </p:cBhvr>
                                    </p:animEffect>
                                    <p:anim calcmode="lin" valueType="num">
                                      <p:cBhvr>
                                        <p:cTn id="121" dur="1822" tmFilter="0,0; 0.14,0.31; 0.43,0.73; 0.71,0.91; 1.0,1.0">
                                          <p:stCondLst>
                                            <p:cond delay="0"/>
                                          </p:stCondLst>
                                        </p:cTn>
                                        <p:tgtEl>
                                          <p:spTgt spid="7"/>
                                        </p:tgtEl>
                                        <p:attrNameLst>
                                          <p:attrName>ppt_x</p:attrName>
                                        </p:attrNameLst>
                                      </p:cBhvr>
                                      <p:tavLst>
                                        <p:tav tm="0">
                                          <p:val>
                                            <p:strVal val="ppt_x"/>
                                          </p:val>
                                        </p:tav>
                                        <p:tav tm="100000">
                                          <p:val>
                                            <p:strVal val="#ppt_x+0.25"/>
                                          </p:val>
                                        </p:tav>
                                      </p:tavLst>
                                    </p:anim>
                                    <p:anim calcmode="lin" valueType="num">
                                      <p:cBhvr>
                                        <p:cTn id="122" dur="178">
                                          <p:stCondLst>
                                            <p:cond delay="1822"/>
                                          </p:stCondLst>
                                        </p:cTn>
                                        <p:tgtEl>
                                          <p:spTgt spid="7"/>
                                        </p:tgtEl>
                                        <p:attrNameLst>
                                          <p:attrName>ppt_x</p:attrName>
                                        </p:attrNameLst>
                                      </p:cBhvr>
                                      <p:tavLst>
                                        <p:tav tm="0">
                                          <p:val>
                                            <p:strVal val="ppt_x"/>
                                          </p:val>
                                        </p:tav>
                                        <p:tav tm="100000">
                                          <p:val>
                                            <p:strVal val="ppt_x"/>
                                          </p:val>
                                        </p:tav>
                                      </p:tavLst>
                                    </p:anim>
                                    <p:anim calcmode="lin" valueType="num">
                                      <p:cBhvr>
                                        <p:cTn id="123" dur="664" tmFilter="0.0,0.0;0.25,0.07;0.50,0.2;0.75,0.467;1.0,1.0">
                                          <p:stCondLst>
                                            <p:cond delay="0"/>
                                          </p:stCondLst>
                                        </p:cTn>
                                        <p:tgtEl>
                                          <p:spTgt spid="7"/>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124" dur="664" tmFilter="0, 0; 0.125,0.2665; 0.25,0.4; 0.375,0.465; 0.5,0.5;  0.625,0.535; 0.75,0.6; 0.875,0.7335; 1,1">
                                          <p:stCondLst>
                                            <p:cond delay="664"/>
                                          </p:stCondLst>
                                        </p:cTn>
                                        <p:tgtEl>
                                          <p:spTgt spid="7"/>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125" dur="332" tmFilter="0, 0; 0.125,0.2665; 0.25,0.4; 0.375,0.465; 0.5,0.5;  0.625,0.535; 0.75,0.6; 0.875,0.7335; 1,1">
                                          <p:stCondLst>
                                            <p:cond delay="1324"/>
                                          </p:stCondLst>
                                        </p:cTn>
                                        <p:tgtEl>
                                          <p:spTgt spid="7"/>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126" dur="164" tmFilter="0, 0; 0.125,0.2665; 0.25,0.4; 0.375,0.465; 0.5,0.5;  0.625,0.535; 0.75,0.6; 0.875,0.7335; 1,1">
                                          <p:stCondLst>
                                            <p:cond delay="1656"/>
                                          </p:stCondLst>
                                        </p:cTn>
                                        <p:tgtEl>
                                          <p:spTgt spid="7"/>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127" dur="180" accel="50000">
                                          <p:stCondLst>
                                            <p:cond delay="1820"/>
                                          </p:stCondLst>
                                        </p:cTn>
                                        <p:tgtEl>
                                          <p:spTgt spid="7"/>
                                        </p:tgtEl>
                                        <p:attrNameLst>
                                          <p:attrName>ppt_y</p:attrName>
                                        </p:attrNameLst>
                                      </p:cBhvr>
                                      <p:tavLst>
                                        <p:tav tm="0">
                                          <p:val>
                                            <p:strVal val="ppt_y"/>
                                          </p:val>
                                        </p:tav>
                                        <p:tav tm="100000">
                                          <p:val>
                                            <p:strVal val="ppt_y+ppt_h"/>
                                          </p:val>
                                        </p:tav>
                                      </p:tavLst>
                                    </p:anim>
                                    <p:animScale>
                                      <p:cBhvr>
                                        <p:cTn id="128" dur="26">
                                          <p:stCondLst>
                                            <p:cond delay="620"/>
                                          </p:stCondLst>
                                        </p:cTn>
                                        <p:tgtEl>
                                          <p:spTgt spid="7"/>
                                        </p:tgtEl>
                                      </p:cBhvr>
                                      <p:to x="100000" y="60000"/>
                                    </p:animScale>
                                    <p:animScale>
                                      <p:cBhvr>
                                        <p:cTn id="129" dur="166" decel="50000">
                                          <p:stCondLst>
                                            <p:cond delay="646"/>
                                          </p:stCondLst>
                                        </p:cTn>
                                        <p:tgtEl>
                                          <p:spTgt spid="7"/>
                                        </p:tgtEl>
                                      </p:cBhvr>
                                      <p:to x="100000" y="100000"/>
                                    </p:animScale>
                                    <p:animScale>
                                      <p:cBhvr>
                                        <p:cTn id="130" dur="26">
                                          <p:stCondLst>
                                            <p:cond delay="1312"/>
                                          </p:stCondLst>
                                        </p:cTn>
                                        <p:tgtEl>
                                          <p:spTgt spid="7"/>
                                        </p:tgtEl>
                                      </p:cBhvr>
                                      <p:to x="100000" y="80000"/>
                                    </p:animScale>
                                    <p:animScale>
                                      <p:cBhvr>
                                        <p:cTn id="131" dur="166" decel="50000">
                                          <p:stCondLst>
                                            <p:cond delay="1338"/>
                                          </p:stCondLst>
                                        </p:cTn>
                                        <p:tgtEl>
                                          <p:spTgt spid="7"/>
                                        </p:tgtEl>
                                      </p:cBhvr>
                                      <p:to x="100000" y="100000"/>
                                    </p:animScale>
                                    <p:animScale>
                                      <p:cBhvr>
                                        <p:cTn id="132" dur="26">
                                          <p:stCondLst>
                                            <p:cond delay="1642"/>
                                          </p:stCondLst>
                                        </p:cTn>
                                        <p:tgtEl>
                                          <p:spTgt spid="7"/>
                                        </p:tgtEl>
                                      </p:cBhvr>
                                      <p:to x="100000" y="90000"/>
                                    </p:animScale>
                                    <p:animScale>
                                      <p:cBhvr>
                                        <p:cTn id="133" dur="166" decel="50000">
                                          <p:stCondLst>
                                            <p:cond delay="1668"/>
                                          </p:stCondLst>
                                        </p:cTn>
                                        <p:tgtEl>
                                          <p:spTgt spid="7"/>
                                        </p:tgtEl>
                                      </p:cBhvr>
                                      <p:to x="100000" y="100000"/>
                                    </p:animScale>
                                    <p:animScale>
                                      <p:cBhvr>
                                        <p:cTn id="134" dur="26">
                                          <p:stCondLst>
                                            <p:cond delay="1808"/>
                                          </p:stCondLst>
                                        </p:cTn>
                                        <p:tgtEl>
                                          <p:spTgt spid="7"/>
                                        </p:tgtEl>
                                      </p:cBhvr>
                                      <p:to x="100000" y="95000"/>
                                    </p:animScale>
                                    <p:animScale>
                                      <p:cBhvr>
                                        <p:cTn id="135" dur="166" decel="50000">
                                          <p:stCondLst>
                                            <p:cond delay="1834"/>
                                          </p:stCondLst>
                                        </p:cTn>
                                        <p:tgtEl>
                                          <p:spTgt spid="7"/>
                                        </p:tgtEl>
                                      </p:cBhvr>
                                      <p:to x="100000" y="100000"/>
                                    </p:animScale>
                                    <p:set>
                                      <p:cBhvr>
                                        <p:cTn id="136" dur="1" fill="hold">
                                          <p:stCondLst>
                                            <p:cond delay="1999"/>
                                          </p:stCondLst>
                                        </p:cTn>
                                        <p:tgtEl>
                                          <p:spTgt spid="7"/>
                                        </p:tgtEl>
                                        <p:attrNameLst>
                                          <p:attrName>style.visibility</p:attrName>
                                        </p:attrNameLst>
                                      </p:cBhvr>
                                      <p:to>
                                        <p:strVal val="hidden"/>
                                      </p:to>
                                    </p:set>
                                  </p:childTnLst>
                                  <p:subTnLst>
                                    <p:audio>
                                      <p:cMediaNode>
                                        <p:cTn display="0" masterRel="sameClick">
                                          <p:stCondLst>
                                            <p:cond evt="begin" delay="0">
                                              <p:tn val="119"/>
                                            </p:cond>
                                          </p:stCondLst>
                                          <p:endCondLst>
                                            <p:cond evt="onStopAudio" delay="0">
                                              <p:tgtEl>
                                                <p:sldTgt/>
                                              </p:tgtEl>
                                            </p:cond>
                                          </p:endCondLst>
                                        </p:cTn>
                                        <p:tgtEl>
                                          <p:sndTgt r:embed="rId5" name="bomb.wav"/>
                                        </p:tgtEl>
                                      </p:cMediaNode>
                                    </p:audio>
                                  </p:subTnLst>
                                </p:cTn>
                              </p:par>
                            </p:childTnLst>
                          </p:cTn>
                        </p:par>
                      </p:childTnLst>
                    </p:cTn>
                  </p:par>
                </p:childTnLst>
              </p:cTn>
              <p:nextCondLst>
                <p:cond evt="onClick" delay="0">
                  <p:tgtEl>
                    <p:spTgt spid="7"/>
                  </p:tgtEl>
                </p:cond>
              </p:nextCondLst>
            </p:seq>
            <p:seq concurrent="1" nextAc="seek">
              <p:cTn id="137" restart="whenNotActive" fill="hold" evtFilter="cancelBubble" nodeType="interactiveSeq">
                <p:stCondLst>
                  <p:cond evt="onClick" delay="0">
                    <p:tgtEl>
                      <p:spTgt spid="5"/>
                    </p:tgtEl>
                  </p:cond>
                </p:stCondLst>
                <p:endSync evt="end" delay="0">
                  <p:rtn val="all"/>
                </p:endSync>
                <p:childTnLst>
                  <p:par>
                    <p:cTn id="138" fill="hold">
                      <p:stCondLst>
                        <p:cond delay="0"/>
                      </p:stCondLst>
                      <p:childTnLst>
                        <p:par>
                          <p:cTn id="139" fill="hold">
                            <p:stCondLst>
                              <p:cond delay="0"/>
                            </p:stCondLst>
                            <p:childTnLst>
                              <p:par>
                                <p:cTn id="140" presetID="26" presetClass="exit" presetSubtype="0" fill="hold" grpId="0" nodeType="clickEffect">
                                  <p:stCondLst>
                                    <p:cond delay="0"/>
                                  </p:stCondLst>
                                  <p:childTnLst>
                                    <p:animEffect transition="out" filter="wipe(down)">
                                      <p:cBhvr>
                                        <p:cTn id="141" dur="180" accel="50000">
                                          <p:stCondLst>
                                            <p:cond delay="1820"/>
                                          </p:stCondLst>
                                        </p:cTn>
                                        <p:tgtEl>
                                          <p:spTgt spid="5"/>
                                        </p:tgtEl>
                                      </p:cBhvr>
                                    </p:animEffect>
                                    <p:anim calcmode="lin" valueType="num">
                                      <p:cBhvr>
                                        <p:cTn id="142" dur="1822" tmFilter="0,0; 0.14,0.31; 0.43,0.73; 0.71,0.91; 1.0,1.0">
                                          <p:stCondLst>
                                            <p:cond delay="0"/>
                                          </p:stCondLst>
                                        </p:cTn>
                                        <p:tgtEl>
                                          <p:spTgt spid="5"/>
                                        </p:tgtEl>
                                        <p:attrNameLst>
                                          <p:attrName>ppt_x</p:attrName>
                                        </p:attrNameLst>
                                      </p:cBhvr>
                                      <p:tavLst>
                                        <p:tav tm="0">
                                          <p:val>
                                            <p:strVal val="ppt_x"/>
                                          </p:val>
                                        </p:tav>
                                        <p:tav tm="100000">
                                          <p:val>
                                            <p:strVal val="#ppt_x+0.25"/>
                                          </p:val>
                                        </p:tav>
                                      </p:tavLst>
                                    </p:anim>
                                    <p:anim calcmode="lin" valueType="num">
                                      <p:cBhvr>
                                        <p:cTn id="143" dur="178">
                                          <p:stCondLst>
                                            <p:cond delay="1822"/>
                                          </p:stCondLst>
                                        </p:cTn>
                                        <p:tgtEl>
                                          <p:spTgt spid="5"/>
                                        </p:tgtEl>
                                        <p:attrNameLst>
                                          <p:attrName>ppt_x</p:attrName>
                                        </p:attrNameLst>
                                      </p:cBhvr>
                                      <p:tavLst>
                                        <p:tav tm="0">
                                          <p:val>
                                            <p:strVal val="ppt_x"/>
                                          </p:val>
                                        </p:tav>
                                        <p:tav tm="100000">
                                          <p:val>
                                            <p:strVal val="ppt_x"/>
                                          </p:val>
                                        </p:tav>
                                      </p:tavLst>
                                    </p:anim>
                                    <p:anim calcmode="lin" valueType="num">
                                      <p:cBhvr>
                                        <p:cTn id="144" dur="664" tmFilter="0.0,0.0;0.25,0.07;0.50,0.2;0.75,0.467;1.0,1.0">
                                          <p:stCondLst>
                                            <p:cond delay="0"/>
                                          </p:stCondLst>
                                        </p:cTn>
                                        <p:tgtEl>
                                          <p:spTgt spid="5"/>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145" dur="664" tmFilter="0, 0; 0.125,0.2665; 0.25,0.4; 0.375,0.465; 0.5,0.5;  0.625,0.535; 0.75,0.6; 0.875,0.7335; 1,1">
                                          <p:stCondLst>
                                            <p:cond delay="664"/>
                                          </p:stCondLst>
                                        </p:cTn>
                                        <p:tgtEl>
                                          <p:spTgt spid="5"/>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146" dur="332" tmFilter="0, 0; 0.125,0.2665; 0.25,0.4; 0.375,0.465; 0.5,0.5;  0.625,0.535; 0.75,0.6; 0.875,0.7335; 1,1">
                                          <p:stCondLst>
                                            <p:cond delay="1324"/>
                                          </p:stCondLst>
                                        </p:cTn>
                                        <p:tgtEl>
                                          <p:spTgt spid="5"/>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147" dur="164" tmFilter="0, 0; 0.125,0.2665; 0.25,0.4; 0.375,0.465; 0.5,0.5;  0.625,0.535; 0.75,0.6; 0.875,0.7335; 1,1">
                                          <p:stCondLst>
                                            <p:cond delay="1656"/>
                                          </p:stCondLst>
                                        </p:cTn>
                                        <p:tgtEl>
                                          <p:spTgt spid="5"/>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148" dur="180" accel="50000">
                                          <p:stCondLst>
                                            <p:cond delay="1820"/>
                                          </p:stCondLst>
                                        </p:cTn>
                                        <p:tgtEl>
                                          <p:spTgt spid="5"/>
                                        </p:tgtEl>
                                        <p:attrNameLst>
                                          <p:attrName>ppt_y</p:attrName>
                                        </p:attrNameLst>
                                      </p:cBhvr>
                                      <p:tavLst>
                                        <p:tav tm="0">
                                          <p:val>
                                            <p:strVal val="ppt_y"/>
                                          </p:val>
                                        </p:tav>
                                        <p:tav tm="100000">
                                          <p:val>
                                            <p:strVal val="ppt_y+ppt_h"/>
                                          </p:val>
                                        </p:tav>
                                      </p:tavLst>
                                    </p:anim>
                                    <p:animScale>
                                      <p:cBhvr>
                                        <p:cTn id="149" dur="26">
                                          <p:stCondLst>
                                            <p:cond delay="620"/>
                                          </p:stCondLst>
                                        </p:cTn>
                                        <p:tgtEl>
                                          <p:spTgt spid="5"/>
                                        </p:tgtEl>
                                      </p:cBhvr>
                                      <p:to x="100000" y="60000"/>
                                    </p:animScale>
                                    <p:animScale>
                                      <p:cBhvr>
                                        <p:cTn id="150" dur="166" decel="50000">
                                          <p:stCondLst>
                                            <p:cond delay="646"/>
                                          </p:stCondLst>
                                        </p:cTn>
                                        <p:tgtEl>
                                          <p:spTgt spid="5"/>
                                        </p:tgtEl>
                                      </p:cBhvr>
                                      <p:to x="100000" y="100000"/>
                                    </p:animScale>
                                    <p:animScale>
                                      <p:cBhvr>
                                        <p:cTn id="151" dur="26">
                                          <p:stCondLst>
                                            <p:cond delay="1312"/>
                                          </p:stCondLst>
                                        </p:cTn>
                                        <p:tgtEl>
                                          <p:spTgt spid="5"/>
                                        </p:tgtEl>
                                      </p:cBhvr>
                                      <p:to x="100000" y="80000"/>
                                    </p:animScale>
                                    <p:animScale>
                                      <p:cBhvr>
                                        <p:cTn id="152" dur="166" decel="50000">
                                          <p:stCondLst>
                                            <p:cond delay="1338"/>
                                          </p:stCondLst>
                                        </p:cTn>
                                        <p:tgtEl>
                                          <p:spTgt spid="5"/>
                                        </p:tgtEl>
                                      </p:cBhvr>
                                      <p:to x="100000" y="100000"/>
                                    </p:animScale>
                                    <p:animScale>
                                      <p:cBhvr>
                                        <p:cTn id="153" dur="26">
                                          <p:stCondLst>
                                            <p:cond delay="1642"/>
                                          </p:stCondLst>
                                        </p:cTn>
                                        <p:tgtEl>
                                          <p:spTgt spid="5"/>
                                        </p:tgtEl>
                                      </p:cBhvr>
                                      <p:to x="100000" y="90000"/>
                                    </p:animScale>
                                    <p:animScale>
                                      <p:cBhvr>
                                        <p:cTn id="154" dur="166" decel="50000">
                                          <p:stCondLst>
                                            <p:cond delay="1668"/>
                                          </p:stCondLst>
                                        </p:cTn>
                                        <p:tgtEl>
                                          <p:spTgt spid="5"/>
                                        </p:tgtEl>
                                      </p:cBhvr>
                                      <p:to x="100000" y="100000"/>
                                    </p:animScale>
                                    <p:animScale>
                                      <p:cBhvr>
                                        <p:cTn id="155" dur="26">
                                          <p:stCondLst>
                                            <p:cond delay="1808"/>
                                          </p:stCondLst>
                                        </p:cTn>
                                        <p:tgtEl>
                                          <p:spTgt spid="5"/>
                                        </p:tgtEl>
                                      </p:cBhvr>
                                      <p:to x="100000" y="95000"/>
                                    </p:animScale>
                                    <p:animScale>
                                      <p:cBhvr>
                                        <p:cTn id="156" dur="166" decel="50000">
                                          <p:stCondLst>
                                            <p:cond delay="1834"/>
                                          </p:stCondLst>
                                        </p:cTn>
                                        <p:tgtEl>
                                          <p:spTgt spid="5"/>
                                        </p:tgtEl>
                                      </p:cBhvr>
                                      <p:to x="100000" y="100000"/>
                                    </p:animScale>
                                    <p:set>
                                      <p:cBhvr>
                                        <p:cTn id="157" dur="1" fill="hold">
                                          <p:stCondLst>
                                            <p:cond delay="1999"/>
                                          </p:stCondLst>
                                        </p:cTn>
                                        <p:tgtEl>
                                          <p:spTgt spid="5"/>
                                        </p:tgtEl>
                                        <p:attrNameLst>
                                          <p:attrName>style.visibility</p:attrName>
                                        </p:attrNameLst>
                                      </p:cBhvr>
                                      <p:to>
                                        <p:strVal val="hidden"/>
                                      </p:to>
                                    </p:set>
                                  </p:childTnLst>
                                  <p:subTnLst>
                                    <p:audio>
                                      <p:cMediaNode>
                                        <p:cTn display="0" masterRel="sameClick">
                                          <p:stCondLst>
                                            <p:cond evt="begin" delay="0">
                                              <p:tn val="140"/>
                                            </p:cond>
                                          </p:stCondLst>
                                          <p:endCondLst>
                                            <p:cond evt="onStopAudio" delay="0">
                                              <p:tgtEl>
                                                <p:sldTgt/>
                                              </p:tgtEl>
                                            </p:cond>
                                          </p:endCondLst>
                                        </p:cTn>
                                        <p:tgtEl>
                                          <p:sndTgt r:embed="rId5" name="bomb.wav"/>
                                        </p:tgtEl>
                                      </p:cMediaNode>
                                    </p:audio>
                                  </p:subTnLst>
                                </p:cTn>
                              </p:par>
                            </p:childTnLst>
                          </p:cTn>
                        </p:par>
                      </p:childTnLst>
                    </p:cTn>
                  </p:par>
                </p:childTnLst>
              </p:cTn>
              <p:nextCondLst>
                <p:cond evt="onClick" delay="0">
                  <p:tgtEl>
                    <p:spTgt spid="5"/>
                  </p:tgtEl>
                </p:cond>
              </p:nextCondLst>
            </p:seq>
            <p:seq concurrent="1" nextAc="seek">
              <p:cTn id="158" restart="whenNotActive" fill="hold" evtFilter="cancelBubble" nodeType="interactiveSeq">
                <p:stCondLst>
                  <p:cond evt="onClick" delay="0">
                    <p:tgtEl>
                      <p:spTgt spid="3"/>
                    </p:tgtEl>
                  </p:cond>
                </p:stCondLst>
                <p:endSync evt="end" delay="0">
                  <p:rtn val="all"/>
                </p:endSync>
                <p:childTnLst>
                  <p:par>
                    <p:cTn id="159" fill="hold">
                      <p:stCondLst>
                        <p:cond delay="0"/>
                      </p:stCondLst>
                      <p:childTnLst>
                        <p:par>
                          <p:cTn id="160" fill="hold">
                            <p:stCondLst>
                              <p:cond delay="0"/>
                            </p:stCondLst>
                            <p:childTnLst>
                              <p:par>
                                <p:cTn id="161" presetID="26" presetClass="exit" presetSubtype="0" fill="hold" grpId="0" nodeType="clickEffect">
                                  <p:stCondLst>
                                    <p:cond delay="0"/>
                                  </p:stCondLst>
                                  <p:childTnLst>
                                    <p:animEffect transition="out" filter="wipe(down)">
                                      <p:cBhvr>
                                        <p:cTn id="162" dur="180" accel="50000">
                                          <p:stCondLst>
                                            <p:cond delay="1820"/>
                                          </p:stCondLst>
                                        </p:cTn>
                                        <p:tgtEl>
                                          <p:spTgt spid="3"/>
                                        </p:tgtEl>
                                      </p:cBhvr>
                                    </p:animEffect>
                                    <p:anim calcmode="lin" valueType="num">
                                      <p:cBhvr>
                                        <p:cTn id="163" dur="1822" tmFilter="0,0; 0.14,0.31; 0.43,0.73; 0.71,0.91; 1.0,1.0">
                                          <p:stCondLst>
                                            <p:cond delay="0"/>
                                          </p:stCondLst>
                                        </p:cTn>
                                        <p:tgtEl>
                                          <p:spTgt spid="3"/>
                                        </p:tgtEl>
                                        <p:attrNameLst>
                                          <p:attrName>ppt_x</p:attrName>
                                        </p:attrNameLst>
                                      </p:cBhvr>
                                      <p:tavLst>
                                        <p:tav tm="0">
                                          <p:val>
                                            <p:strVal val="ppt_x"/>
                                          </p:val>
                                        </p:tav>
                                        <p:tav tm="100000">
                                          <p:val>
                                            <p:strVal val="#ppt_x+0.25"/>
                                          </p:val>
                                        </p:tav>
                                      </p:tavLst>
                                    </p:anim>
                                    <p:anim calcmode="lin" valueType="num">
                                      <p:cBhvr>
                                        <p:cTn id="164" dur="178">
                                          <p:stCondLst>
                                            <p:cond delay="1822"/>
                                          </p:stCondLst>
                                        </p:cTn>
                                        <p:tgtEl>
                                          <p:spTgt spid="3"/>
                                        </p:tgtEl>
                                        <p:attrNameLst>
                                          <p:attrName>ppt_x</p:attrName>
                                        </p:attrNameLst>
                                      </p:cBhvr>
                                      <p:tavLst>
                                        <p:tav tm="0">
                                          <p:val>
                                            <p:strVal val="ppt_x"/>
                                          </p:val>
                                        </p:tav>
                                        <p:tav tm="100000">
                                          <p:val>
                                            <p:strVal val="ppt_x"/>
                                          </p:val>
                                        </p:tav>
                                      </p:tavLst>
                                    </p:anim>
                                    <p:anim calcmode="lin" valueType="num">
                                      <p:cBhvr>
                                        <p:cTn id="165" dur="664" tmFilter="0.0,0.0;0.25,0.07;0.50,0.2;0.75,0.467;1.0,1.0">
                                          <p:stCondLst>
                                            <p:cond delay="0"/>
                                          </p:stCondLst>
                                        </p:cTn>
                                        <p:tgtEl>
                                          <p:spTgt spid="3"/>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166" dur="664" tmFilter="0, 0; 0.125,0.2665; 0.25,0.4; 0.375,0.465; 0.5,0.5;  0.625,0.535; 0.75,0.6; 0.875,0.7335; 1,1">
                                          <p:stCondLst>
                                            <p:cond delay="664"/>
                                          </p:stCondLst>
                                        </p:cTn>
                                        <p:tgtEl>
                                          <p:spTgt spid="3"/>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167" dur="332" tmFilter="0, 0; 0.125,0.2665; 0.25,0.4; 0.375,0.465; 0.5,0.5;  0.625,0.535; 0.75,0.6; 0.875,0.7335; 1,1">
                                          <p:stCondLst>
                                            <p:cond delay="1324"/>
                                          </p:stCondLst>
                                        </p:cTn>
                                        <p:tgtEl>
                                          <p:spTgt spid="3"/>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168" dur="164" tmFilter="0, 0; 0.125,0.2665; 0.25,0.4; 0.375,0.465; 0.5,0.5;  0.625,0.535; 0.75,0.6; 0.875,0.7335; 1,1">
                                          <p:stCondLst>
                                            <p:cond delay="1656"/>
                                          </p:stCondLst>
                                        </p:cTn>
                                        <p:tgtEl>
                                          <p:spTgt spid="3"/>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169" dur="180" accel="50000">
                                          <p:stCondLst>
                                            <p:cond delay="1820"/>
                                          </p:stCondLst>
                                        </p:cTn>
                                        <p:tgtEl>
                                          <p:spTgt spid="3"/>
                                        </p:tgtEl>
                                        <p:attrNameLst>
                                          <p:attrName>ppt_y</p:attrName>
                                        </p:attrNameLst>
                                      </p:cBhvr>
                                      <p:tavLst>
                                        <p:tav tm="0">
                                          <p:val>
                                            <p:strVal val="ppt_y"/>
                                          </p:val>
                                        </p:tav>
                                        <p:tav tm="100000">
                                          <p:val>
                                            <p:strVal val="ppt_y+ppt_h"/>
                                          </p:val>
                                        </p:tav>
                                      </p:tavLst>
                                    </p:anim>
                                    <p:animScale>
                                      <p:cBhvr>
                                        <p:cTn id="170" dur="26">
                                          <p:stCondLst>
                                            <p:cond delay="620"/>
                                          </p:stCondLst>
                                        </p:cTn>
                                        <p:tgtEl>
                                          <p:spTgt spid="3"/>
                                        </p:tgtEl>
                                      </p:cBhvr>
                                      <p:to x="100000" y="60000"/>
                                    </p:animScale>
                                    <p:animScale>
                                      <p:cBhvr>
                                        <p:cTn id="171" dur="166" decel="50000">
                                          <p:stCondLst>
                                            <p:cond delay="646"/>
                                          </p:stCondLst>
                                        </p:cTn>
                                        <p:tgtEl>
                                          <p:spTgt spid="3"/>
                                        </p:tgtEl>
                                      </p:cBhvr>
                                      <p:to x="100000" y="100000"/>
                                    </p:animScale>
                                    <p:animScale>
                                      <p:cBhvr>
                                        <p:cTn id="172" dur="26">
                                          <p:stCondLst>
                                            <p:cond delay="1312"/>
                                          </p:stCondLst>
                                        </p:cTn>
                                        <p:tgtEl>
                                          <p:spTgt spid="3"/>
                                        </p:tgtEl>
                                      </p:cBhvr>
                                      <p:to x="100000" y="80000"/>
                                    </p:animScale>
                                    <p:animScale>
                                      <p:cBhvr>
                                        <p:cTn id="173" dur="166" decel="50000">
                                          <p:stCondLst>
                                            <p:cond delay="1338"/>
                                          </p:stCondLst>
                                        </p:cTn>
                                        <p:tgtEl>
                                          <p:spTgt spid="3"/>
                                        </p:tgtEl>
                                      </p:cBhvr>
                                      <p:to x="100000" y="100000"/>
                                    </p:animScale>
                                    <p:animScale>
                                      <p:cBhvr>
                                        <p:cTn id="174" dur="26">
                                          <p:stCondLst>
                                            <p:cond delay="1642"/>
                                          </p:stCondLst>
                                        </p:cTn>
                                        <p:tgtEl>
                                          <p:spTgt spid="3"/>
                                        </p:tgtEl>
                                      </p:cBhvr>
                                      <p:to x="100000" y="90000"/>
                                    </p:animScale>
                                    <p:animScale>
                                      <p:cBhvr>
                                        <p:cTn id="175" dur="166" decel="50000">
                                          <p:stCondLst>
                                            <p:cond delay="1668"/>
                                          </p:stCondLst>
                                        </p:cTn>
                                        <p:tgtEl>
                                          <p:spTgt spid="3"/>
                                        </p:tgtEl>
                                      </p:cBhvr>
                                      <p:to x="100000" y="100000"/>
                                    </p:animScale>
                                    <p:animScale>
                                      <p:cBhvr>
                                        <p:cTn id="176" dur="26">
                                          <p:stCondLst>
                                            <p:cond delay="1808"/>
                                          </p:stCondLst>
                                        </p:cTn>
                                        <p:tgtEl>
                                          <p:spTgt spid="3"/>
                                        </p:tgtEl>
                                      </p:cBhvr>
                                      <p:to x="100000" y="95000"/>
                                    </p:animScale>
                                    <p:animScale>
                                      <p:cBhvr>
                                        <p:cTn id="177" dur="166" decel="50000">
                                          <p:stCondLst>
                                            <p:cond delay="1834"/>
                                          </p:stCondLst>
                                        </p:cTn>
                                        <p:tgtEl>
                                          <p:spTgt spid="3"/>
                                        </p:tgtEl>
                                      </p:cBhvr>
                                      <p:to x="100000" y="100000"/>
                                    </p:animScale>
                                    <p:set>
                                      <p:cBhvr>
                                        <p:cTn id="178" dur="1" fill="hold">
                                          <p:stCondLst>
                                            <p:cond delay="1999"/>
                                          </p:stCondLst>
                                        </p:cTn>
                                        <p:tgtEl>
                                          <p:spTgt spid="3"/>
                                        </p:tgtEl>
                                        <p:attrNameLst>
                                          <p:attrName>style.visibility</p:attrName>
                                        </p:attrNameLst>
                                      </p:cBhvr>
                                      <p:to>
                                        <p:strVal val="hidden"/>
                                      </p:to>
                                    </p:set>
                                  </p:childTnLst>
                                  <p:subTnLst>
                                    <p:audio>
                                      <p:cMediaNode>
                                        <p:cTn display="0" masterRel="sameClick">
                                          <p:stCondLst>
                                            <p:cond evt="begin" delay="0">
                                              <p:tn val="161"/>
                                            </p:cond>
                                          </p:stCondLst>
                                          <p:endCondLst>
                                            <p:cond evt="onStopAudio" delay="0">
                                              <p:tgtEl>
                                                <p:sldTgt/>
                                              </p:tgtEl>
                                            </p:cond>
                                          </p:endCondLst>
                                        </p:cTn>
                                        <p:tgtEl>
                                          <p:sndTgt r:embed="rId5" name="bomb.wav"/>
                                        </p:tgtEl>
                                      </p:cMediaNode>
                                    </p:audio>
                                  </p:subTnLst>
                                </p:cTn>
                              </p:par>
                            </p:childTnLst>
                          </p:cTn>
                        </p:par>
                      </p:childTnLst>
                    </p:cTn>
                  </p:par>
                </p:childTnLst>
              </p:cTn>
              <p:nextCondLst>
                <p:cond evt="onClick" delay="0">
                  <p:tgtEl>
                    <p:spTgt spid="3"/>
                  </p:tgtEl>
                </p:cond>
              </p:nextCondLst>
            </p:seq>
            <p:seq concurrent="1" nextAc="seek">
              <p:cTn id="179" restart="whenNotActive" fill="hold" evtFilter="cancelBubble" nodeType="interactiveSeq">
                <p:stCondLst>
                  <p:cond evt="onClick" delay="0">
                    <p:tgtEl>
                      <p:spTgt spid="4"/>
                    </p:tgtEl>
                  </p:cond>
                </p:stCondLst>
                <p:endSync evt="end" delay="0">
                  <p:rtn val="all"/>
                </p:endSync>
                <p:childTnLst>
                  <p:par>
                    <p:cTn id="180" fill="hold">
                      <p:stCondLst>
                        <p:cond delay="0"/>
                      </p:stCondLst>
                      <p:childTnLst>
                        <p:par>
                          <p:cTn id="181" fill="hold">
                            <p:stCondLst>
                              <p:cond delay="0"/>
                            </p:stCondLst>
                            <p:childTnLst>
                              <p:par>
                                <p:cTn id="182" presetID="26" presetClass="exit" presetSubtype="0" fill="hold" grpId="0" nodeType="clickEffect">
                                  <p:stCondLst>
                                    <p:cond delay="0"/>
                                  </p:stCondLst>
                                  <p:childTnLst>
                                    <p:animEffect transition="out" filter="wipe(down)">
                                      <p:cBhvr>
                                        <p:cTn id="183" dur="180" accel="50000">
                                          <p:stCondLst>
                                            <p:cond delay="1820"/>
                                          </p:stCondLst>
                                        </p:cTn>
                                        <p:tgtEl>
                                          <p:spTgt spid="4"/>
                                        </p:tgtEl>
                                      </p:cBhvr>
                                    </p:animEffect>
                                    <p:anim calcmode="lin" valueType="num">
                                      <p:cBhvr>
                                        <p:cTn id="184" dur="1822" tmFilter="0,0; 0.14,0.31; 0.43,0.73; 0.71,0.91; 1.0,1.0">
                                          <p:stCondLst>
                                            <p:cond delay="0"/>
                                          </p:stCondLst>
                                        </p:cTn>
                                        <p:tgtEl>
                                          <p:spTgt spid="4"/>
                                        </p:tgtEl>
                                        <p:attrNameLst>
                                          <p:attrName>ppt_x</p:attrName>
                                        </p:attrNameLst>
                                      </p:cBhvr>
                                      <p:tavLst>
                                        <p:tav tm="0">
                                          <p:val>
                                            <p:strVal val="ppt_x"/>
                                          </p:val>
                                        </p:tav>
                                        <p:tav tm="100000">
                                          <p:val>
                                            <p:strVal val="#ppt_x+0.25"/>
                                          </p:val>
                                        </p:tav>
                                      </p:tavLst>
                                    </p:anim>
                                    <p:anim calcmode="lin" valueType="num">
                                      <p:cBhvr>
                                        <p:cTn id="185" dur="178">
                                          <p:stCondLst>
                                            <p:cond delay="1822"/>
                                          </p:stCondLst>
                                        </p:cTn>
                                        <p:tgtEl>
                                          <p:spTgt spid="4"/>
                                        </p:tgtEl>
                                        <p:attrNameLst>
                                          <p:attrName>ppt_x</p:attrName>
                                        </p:attrNameLst>
                                      </p:cBhvr>
                                      <p:tavLst>
                                        <p:tav tm="0">
                                          <p:val>
                                            <p:strVal val="ppt_x"/>
                                          </p:val>
                                        </p:tav>
                                        <p:tav tm="100000">
                                          <p:val>
                                            <p:strVal val="ppt_x"/>
                                          </p:val>
                                        </p:tav>
                                      </p:tavLst>
                                    </p:anim>
                                    <p:anim calcmode="lin" valueType="num">
                                      <p:cBhvr>
                                        <p:cTn id="186" dur="664" tmFilter="0.0,0.0;0.25,0.07;0.50,0.2;0.75,0.467;1.0,1.0">
                                          <p:stCondLst>
                                            <p:cond delay="0"/>
                                          </p:stCondLst>
                                        </p:cTn>
                                        <p:tgtEl>
                                          <p:spTgt spid="4"/>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187" dur="664" tmFilter="0, 0; 0.125,0.2665; 0.25,0.4; 0.375,0.465; 0.5,0.5;  0.625,0.535; 0.75,0.6; 0.875,0.7335; 1,1">
                                          <p:stCondLst>
                                            <p:cond delay="664"/>
                                          </p:stCondLst>
                                        </p:cTn>
                                        <p:tgtEl>
                                          <p:spTgt spid="4"/>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188" dur="332" tmFilter="0, 0; 0.125,0.2665; 0.25,0.4; 0.375,0.465; 0.5,0.5;  0.625,0.535; 0.75,0.6; 0.875,0.7335; 1,1">
                                          <p:stCondLst>
                                            <p:cond delay="1324"/>
                                          </p:stCondLst>
                                        </p:cTn>
                                        <p:tgtEl>
                                          <p:spTgt spid="4"/>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189" dur="164" tmFilter="0, 0; 0.125,0.2665; 0.25,0.4; 0.375,0.465; 0.5,0.5;  0.625,0.535; 0.75,0.6; 0.875,0.7335; 1,1">
                                          <p:stCondLst>
                                            <p:cond delay="1656"/>
                                          </p:stCondLst>
                                        </p:cTn>
                                        <p:tgtEl>
                                          <p:spTgt spid="4"/>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190" dur="180" accel="50000">
                                          <p:stCondLst>
                                            <p:cond delay="1820"/>
                                          </p:stCondLst>
                                        </p:cTn>
                                        <p:tgtEl>
                                          <p:spTgt spid="4"/>
                                        </p:tgtEl>
                                        <p:attrNameLst>
                                          <p:attrName>ppt_y</p:attrName>
                                        </p:attrNameLst>
                                      </p:cBhvr>
                                      <p:tavLst>
                                        <p:tav tm="0">
                                          <p:val>
                                            <p:strVal val="ppt_y"/>
                                          </p:val>
                                        </p:tav>
                                        <p:tav tm="100000">
                                          <p:val>
                                            <p:strVal val="ppt_y+ppt_h"/>
                                          </p:val>
                                        </p:tav>
                                      </p:tavLst>
                                    </p:anim>
                                    <p:animScale>
                                      <p:cBhvr>
                                        <p:cTn id="191" dur="26">
                                          <p:stCondLst>
                                            <p:cond delay="620"/>
                                          </p:stCondLst>
                                        </p:cTn>
                                        <p:tgtEl>
                                          <p:spTgt spid="4"/>
                                        </p:tgtEl>
                                      </p:cBhvr>
                                      <p:to x="100000" y="60000"/>
                                    </p:animScale>
                                    <p:animScale>
                                      <p:cBhvr>
                                        <p:cTn id="192" dur="166" decel="50000">
                                          <p:stCondLst>
                                            <p:cond delay="646"/>
                                          </p:stCondLst>
                                        </p:cTn>
                                        <p:tgtEl>
                                          <p:spTgt spid="4"/>
                                        </p:tgtEl>
                                      </p:cBhvr>
                                      <p:to x="100000" y="100000"/>
                                    </p:animScale>
                                    <p:animScale>
                                      <p:cBhvr>
                                        <p:cTn id="193" dur="26">
                                          <p:stCondLst>
                                            <p:cond delay="1312"/>
                                          </p:stCondLst>
                                        </p:cTn>
                                        <p:tgtEl>
                                          <p:spTgt spid="4"/>
                                        </p:tgtEl>
                                      </p:cBhvr>
                                      <p:to x="100000" y="80000"/>
                                    </p:animScale>
                                    <p:animScale>
                                      <p:cBhvr>
                                        <p:cTn id="194" dur="166" decel="50000">
                                          <p:stCondLst>
                                            <p:cond delay="1338"/>
                                          </p:stCondLst>
                                        </p:cTn>
                                        <p:tgtEl>
                                          <p:spTgt spid="4"/>
                                        </p:tgtEl>
                                      </p:cBhvr>
                                      <p:to x="100000" y="100000"/>
                                    </p:animScale>
                                    <p:animScale>
                                      <p:cBhvr>
                                        <p:cTn id="195" dur="26">
                                          <p:stCondLst>
                                            <p:cond delay="1642"/>
                                          </p:stCondLst>
                                        </p:cTn>
                                        <p:tgtEl>
                                          <p:spTgt spid="4"/>
                                        </p:tgtEl>
                                      </p:cBhvr>
                                      <p:to x="100000" y="90000"/>
                                    </p:animScale>
                                    <p:animScale>
                                      <p:cBhvr>
                                        <p:cTn id="196" dur="166" decel="50000">
                                          <p:stCondLst>
                                            <p:cond delay="1668"/>
                                          </p:stCondLst>
                                        </p:cTn>
                                        <p:tgtEl>
                                          <p:spTgt spid="4"/>
                                        </p:tgtEl>
                                      </p:cBhvr>
                                      <p:to x="100000" y="100000"/>
                                    </p:animScale>
                                    <p:animScale>
                                      <p:cBhvr>
                                        <p:cTn id="197" dur="26">
                                          <p:stCondLst>
                                            <p:cond delay="1808"/>
                                          </p:stCondLst>
                                        </p:cTn>
                                        <p:tgtEl>
                                          <p:spTgt spid="4"/>
                                        </p:tgtEl>
                                      </p:cBhvr>
                                      <p:to x="100000" y="95000"/>
                                    </p:animScale>
                                    <p:animScale>
                                      <p:cBhvr>
                                        <p:cTn id="198" dur="166" decel="50000">
                                          <p:stCondLst>
                                            <p:cond delay="1834"/>
                                          </p:stCondLst>
                                        </p:cTn>
                                        <p:tgtEl>
                                          <p:spTgt spid="4"/>
                                        </p:tgtEl>
                                      </p:cBhvr>
                                      <p:to x="100000" y="100000"/>
                                    </p:animScale>
                                    <p:set>
                                      <p:cBhvr>
                                        <p:cTn id="199" dur="1" fill="hold">
                                          <p:stCondLst>
                                            <p:cond delay="1999"/>
                                          </p:stCondLst>
                                        </p:cTn>
                                        <p:tgtEl>
                                          <p:spTgt spid="4"/>
                                        </p:tgtEl>
                                        <p:attrNameLst>
                                          <p:attrName>style.visibility</p:attrName>
                                        </p:attrNameLst>
                                      </p:cBhvr>
                                      <p:to>
                                        <p:strVal val="hidden"/>
                                      </p:to>
                                    </p:set>
                                  </p:childTnLst>
                                  <p:subTnLst>
                                    <p:audio>
                                      <p:cMediaNode>
                                        <p:cTn display="0" masterRel="sameClick">
                                          <p:stCondLst>
                                            <p:cond evt="begin" delay="0">
                                              <p:tn val="182"/>
                                            </p:cond>
                                          </p:stCondLst>
                                          <p:endCondLst>
                                            <p:cond evt="onStopAudio" delay="0">
                                              <p:tgtEl>
                                                <p:sldTgt/>
                                              </p:tgtEl>
                                            </p:cond>
                                          </p:endCondLst>
                                        </p:cTn>
                                        <p:tgtEl>
                                          <p:sndTgt r:embed="rId5" name="bomb.wav"/>
                                        </p:tgtEl>
                                      </p:cMediaNode>
                                    </p:audio>
                                  </p:subTnLst>
                                </p:cTn>
                              </p:par>
                            </p:childTnLst>
                          </p:cTn>
                        </p:par>
                      </p:childTnLst>
                    </p:cTn>
                  </p:par>
                </p:childTnLst>
              </p:cTn>
              <p:nextCondLst>
                <p:cond evt="onClick" delay="0">
                  <p:tgtEl>
                    <p:spTgt spid="4"/>
                  </p:tgtEl>
                </p:cond>
              </p:nextCondLst>
            </p:seq>
            <p:seq concurrent="1" nextAc="seek">
              <p:cTn id="200" restart="whenNotActive" fill="hold" evtFilter="cancelBubble" nodeType="interactiveSeq">
                <p:stCondLst>
                  <p:cond evt="onClick" delay="0">
                    <p:tgtEl>
                      <p:spTgt spid="9"/>
                    </p:tgtEl>
                  </p:cond>
                </p:stCondLst>
                <p:endSync evt="end" delay="0">
                  <p:rtn val="all"/>
                </p:endSync>
                <p:childTnLst>
                  <p:par>
                    <p:cTn id="201" fill="hold">
                      <p:stCondLst>
                        <p:cond delay="0"/>
                      </p:stCondLst>
                      <p:childTnLst>
                        <p:par>
                          <p:cTn id="202" fill="hold">
                            <p:stCondLst>
                              <p:cond delay="0"/>
                            </p:stCondLst>
                            <p:childTnLst>
                              <p:par>
                                <p:cTn id="203" presetID="26" presetClass="exit" presetSubtype="0" fill="hold" grpId="0" nodeType="clickEffect">
                                  <p:stCondLst>
                                    <p:cond delay="0"/>
                                  </p:stCondLst>
                                  <p:childTnLst>
                                    <p:animEffect transition="out" filter="wipe(down)">
                                      <p:cBhvr>
                                        <p:cTn id="204" dur="180" accel="50000">
                                          <p:stCondLst>
                                            <p:cond delay="1820"/>
                                          </p:stCondLst>
                                        </p:cTn>
                                        <p:tgtEl>
                                          <p:spTgt spid="9"/>
                                        </p:tgtEl>
                                      </p:cBhvr>
                                    </p:animEffect>
                                    <p:anim calcmode="lin" valueType="num">
                                      <p:cBhvr>
                                        <p:cTn id="205" dur="1822" tmFilter="0,0; 0.14,0.31; 0.43,0.73; 0.71,0.91; 1.0,1.0">
                                          <p:stCondLst>
                                            <p:cond delay="0"/>
                                          </p:stCondLst>
                                        </p:cTn>
                                        <p:tgtEl>
                                          <p:spTgt spid="9"/>
                                        </p:tgtEl>
                                        <p:attrNameLst>
                                          <p:attrName>ppt_x</p:attrName>
                                        </p:attrNameLst>
                                      </p:cBhvr>
                                      <p:tavLst>
                                        <p:tav tm="0">
                                          <p:val>
                                            <p:strVal val="ppt_x"/>
                                          </p:val>
                                        </p:tav>
                                        <p:tav tm="100000">
                                          <p:val>
                                            <p:strVal val="#ppt_x+0.25"/>
                                          </p:val>
                                        </p:tav>
                                      </p:tavLst>
                                    </p:anim>
                                    <p:anim calcmode="lin" valueType="num">
                                      <p:cBhvr>
                                        <p:cTn id="206" dur="178">
                                          <p:stCondLst>
                                            <p:cond delay="1822"/>
                                          </p:stCondLst>
                                        </p:cTn>
                                        <p:tgtEl>
                                          <p:spTgt spid="9"/>
                                        </p:tgtEl>
                                        <p:attrNameLst>
                                          <p:attrName>ppt_x</p:attrName>
                                        </p:attrNameLst>
                                      </p:cBhvr>
                                      <p:tavLst>
                                        <p:tav tm="0">
                                          <p:val>
                                            <p:strVal val="ppt_x"/>
                                          </p:val>
                                        </p:tav>
                                        <p:tav tm="100000">
                                          <p:val>
                                            <p:strVal val="ppt_x"/>
                                          </p:val>
                                        </p:tav>
                                      </p:tavLst>
                                    </p:anim>
                                    <p:anim calcmode="lin" valueType="num">
                                      <p:cBhvr>
                                        <p:cTn id="207" dur="664" tmFilter="0.0,0.0;0.25,0.07;0.50,0.2;0.75,0.467;1.0,1.0">
                                          <p:stCondLst>
                                            <p:cond delay="0"/>
                                          </p:stCondLst>
                                        </p:cTn>
                                        <p:tgtEl>
                                          <p:spTgt spid="9"/>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208" dur="664" tmFilter="0, 0; 0.125,0.2665; 0.25,0.4; 0.375,0.465; 0.5,0.5;  0.625,0.535; 0.75,0.6; 0.875,0.7335; 1,1">
                                          <p:stCondLst>
                                            <p:cond delay="664"/>
                                          </p:stCondLst>
                                        </p:cTn>
                                        <p:tgtEl>
                                          <p:spTgt spid="9"/>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209" dur="332" tmFilter="0, 0; 0.125,0.2665; 0.25,0.4; 0.375,0.465; 0.5,0.5;  0.625,0.535; 0.75,0.6; 0.875,0.7335; 1,1">
                                          <p:stCondLst>
                                            <p:cond delay="1324"/>
                                          </p:stCondLst>
                                        </p:cTn>
                                        <p:tgtEl>
                                          <p:spTgt spid="9"/>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210" dur="164" tmFilter="0, 0; 0.125,0.2665; 0.25,0.4; 0.375,0.465; 0.5,0.5;  0.625,0.535; 0.75,0.6; 0.875,0.7335; 1,1">
                                          <p:stCondLst>
                                            <p:cond delay="1656"/>
                                          </p:stCondLst>
                                        </p:cTn>
                                        <p:tgtEl>
                                          <p:spTgt spid="9"/>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211" dur="180" accel="50000">
                                          <p:stCondLst>
                                            <p:cond delay="1820"/>
                                          </p:stCondLst>
                                        </p:cTn>
                                        <p:tgtEl>
                                          <p:spTgt spid="9"/>
                                        </p:tgtEl>
                                        <p:attrNameLst>
                                          <p:attrName>ppt_y</p:attrName>
                                        </p:attrNameLst>
                                      </p:cBhvr>
                                      <p:tavLst>
                                        <p:tav tm="0">
                                          <p:val>
                                            <p:strVal val="ppt_y"/>
                                          </p:val>
                                        </p:tav>
                                        <p:tav tm="100000">
                                          <p:val>
                                            <p:strVal val="ppt_y+ppt_h"/>
                                          </p:val>
                                        </p:tav>
                                      </p:tavLst>
                                    </p:anim>
                                    <p:animScale>
                                      <p:cBhvr>
                                        <p:cTn id="212" dur="26">
                                          <p:stCondLst>
                                            <p:cond delay="620"/>
                                          </p:stCondLst>
                                        </p:cTn>
                                        <p:tgtEl>
                                          <p:spTgt spid="9"/>
                                        </p:tgtEl>
                                      </p:cBhvr>
                                      <p:to x="100000" y="60000"/>
                                    </p:animScale>
                                    <p:animScale>
                                      <p:cBhvr>
                                        <p:cTn id="213" dur="166" decel="50000">
                                          <p:stCondLst>
                                            <p:cond delay="646"/>
                                          </p:stCondLst>
                                        </p:cTn>
                                        <p:tgtEl>
                                          <p:spTgt spid="9"/>
                                        </p:tgtEl>
                                      </p:cBhvr>
                                      <p:to x="100000" y="100000"/>
                                    </p:animScale>
                                    <p:animScale>
                                      <p:cBhvr>
                                        <p:cTn id="214" dur="26">
                                          <p:stCondLst>
                                            <p:cond delay="1312"/>
                                          </p:stCondLst>
                                        </p:cTn>
                                        <p:tgtEl>
                                          <p:spTgt spid="9"/>
                                        </p:tgtEl>
                                      </p:cBhvr>
                                      <p:to x="100000" y="80000"/>
                                    </p:animScale>
                                    <p:animScale>
                                      <p:cBhvr>
                                        <p:cTn id="215" dur="166" decel="50000">
                                          <p:stCondLst>
                                            <p:cond delay="1338"/>
                                          </p:stCondLst>
                                        </p:cTn>
                                        <p:tgtEl>
                                          <p:spTgt spid="9"/>
                                        </p:tgtEl>
                                      </p:cBhvr>
                                      <p:to x="100000" y="100000"/>
                                    </p:animScale>
                                    <p:animScale>
                                      <p:cBhvr>
                                        <p:cTn id="216" dur="26">
                                          <p:stCondLst>
                                            <p:cond delay="1642"/>
                                          </p:stCondLst>
                                        </p:cTn>
                                        <p:tgtEl>
                                          <p:spTgt spid="9"/>
                                        </p:tgtEl>
                                      </p:cBhvr>
                                      <p:to x="100000" y="90000"/>
                                    </p:animScale>
                                    <p:animScale>
                                      <p:cBhvr>
                                        <p:cTn id="217" dur="166" decel="50000">
                                          <p:stCondLst>
                                            <p:cond delay="1668"/>
                                          </p:stCondLst>
                                        </p:cTn>
                                        <p:tgtEl>
                                          <p:spTgt spid="9"/>
                                        </p:tgtEl>
                                      </p:cBhvr>
                                      <p:to x="100000" y="100000"/>
                                    </p:animScale>
                                    <p:animScale>
                                      <p:cBhvr>
                                        <p:cTn id="218" dur="26">
                                          <p:stCondLst>
                                            <p:cond delay="1808"/>
                                          </p:stCondLst>
                                        </p:cTn>
                                        <p:tgtEl>
                                          <p:spTgt spid="9"/>
                                        </p:tgtEl>
                                      </p:cBhvr>
                                      <p:to x="100000" y="95000"/>
                                    </p:animScale>
                                    <p:animScale>
                                      <p:cBhvr>
                                        <p:cTn id="219" dur="166" decel="50000">
                                          <p:stCondLst>
                                            <p:cond delay="1834"/>
                                          </p:stCondLst>
                                        </p:cTn>
                                        <p:tgtEl>
                                          <p:spTgt spid="9"/>
                                        </p:tgtEl>
                                      </p:cBhvr>
                                      <p:to x="100000" y="100000"/>
                                    </p:animScale>
                                    <p:set>
                                      <p:cBhvr>
                                        <p:cTn id="220" dur="1" fill="hold">
                                          <p:stCondLst>
                                            <p:cond delay="1999"/>
                                          </p:stCondLst>
                                        </p:cTn>
                                        <p:tgtEl>
                                          <p:spTgt spid="9"/>
                                        </p:tgtEl>
                                        <p:attrNameLst>
                                          <p:attrName>style.visibility</p:attrName>
                                        </p:attrNameLst>
                                      </p:cBhvr>
                                      <p:to>
                                        <p:strVal val="hidden"/>
                                      </p:to>
                                    </p:set>
                                  </p:childTnLst>
                                  <p:subTnLst>
                                    <p:audio>
                                      <p:cMediaNode>
                                        <p:cTn display="0" masterRel="sameClick">
                                          <p:stCondLst>
                                            <p:cond evt="begin" delay="0">
                                              <p:tn val="203"/>
                                            </p:cond>
                                          </p:stCondLst>
                                          <p:endCondLst>
                                            <p:cond evt="onStopAudio" delay="0">
                                              <p:tgtEl>
                                                <p:sldTgt/>
                                              </p:tgtEl>
                                            </p:cond>
                                          </p:endCondLst>
                                        </p:cTn>
                                        <p:tgtEl>
                                          <p:sndTgt r:embed="rId5" name="bomb.wav"/>
                                        </p:tgtEl>
                                      </p:cMediaNode>
                                    </p:audio>
                                  </p:subTnLst>
                                </p:cTn>
                              </p:par>
                            </p:childTnLst>
                          </p:cTn>
                        </p:par>
                      </p:childTnLst>
                    </p:cTn>
                  </p:par>
                </p:childTnLst>
              </p:cTn>
              <p:nextCondLst>
                <p:cond evt="onClick" delay="0">
                  <p:tgtEl>
                    <p:spTgt spid="9"/>
                  </p:tgtEl>
                </p:cond>
              </p:nextCondLst>
            </p:seq>
            <p:audio>
              <p:cMediaNode vol="80000">
                <p:cTn id="221" fill="hold" display="0">
                  <p:stCondLst>
                    <p:cond delay="indefinite"/>
                  </p:stCondLst>
                  <p:endCondLst>
                    <p:cond evt="onStopAudio" delay="0">
                      <p:tgtEl>
                        <p:sldTgt/>
                      </p:tgtEl>
                    </p:cond>
                  </p:endCondLst>
                </p:cTn>
                <p:tgtEl>
                  <p:spTgt spid="2"/>
                </p:tgtEl>
              </p:cMediaNode>
            </p:audio>
          </p:childTnLst>
        </p:cTn>
      </p:par>
    </p:tnLst>
    <p:bldLst>
      <p:bldP spid="3" grpId="0" animBg="1"/>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Veselý obličej 1"/>
          <p:cNvSpPr/>
          <p:nvPr/>
        </p:nvSpPr>
        <p:spPr>
          <a:xfrm>
            <a:off x="3347864" y="4783075"/>
            <a:ext cx="1728192" cy="1728192"/>
          </a:xfrm>
          <a:prstGeom prst="smileyFace">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Veselý obličej 2"/>
          <p:cNvSpPr/>
          <p:nvPr/>
        </p:nvSpPr>
        <p:spPr>
          <a:xfrm>
            <a:off x="3348189" y="2697061"/>
            <a:ext cx="1728192" cy="1728192"/>
          </a:xfrm>
          <a:prstGeom prst="smileyFac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Veselý obličej 3"/>
          <p:cNvSpPr/>
          <p:nvPr/>
        </p:nvSpPr>
        <p:spPr>
          <a:xfrm>
            <a:off x="3347864" y="620985"/>
            <a:ext cx="1728192" cy="1728192"/>
          </a:xfrm>
          <a:prstGeom prst="smileyFac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Veselý obličej 4"/>
          <p:cNvSpPr/>
          <p:nvPr/>
        </p:nvSpPr>
        <p:spPr>
          <a:xfrm>
            <a:off x="7100964" y="4797152"/>
            <a:ext cx="1728192" cy="1728192"/>
          </a:xfrm>
          <a:prstGeom prst="smileyFace">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Veselý obličej 5"/>
          <p:cNvSpPr/>
          <p:nvPr/>
        </p:nvSpPr>
        <p:spPr>
          <a:xfrm>
            <a:off x="7126318" y="2697061"/>
            <a:ext cx="1728192" cy="1728192"/>
          </a:xfrm>
          <a:prstGeom prst="smileyFac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Veselý obličej 6"/>
          <p:cNvSpPr/>
          <p:nvPr/>
        </p:nvSpPr>
        <p:spPr>
          <a:xfrm>
            <a:off x="7126318" y="620985"/>
            <a:ext cx="1728192" cy="1728192"/>
          </a:xfrm>
          <a:prstGeom prst="smileyFace">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TextovéPole 7"/>
          <p:cNvSpPr txBox="1"/>
          <p:nvPr/>
        </p:nvSpPr>
        <p:spPr>
          <a:xfrm>
            <a:off x="342313" y="267042"/>
            <a:ext cx="1982787" cy="707886"/>
          </a:xfrm>
          <a:prstGeom prst="rect">
            <a:avLst/>
          </a:prstGeom>
        </p:spPr>
        <p:style>
          <a:lnRef idx="1">
            <a:schemeClr val="accent2"/>
          </a:lnRef>
          <a:fillRef idx="2">
            <a:schemeClr val="accent2"/>
          </a:fillRef>
          <a:effectRef idx="1">
            <a:schemeClr val="accent2"/>
          </a:effectRef>
          <a:fontRef idx="minor">
            <a:schemeClr val="dk1"/>
          </a:fontRef>
        </p:style>
        <p:txBody>
          <a:bodyPr wrap="none" rtlCol="0">
            <a:spAutoFit/>
          </a:bodyPr>
          <a:lstStyle/>
          <a:p>
            <a:pPr algn="ctr"/>
            <a:r>
              <a:rPr lang="cs-CZ" sz="2000" dirty="0" smtClean="0"/>
              <a:t>SPOJ ČAROU</a:t>
            </a:r>
          </a:p>
          <a:p>
            <a:pPr algn="ctr"/>
            <a:r>
              <a:rPr lang="cs-CZ" sz="2000" dirty="0" smtClean="0"/>
              <a:t>STEJNÉ SMAJLÍKY</a:t>
            </a:r>
            <a:endParaRPr lang="cs-CZ" sz="2000" dirty="0"/>
          </a:p>
        </p:txBody>
      </p:sp>
      <p:pic>
        <p:nvPicPr>
          <p:cNvPr id="10" name="spoj smajlíky.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483768" y="267042"/>
            <a:ext cx="609600" cy="609600"/>
          </a:xfrm>
          <a:prstGeom prst="rect">
            <a:avLst/>
          </a:prstGeom>
        </p:spPr>
      </p:pic>
    </p:spTree>
    <p:extLst>
      <p:ext uri="{BB962C8B-B14F-4D97-AF65-F5344CB8AC3E}">
        <p14:creationId xmlns:p14="http://schemas.microsoft.com/office/powerpoint/2010/main" val="3980282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597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aoblený obdélníkový popisek 1"/>
          <p:cNvSpPr/>
          <p:nvPr/>
        </p:nvSpPr>
        <p:spPr>
          <a:xfrm>
            <a:off x="395536" y="2060848"/>
            <a:ext cx="2232248" cy="1368152"/>
          </a:xfrm>
          <a:prstGeom prst="wedgeRoundRectCallou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3" name="Zaoblený obdélníkový popisek 2"/>
          <p:cNvSpPr/>
          <p:nvPr/>
        </p:nvSpPr>
        <p:spPr>
          <a:xfrm>
            <a:off x="3347864" y="2066406"/>
            <a:ext cx="2232248" cy="1368152"/>
          </a:xfrm>
          <a:prstGeom prst="wedgeRoundRectCallou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4" name="Zaoblený obdélníkový popisek 3"/>
          <p:cNvSpPr/>
          <p:nvPr/>
        </p:nvSpPr>
        <p:spPr>
          <a:xfrm>
            <a:off x="6372200" y="2060848"/>
            <a:ext cx="2232248" cy="1368152"/>
          </a:xfrm>
          <a:prstGeom prst="wedgeRoundRectCallou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5" name="TextovéPole 4"/>
          <p:cNvSpPr txBox="1"/>
          <p:nvPr/>
        </p:nvSpPr>
        <p:spPr>
          <a:xfrm>
            <a:off x="1097924" y="2560258"/>
            <a:ext cx="827471" cy="369332"/>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dirty="0">
                <a:solidFill>
                  <a:prstClr val="black"/>
                </a:solidFill>
              </a:rPr>
              <a:t>ČERNÁ</a:t>
            </a:r>
          </a:p>
        </p:txBody>
      </p:sp>
      <p:sp>
        <p:nvSpPr>
          <p:cNvPr id="6" name="TextovéPole 5"/>
          <p:cNvSpPr txBox="1"/>
          <p:nvPr/>
        </p:nvSpPr>
        <p:spPr>
          <a:xfrm>
            <a:off x="4126491" y="2565816"/>
            <a:ext cx="674993" cy="369332"/>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dirty="0">
                <a:solidFill>
                  <a:prstClr val="black"/>
                </a:solidFill>
              </a:rPr>
              <a:t>ŠEDÁ</a:t>
            </a:r>
          </a:p>
        </p:txBody>
      </p:sp>
      <p:sp>
        <p:nvSpPr>
          <p:cNvPr id="7" name="TextovéPole 6"/>
          <p:cNvSpPr txBox="1"/>
          <p:nvPr/>
        </p:nvSpPr>
        <p:spPr>
          <a:xfrm>
            <a:off x="7189203" y="2560258"/>
            <a:ext cx="598241" cy="369332"/>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dirty="0">
                <a:solidFill>
                  <a:prstClr val="black"/>
                </a:solidFill>
              </a:rPr>
              <a:t>BÍLÁ</a:t>
            </a:r>
          </a:p>
        </p:txBody>
      </p:sp>
      <p:sp>
        <p:nvSpPr>
          <p:cNvPr id="12" name="Obdélník 11"/>
          <p:cNvSpPr/>
          <p:nvPr/>
        </p:nvSpPr>
        <p:spPr>
          <a:xfrm>
            <a:off x="7751703" y="5703168"/>
            <a:ext cx="936104" cy="648072"/>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3" name="Obdélník 12"/>
          <p:cNvSpPr/>
          <p:nvPr/>
        </p:nvSpPr>
        <p:spPr>
          <a:xfrm>
            <a:off x="6253099" y="5703168"/>
            <a:ext cx="936104" cy="648072"/>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4" name="Obdélník 13"/>
          <p:cNvSpPr/>
          <p:nvPr/>
        </p:nvSpPr>
        <p:spPr>
          <a:xfrm>
            <a:off x="4820206" y="5703168"/>
            <a:ext cx="936104" cy="648072"/>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5" name="Obdélník 14"/>
          <p:cNvSpPr/>
          <p:nvPr/>
        </p:nvSpPr>
        <p:spPr>
          <a:xfrm>
            <a:off x="3356248" y="5703168"/>
            <a:ext cx="936104" cy="648072"/>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6" name="Obdélník 15"/>
          <p:cNvSpPr/>
          <p:nvPr/>
        </p:nvSpPr>
        <p:spPr>
          <a:xfrm>
            <a:off x="1952092" y="5703168"/>
            <a:ext cx="936104" cy="648072"/>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sp>
        <p:nvSpPr>
          <p:cNvPr id="17" name="Obdélník 16"/>
          <p:cNvSpPr/>
          <p:nvPr/>
        </p:nvSpPr>
        <p:spPr>
          <a:xfrm>
            <a:off x="395536" y="5703168"/>
            <a:ext cx="936104" cy="648072"/>
          </a:xfrm>
          <a:prstGeom prst="rect">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prstClr val="white"/>
              </a:solidFill>
            </a:endParaRPr>
          </a:p>
        </p:txBody>
      </p:sp>
      <p:pic>
        <p:nvPicPr>
          <p:cNvPr id="8" name="spoj čarou obdélníčky.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81697" y="188640"/>
            <a:ext cx="609600" cy="609600"/>
          </a:xfrm>
          <a:prstGeom prst="rect">
            <a:avLst/>
          </a:prstGeom>
        </p:spPr>
      </p:pic>
    </p:spTree>
    <p:extLst>
      <p:ext uri="{BB962C8B-B14F-4D97-AF65-F5344CB8AC3E}">
        <p14:creationId xmlns:p14="http://schemas.microsoft.com/office/powerpoint/2010/main" val="2432539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62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l="44000" t="12000" r="4000" b="35000"/>
          </a:stretch>
        </a:blipFill>
        <a:effectLst/>
      </p:bgPr>
    </p:bg>
    <p:spTree>
      <p:nvGrpSpPr>
        <p:cNvPr id="1" name=""/>
        <p:cNvGrpSpPr/>
        <p:nvPr/>
      </p:nvGrpSpPr>
      <p:grpSpPr>
        <a:xfrm>
          <a:off x="0" y="0"/>
          <a:ext cx="0" cy="0"/>
          <a:chOff x="0" y="0"/>
          <a:chExt cx="0" cy="0"/>
        </a:xfrm>
      </p:grpSpPr>
      <p:sp>
        <p:nvSpPr>
          <p:cNvPr id="2" name="TextovéPole 1"/>
          <p:cNvSpPr txBox="1"/>
          <p:nvPr/>
        </p:nvSpPr>
        <p:spPr>
          <a:xfrm>
            <a:off x="201827" y="260648"/>
            <a:ext cx="2634632" cy="769441"/>
          </a:xfrm>
          <a:prstGeom prst="rect">
            <a:avLst/>
          </a:prstGeom>
        </p:spPr>
        <p:style>
          <a:lnRef idx="1">
            <a:schemeClr val="accent2"/>
          </a:lnRef>
          <a:fillRef idx="2">
            <a:schemeClr val="accent2"/>
          </a:fillRef>
          <a:effectRef idx="1">
            <a:schemeClr val="accent2"/>
          </a:effectRef>
          <a:fontRef idx="minor">
            <a:schemeClr val="dk1"/>
          </a:fontRef>
        </p:style>
        <p:txBody>
          <a:bodyPr wrap="none" rtlCol="0">
            <a:spAutoFit/>
          </a:bodyPr>
          <a:lstStyle/>
          <a:p>
            <a:pPr algn="ctr"/>
            <a:r>
              <a:rPr lang="cs-CZ" sz="2000" dirty="0" smtClean="0"/>
              <a:t>VLOŽ DO RÁMEČKU</a:t>
            </a:r>
          </a:p>
          <a:p>
            <a:pPr algn="ctr"/>
            <a:r>
              <a:rPr lang="cs-CZ" sz="2000" dirty="0" smtClean="0"/>
              <a:t>VŠECHNY </a:t>
            </a:r>
            <a:r>
              <a:rPr lang="cs-CZ" sz="2400" b="1" dirty="0" smtClean="0">
                <a:solidFill>
                  <a:schemeClr val="bg1"/>
                </a:solidFill>
              </a:rPr>
              <a:t>BÍLÉ</a:t>
            </a:r>
            <a:r>
              <a:rPr lang="cs-CZ" sz="2000" dirty="0" smtClean="0"/>
              <a:t> HVĚZDY</a:t>
            </a:r>
            <a:endParaRPr lang="cs-CZ" sz="2000" dirty="0"/>
          </a:p>
        </p:txBody>
      </p:sp>
      <p:sp>
        <p:nvSpPr>
          <p:cNvPr id="3" name="Pěticípá hvězda 2"/>
          <p:cNvSpPr/>
          <p:nvPr/>
        </p:nvSpPr>
        <p:spPr>
          <a:xfrm>
            <a:off x="841762" y="2856748"/>
            <a:ext cx="936104" cy="936104"/>
          </a:xfrm>
          <a:prstGeom prst="star5">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Pěticípá hvězda 3"/>
          <p:cNvSpPr/>
          <p:nvPr/>
        </p:nvSpPr>
        <p:spPr>
          <a:xfrm>
            <a:off x="1536113" y="3792852"/>
            <a:ext cx="936104" cy="936104"/>
          </a:xfrm>
          <a:prstGeom prst="star5">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Pěticípá hvězda 4"/>
          <p:cNvSpPr/>
          <p:nvPr/>
        </p:nvSpPr>
        <p:spPr>
          <a:xfrm>
            <a:off x="223900" y="3788464"/>
            <a:ext cx="936104" cy="936104"/>
          </a:xfrm>
          <a:prstGeom prst="star5">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Pěticípá hvězda 5"/>
          <p:cNvSpPr/>
          <p:nvPr/>
        </p:nvSpPr>
        <p:spPr>
          <a:xfrm>
            <a:off x="2320583" y="2852360"/>
            <a:ext cx="936104" cy="936104"/>
          </a:xfrm>
          <a:prstGeom prst="star5">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Pěticípá hvězda 6"/>
          <p:cNvSpPr/>
          <p:nvPr/>
        </p:nvSpPr>
        <p:spPr>
          <a:xfrm>
            <a:off x="2951820" y="3792852"/>
            <a:ext cx="936104" cy="936104"/>
          </a:xfrm>
          <a:prstGeom prst="star5">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Pěticípá hvězda 7"/>
          <p:cNvSpPr/>
          <p:nvPr/>
        </p:nvSpPr>
        <p:spPr>
          <a:xfrm>
            <a:off x="948408" y="4665684"/>
            <a:ext cx="936104" cy="936104"/>
          </a:xfrm>
          <a:prstGeom prst="star5">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Pěticípá hvězda 8"/>
          <p:cNvSpPr/>
          <p:nvPr/>
        </p:nvSpPr>
        <p:spPr>
          <a:xfrm>
            <a:off x="2237656" y="4702696"/>
            <a:ext cx="936104" cy="936104"/>
          </a:xfrm>
          <a:prstGeom prst="star5">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Pěticípá hvězda 9"/>
          <p:cNvSpPr/>
          <p:nvPr/>
        </p:nvSpPr>
        <p:spPr>
          <a:xfrm>
            <a:off x="3419872" y="4709227"/>
            <a:ext cx="936104" cy="936104"/>
          </a:xfrm>
          <a:prstGeom prst="star5">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Pěticípá hvězda 10"/>
          <p:cNvSpPr/>
          <p:nvPr/>
        </p:nvSpPr>
        <p:spPr>
          <a:xfrm>
            <a:off x="4644008" y="4720113"/>
            <a:ext cx="936104" cy="936104"/>
          </a:xfrm>
          <a:prstGeom prst="star5">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Pěticípá hvězda 11"/>
          <p:cNvSpPr/>
          <p:nvPr/>
        </p:nvSpPr>
        <p:spPr>
          <a:xfrm>
            <a:off x="5853465" y="4720113"/>
            <a:ext cx="936104" cy="936104"/>
          </a:xfrm>
          <a:prstGeom prst="star5">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Pěticípá hvězda 12"/>
          <p:cNvSpPr/>
          <p:nvPr/>
        </p:nvSpPr>
        <p:spPr>
          <a:xfrm>
            <a:off x="7164288" y="4709227"/>
            <a:ext cx="936104" cy="936104"/>
          </a:xfrm>
          <a:prstGeom prst="star5">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Pěticípá hvězda 13"/>
          <p:cNvSpPr/>
          <p:nvPr/>
        </p:nvSpPr>
        <p:spPr>
          <a:xfrm>
            <a:off x="376300" y="5656217"/>
            <a:ext cx="936104" cy="936104"/>
          </a:xfrm>
          <a:prstGeom prst="star5">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Pěticípá hvězda 14"/>
          <p:cNvSpPr/>
          <p:nvPr/>
        </p:nvSpPr>
        <p:spPr>
          <a:xfrm>
            <a:off x="1519143" y="5697583"/>
            <a:ext cx="936104" cy="936104"/>
          </a:xfrm>
          <a:prstGeom prst="star5">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Pěticípá hvězda 15"/>
          <p:cNvSpPr/>
          <p:nvPr/>
        </p:nvSpPr>
        <p:spPr>
          <a:xfrm>
            <a:off x="2847256" y="5697583"/>
            <a:ext cx="936104" cy="936104"/>
          </a:xfrm>
          <a:prstGeom prst="star5">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Pěticípá hvězda 16"/>
          <p:cNvSpPr/>
          <p:nvPr/>
        </p:nvSpPr>
        <p:spPr>
          <a:xfrm>
            <a:off x="4067944" y="5708469"/>
            <a:ext cx="936104" cy="936104"/>
          </a:xfrm>
          <a:prstGeom prst="star5">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Pěticípá hvězda 17"/>
          <p:cNvSpPr/>
          <p:nvPr/>
        </p:nvSpPr>
        <p:spPr>
          <a:xfrm>
            <a:off x="5364088" y="5708469"/>
            <a:ext cx="936104" cy="936104"/>
          </a:xfrm>
          <a:prstGeom prst="star5">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Pěticípá hvězda 18"/>
          <p:cNvSpPr/>
          <p:nvPr/>
        </p:nvSpPr>
        <p:spPr>
          <a:xfrm>
            <a:off x="6662565" y="5697583"/>
            <a:ext cx="936104" cy="936104"/>
          </a:xfrm>
          <a:prstGeom prst="star5">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Pěticípá hvězda 19"/>
          <p:cNvSpPr/>
          <p:nvPr/>
        </p:nvSpPr>
        <p:spPr>
          <a:xfrm>
            <a:off x="7812360" y="5708469"/>
            <a:ext cx="936104" cy="936104"/>
          </a:xfrm>
          <a:prstGeom prst="star5">
            <a:avLst/>
          </a:prstGeom>
          <a:solidFill>
            <a:schemeClr val="bg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2" name="vlož bílé hvězdy.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115072" y="218793"/>
            <a:ext cx="609600" cy="609600"/>
          </a:xfrm>
          <a:prstGeom prst="rect">
            <a:avLst/>
          </a:prstGeom>
        </p:spPr>
      </p:pic>
    </p:spTree>
    <p:extLst>
      <p:ext uri="{BB962C8B-B14F-4D97-AF65-F5344CB8AC3E}">
        <p14:creationId xmlns:p14="http://schemas.microsoft.com/office/powerpoint/2010/main" val="1161847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7068"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lstStyle/>
          <a:p>
            <a:r>
              <a:rPr lang="cs-CZ" dirty="0" smtClean="0"/>
              <a:t>Nahrávky </a:t>
            </a:r>
            <a:r>
              <a:rPr lang="cs-CZ" dirty="0" smtClean="0"/>
              <a:t>autora</a:t>
            </a:r>
          </a:p>
          <a:p>
            <a:r>
              <a:rPr lang="cs-CZ"/>
              <a:t>Microsoft Office – Klipart</a:t>
            </a:r>
          </a:p>
          <a:p>
            <a:pPr marL="0" indent="0">
              <a:buNone/>
            </a:pPr>
            <a:endParaRPr lang="cs-CZ" dirty="0"/>
          </a:p>
        </p:txBody>
      </p:sp>
    </p:spTree>
    <p:extLst>
      <p:ext uri="{BB962C8B-B14F-4D97-AF65-F5344CB8AC3E}">
        <p14:creationId xmlns:p14="http://schemas.microsoft.com/office/powerpoint/2010/main" val="1248889170"/>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3_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4_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319</TotalTime>
  <Words>366</Words>
  <Application>Microsoft Office PowerPoint</Application>
  <PresentationFormat>Předvádění na obrazovce (4:3)</PresentationFormat>
  <Paragraphs>44</Paragraphs>
  <Slides>12</Slides>
  <Notes>0</Notes>
  <HiddenSlides>0</HiddenSlides>
  <MMClips>18</MMClips>
  <ScaleCrop>false</ScaleCrop>
  <HeadingPairs>
    <vt:vector size="4" baseType="variant">
      <vt:variant>
        <vt:lpstr>Motiv</vt:lpstr>
      </vt:variant>
      <vt:variant>
        <vt:i4>5</vt:i4>
      </vt:variant>
      <vt:variant>
        <vt:lpstr>Nadpisy snímků</vt:lpstr>
      </vt:variant>
      <vt:variant>
        <vt:i4>12</vt:i4>
      </vt:variant>
    </vt:vector>
  </HeadingPairs>
  <TitlesOfParts>
    <vt:vector size="17" baseType="lpstr">
      <vt:lpstr>Motiv systému Office</vt:lpstr>
      <vt:lpstr>1_Motiv systému Office</vt:lpstr>
      <vt:lpstr>2_Motiv systému Office</vt:lpstr>
      <vt:lpstr>3_Motiv systému Office</vt:lpstr>
      <vt:lpstr>4_Motiv systému Office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Kata-Repa</dc:creator>
  <cp:lastModifiedBy>uzivatel</cp:lastModifiedBy>
  <cp:revision>33</cp:revision>
  <dcterms:created xsi:type="dcterms:W3CDTF">2011-09-24T10:59:07Z</dcterms:created>
  <dcterms:modified xsi:type="dcterms:W3CDTF">2013-01-27T21:49:07Z</dcterms:modified>
</cp:coreProperties>
</file>