
<file path=[Content_Types].xml><?xml version="1.0" encoding="utf-8"?>
<Types xmlns="http://schemas.openxmlformats.org/package/2006/content-types">
  <Default Extension="png" ContentType="image/png"/>
  <Default Extension="mp3" ContentType="audio/unknown"/>
  <Default Extension="jpeg" ContentType="image/jpeg"/>
  <Default Extension="rels" ContentType="application/vnd.openxmlformats-package.relationships+xml"/>
  <Default Extension="xml" ContentType="application/xml"/>
  <Default Extension="wdp" ContentType="image/vnd.ms-photo"/>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7" r:id="rId2"/>
    <p:sldId id="258" r:id="rId3"/>
    <p:sldId id="294" r:id="rId4"/>
    <p:sldId id="267" r:id="rId5"/>
    <p:sldId id="265" r:id="rId6"/>
    <p:sldId id="262" r:id="rId7"/>
    <p:sldId id="266" r:id="rId8"/>
    <p:sldId id="268" r:id="rId9"/>
    <p:sldId id="270" r:id="rId10"/>
    <p:sldId id="269" r:id="rId11"/>
    <p:sldId id="271" r:id="rId12"/>
    <p:sldId id="290" r:id="rId13"/>
    <p:sldId id="291" r:id="rId14"/>
    <p:sldId id="272" r:id="rId15"/>
    <p:sldId id="273" r:id="rId16"/>
    <p:sldId id="282" r:id="rId17"/>
    <p:sldId id="283" r:id="rId18"/>
    <p:sldId id="280" r:id="rId19"/>
    <p:sldId id="281" r:id="rId20"/>
    <p:sldId id="284" r:id="rId21"/>
    <p:sldId id="285" r:id="rId22"/>
    <p:sldId id="286" r:id="rId23"/>
    <p:sldId id="287" r:id="rId24"/>
    <p:sldId id="276" r:id="rId25"/>
    <p:sldId id="277" r:id="rId26"/>
    <p:sldId id="292" r:id="rId27"/>
    <p:sldId id="293" r:id="rId28"/>
    <p:sldId id="295" r:id="rId29"/>
    <p:sldId id="296" r:id="rId30"/>
    <p:sldId id="288" r:id="rId31"/>
    <p:sldId id="289" r:id="rId32"/>
    <p:sldId id="274" r:id="rId33"/>
    <p:sldId id="275" r:id="rId34"/>
    <p:sldId id="297" r:id="rId35"/>
    <p:sldId id="298" r:id="rId36"/>
    <p:sldId id="263" r:id="rId37"/>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srgbClr val="FF0000"/>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BA203"/>
    <a:srgbClr val="FC8814"/>
    <a:srgbClr val="F8AD18"/>
    <a:srgbClr val="F26200"/>
    <a:srgbClr val="9E4F00"/>
    <a:srgbClr val="CC6600"/>
    <a:srgbClr val="009900"/>
    <a:srgbClr val="FF6699"/>
    <a:srgbClr val="BC3F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69" d="100"/>
          <a:sy n="69" d="100"/>
        </p:scale>
        <p:origin x="-1110" y="-108"/>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2130425"/>
            <a:ext cx="7772400" cy="1470025"/>
          </a:xfrm>
        </p:spPr>
        <p:txBody>
          <a:bodyPr/>
          <a:lstStyle/>
          <a:p>
            <a:r>
              <a:rPr lang="cs-CZ" smtClean="0"/>
              <a:t>Kliknutím lze upravit styl.</a:t>
            </a:r>
            <a:endParaRPr lang="cs-CZ"/>
          </a:p>
        </p:txBody>
      </p:sp>
      <p:sp>
        <p:nvSpPr>
          <p:cNvPr id="3" name="Podnadpis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Kliknutím lze upravit styl předlohy.</a:t>
            </a:r>
            <a:endParaRPr lang="cs-CZ"/>
          </a:p>
        </p:txBody>
      </p:sp>
      <p:sp>
        <p:nvSpPr>
          <p:cNvPr id="4" name="Zástupný symbol pro datum 3"/>
          <p:cNvSpPr>
            <a:spLocks noGrp="1"/>
          </p:cNvSpPr>
          <p:nvPr>
            <p:ph type="dt" sz="half" idx="10"/>
          </p:nvPr>
        </p:nvSpPr>
        <p:spPr/>
        <p:txBody>
          <a:bodyPr/>
          <a:lstStyle/>
          <a:p>
            <a:fld id="{22F1881E-0288-42A0-BD64-F7DC1ECCF2A8}" type="datetimeFigureOut">
              <a:rPr lang="cs-CZ" smtClean="0"/>
              <a:t>28.12.2012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DF64F277-CBD0-47D7-8880-60ABD3F5B53B}" type="slidenum">
              <a:rPr lang="cs-CZ" smtClean="0"/>
              <a:t>‹#›</a:t>
            </a:fld>
            <a:endParaRPr lang="cs-CZ"/>
          </a:p>
        </p:txBody>
      </p:sp>
    </p:spTree>
    <p:extLst>
      <p:ext uri="{BB962C8B-B14F-4D97-AF65-F5344CB8AC3E}">
        <p14:creationId xmlns:p14="http://schemas.microsoft.com/office/powerpoint/2010/main" val="97144013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idx="1"/>
          </p:nvPr>
        </p:nvSpPr>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22F1881E-0288-42A0-BD64-F7DC1ECCF2A8}" type="datetimeFigureOut">
              <a:rPr lang="cs-CZ" smtClean="0"/>
              <a:t>28.12.2012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DF64F277-CBD0-47D7-8880-60ABD3F5B53B}" type="slidenum">
              <a:rPr lang="cs-CZ" smtClean="0"/>
              <a:t>‹#›</a:t>
            </a:fld>
            <a:endParaRPr lang="cs-CZ"/>
          </a:p>
        </p:txBody>
      </p:sp>
    </p:spTree>
    <p:extLst>
      <p:ext uri="{BB962C8B-B14F-4D97-AF65-F5344CB8AC3E}">
        <p14:creationId xmlns:p14="http://schemas.microsoft.com/office/powerpoint/2010/main" val="15370935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a:spLocks noGrp="1"/>
          </p:cNvSpPr>
          <p:nvPr>
            <p:ph type="title"/>
          </p:nvPr>
        </p:nvSpPr>
        <p:spPr>
          <a:xfrm>
            <a:off x="722313" y="4406900"/>
            <a:ext cx="7772400" cy="1362075"/>
          </a:xfrm>
        </p:spPr>
        <p:txBody>
          <a:bodyPr anchor="t"/>
          <a:lstStyle>
            <a:lvl1pPr algn="l">
              <a:defRPr sz="4000" b="1" cap="all"/>
            </a:lvl1pPr>
          </a:lstStyle>
          <a:p>
            <a:r>
              <a:rPr lang="cs-CZ" smtClean="0"/>
              <a:t>Kliknutím lze upravit styl.</a:t>
            </a:r>
            <a:endParaRPr lang="cs-CZ"/>
          </a:p>
        </p:txBody>
      </p:sp>
      <p:sp>
        <p:nvSpPr>
          <p:cNvPr id="3" name="Zástupný symbol pro text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Kliknutím lze upravit styly předlohy textu.</a:t>
            </a:r>
          </a:p>
        </p:txBody>
      </p:sp>
      <p:sp>
        <p:nvSpPr>
          <p:cNvPr id="4" name="Zástupný symbol pro datum 3"/>
          <p:cNvSpPr>
            <a:spLocks noGrp="1"/>
          </p:cNvSpPr>
          <p:nvPr>
            <p:ph type="dt" sz="half" idx="10"/>
          </p:nvPr>
        </p:nvSpPr>
        <p:spPr/>
        <p:txBody>
          <a:bodyPr/>
          <a:lstStyle/>
          <a:p>
            <a:fld id="{22F1881E-0288-42A0-BD64-F7DC1ECCF2A8}" type="datetimeFigureOut">
              <a:rPr lang="cs-CZ" smtClean="0"/>
              <a:t>28.12.2012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DF64F277-CBD0-47D7-8880-60ABD3F5B53B}" type="slidenum">
              <a:rPr lang="cs-CZ" smtClean="0"/>
              <a:t>‹#›</a:t>
            </a:fld>
            <a:endParaRPr lang="cs-CZ"/>
          </a:p>
        </p:txBody>
      </p:sp>
    </p:spTree>
    <p:extLst>
      <p:ext uri="{BB962C8B-B14F-4D97-AF65-F5344CB8AC3E}">
        <p14:creationId xmlns:p14="http://schemas.microsoft.com/office/powerpoint/2010/main" val="110842914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obsah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datum 4"/>
          <p:cNvSpPr>
            <a:spLocks noGrp="1"/>
          </p:cNvSpPr>
          <p:nvPr>
            <p:ph type="dt" sz="half" idx="10"/>
          </p:nvPr>
        </p:nvSpPr>
        <p:spPr/>
        <p:txBody>
          <a:bodyPr/>
          <a:lstStyle/>
          <a:p>
            <a:fld id="{22F1881E-0288-42A0-BD64-F7DC1ECCF2A8}" type="datetimeFigureOut">
              <a:rPr lang="cs-CZ" smtClean="0"/>
              <a:t>28.12.2012</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DF64F277-CBD0-47D7-8880-60ABD3F5B53B}" type="slidenum">
              <a:rPr lang="cs-CZ" smtClean="0"/>
              <a:t>‹#›</a:t>
            </a:fld>
            <a:endParaRPr lang="cs-CZ"/>
          </a:p>
        </p:txBody>
      </p:sp>
    </p:spTree>
    <p:extLst>
      <p:ext uri="{BB962C8B-B14F-4D97-AF65-F5344CB8AC3E}">
        <p14:creationId xmlns:p14="http://schemas.microsoft.com/office/powerpoint/2010/main" val="159693121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defRPr/>
            </a:lvl1pPr>
          </a:lstStyle>
          <a:p>
            <a:r>
              <a:rPr lang="cs-CZ" smtClean="0"/>
              <a:t>Kliknutím lze upravit styl.</a:t>
            </a:r>
            <a:endParaRPr lang="cs-CZ"/>
          </a:p>
        </p:txBody>
      </p:sp>
      <p:sp>
        <p:nvSpPr>
          <p:cNvPr id="3" name="Zástupný symbol pro text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4" name="Zástupný symbol pro obsah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text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6" name="Zástupný symbol pro obsah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7" name="Zástupný symbol pro datum 6"/>
          <p:cNvSpPr>
            <a:spLocks noGrp="1"/>
          </p:cNvSpPr>
          <p:nvPr>
            <p:ph type="dt" sz="half" idx="10"/>
          </p:nvPr>
        </p:nvSpPr>
        <p:spPr/>
        <p:txBody>
          <a:bodyPr/>
          <a:lstStyle/>
          <a:p>
            <a:fld id="{22F1881E-0288-42A0-BD64-F7DC1ECCF2A8}" type="datetimeFigureOut">
              <a:rPr lang="cs-CZ" smtClean="0"/>
              <a:t>28.12.2012</a:t>
            </a:fld>
            <a:endParaRPr lang="cs-CZ"/>
          </a:p>
        </p:txBody>
      </p:sp>
      <p:sp>
        <p:nvSpPr>
          <p:cNvPr id="8" name="Zástupný symbol pro zápatí 7"/>
          <p:cNvSpPr>
            <a:spLocks noGrp="1"/>
          </p:cNvSpPr>
          <p:nvPr>
            <p:ph type="ftr" sz="quarter" idx="11"/>
          </p:nvPr>
        </p:nvSpPr>
        <p:spPr/>
        <p:txBody>
          <a:bodyPr/>
          <a:lstStyle/>
          <a:p>
            <a:endParaRPr lang="cs-CZ"/>
          </a:p>
        </p:txBody>
      </p:sp>
      <p:sp>
        <p:nvSpPr>
          <p:cNvPr id="9" name="Zástupný symbol pro číslo snímku 8"/>
          <p:cNvSpPr>
            <a:spLocks noGrp="1"/>
          </p:cNvSpPr>
          <p:nvPr>
            <p:ph type="sldNum" sz="quarter" idx="12"/>
          </p:nvPr>
        </p:nvSpPr>
        <p:spPr/>
        <p:txBody>
          <a:bodyPr/>
          <a:lstStyle/>
          <a:p>
            <a:fld id="{DF64F277-CBD0-47D7-8880-60ABD3F5B53B}" type="slidenum">
              <a:rPr lang="cs-CZ" smtClean="0"/>
              <a:t>‹#›</a:t>
            </a:fld>
            <a:endParaRPr lang="cs-CZ"/>
          </a:p>
        </p:txBody>
      </p:sp>
    </p:spTree>
    <p:extLst>
      <p:ext uri="{BB962C8B-B14F-4D97-AF65-F5344CB8AC3E}">
        <p14:creationId xmlns:p14="http://schemas.microsoft.com/office/powerpoint/2010/main" val="285511633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datum 2"/>
          <p:cNvSpPr>
            <a:spLocks noGrp="1"/>
          </p:cNvSpPr>
          <p:nvPr>
            <p:ph type="dt" sz="half" idx="10"/>
          </p:nvPr>
        </p:nvSpPr>
        <p:spPr/>
        <p:txBody>
          <a:bodyPr/>
          <a:lstStyle/>
          <a:p>
            <a:fld id="{22F1881E-0288-42A0-BD64-F7DC1ECCF2A8}" type="datetimeFigureOut">
              <a:rPr lang="cs-CZ" smtClean="0"/>
              <a:t>28.12.2012</a:t>
            </a:fld>
            <a:endParaRPr lang="cs-CZ"/>
          </a:p>
        </p:txBody>
      </p:sp>
      <p:sp>
        <p:nvSpPr>
          <p:cNvPr id="4" name="Zástupný symbol pro zápatí 3"/>
          <p:cNvSpPr>
            <a:spLocks noGrp="1"/>
          </p:cNvSpPr>
          <p:nvPr>
            <p:ph type="ftr" sz="quarter" idx="11"/>
          </p:nvPr>
        </p:nvSpPr>
        <p:spPr/>
        <p:txBody>
          <a:bodyPr/>
          <a:lstStyle/>
          <a:p>
            <a:endParaRPr lang="cs-CZ"/>
          </a:p>
        </p:txBody>
      </p:sp>
      <p:sp>
        <p:nvSpPr>
          <p:cNvPr id="5" name="Zástupný symbol pro číslo snímku 4"/>
          <p:cNvSpPr>
            <a:spLocks noGrp="1"/>
          </p:cNvSpPr>
          <p:nvPr>
            <p:ph type="sldNum" sz="quarter" idx="12"/>
          </p:nvPr>
        </p:nvSpPr>
        <p:spPr/>
        <p:txBody>
          <a:bodyPr/>
          <a:lstStyle/>
          <a:p>
            <a:fld id="{DF64F277-CBD0-47D7-8880-60ABD3F5B53B}" type="slidenum">
              <a:rPr lang="cs-CZ" smtClean="0"/>
              <a:t>‹#›</a:t>
            </a:fld>
            <a:endParaRPr lang="cs-CZ"/>
          </a:p>
        </p:txBody>
      </p:sp>
    </p:spTree>
    <p:extLst>
      <p:ext uri="{BB962C8B-B14F-4D97-AF65-F5344CB8AC3E}">
        <p14:creationId xmlns:p14="http://schemas.microsoft.com/office/powerpoint/2010/main" val="4814957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p>
            <a:fld id="{22F1881E-0288-42A0-BD64-F7DC1ECCF2A8}" type="datetimeFigureOut">
              <a:rPr lang="cs-CZ" smtClean="0"/>
              <a:t>28.12.2012</a:t>
            </a:fld>
            <a:endParaRPr lang="cs-CZ"/>
          </a:p>
        </p:txBody>
      </p:sp>
      <p:sp>
        <p:nvSpPr>
          <p:cNvPr id="3" name="Zástupný symbol pro zápatí 2"/>
          <p:cNvSpPr>
            <a:spLocks noGrp="1"/>
          </p:cNvSpPr>
          <p:nvPr>
            <p:ph type="ftr" sz="quarter" idx="11"/>
          </p:nvPr>
        </p:nvSpPr>
        <p:spPr/>
        <p:txBody>
          <a:bodyPr/>
          <a:lstStyle/>
          <a:p>
            <a:endParaRPr lang="cs-CZ"/>
          </a:p>
        </p:txBody>
      </p:sp>
      <p:sp>
        <p:nvSpPr>
          <p:cNvPr id="4" name="Zástupný symbol pro číslo snímku 3"/>
          <p:cNvSpPr>
            <a:spLocks noGrp="1"/>
          </p:cNvSpPr>
          <p:nvPr>
            <p:ph type="sldNum" sz="quarter" idx="12"/>
          </p:nvPr>
        </p:nvSpPr>
        <p:spPr/>
        <p:txBody>
          <a:bodyPr/>
          <a:lstStyle/>
          <a:p>
            <a:fld id="{DF64F277-CBD0-47D7-8880-60ABD3F5B53B}" type="slidenum">
              <a:rPr lang="cs-CZ" smtClean="0"/>
              <a:t>‹#›</a:t>
            </a:fld>
            <a:endParaRPr lang="cs-CZ"/>
          </a:p>
        </p:txBody>
      </p:sp>
    </p:spTree>
    <p:extLst>
      <p:ext uri="{BB962C8B-B14F-4D97-AF65-F5344CB8AC3E}">
        <p14:creationId xmlns:p14="http://schemas.microsoft.com/office/powerpoint/2010/main" val="310204207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3008313" cy="1162050"/>
          </a:xfrm>
        </p:spPr>
        <p:txBody>
          <a:bodyPr anchor="b"/>
          <a:lstStyle>
            <a:lvl1pPr algn="l">
              <a:defRPr sz="2000" b="1"/>
            </a:lvl1pPr>
          </a:lstStyle>
          <a:p>
            <a:r>
              <a:rPr lang="cs-CZ" smtClean="0"/>
              <a:t>Kliknutím lze upravit styl.</a:t>
            </a:r>
            <a:endParaRPr lang="cs-CZ"/>
          </a:p>
        </p:txBody>
      </p:sp>
      <p:sp>
        <p:nvSpPr>
          <p:cNvPr id="3" name="Zástupný symbol pro obsah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text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fld id="{22F1881E-0288-42A0-BD64-F7DC1ECCF2A8}" type="datetimeFigureOut">
              <a:rPr lang="cs-CZ" smtClean="0"/>
              <a:t>28.12.2012</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DF64F277-CBD0-47D7-8880-60ABD3F5B53B}" type="slidenum">
              <a:rPr lang="cs-CZ" smtClean="0"/>
              <a:t>‹#›</a:t>
            </a:fld>
            <a:endParaRPr lang="cs-CZ"/>
          </a:p>
        </p:txBody>
      </p:sp>
    </p:spTree>
    <p:extLst>
      <p:ext uri="{BB962C8B-B14F-4D97-AF65-F5344CB8AC3E}">
        <p14:creationId xmlns:p14="http://schemas.microsoft.com/office/powerpoint/2010/main" val="59583598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1792288" y="4800600"/>
            <a:ext cx="5486400" cy="566738"/>
          </a:xfrm>
        </p:spPr>
        <p:txBody>
          <a:bodyPr anchor="b"/>
          <a:lstStyle>
            <a:lvl1pPr algn="l">
              <a:defRPr sz="2000" b="1"/>
            </a:lvl1pPr>
          </a:lstStyle>
          <a:p>
            <a:r>
              <a:rPr lang="cs-CZ" smtClean="0"/>
              <a:t>Kliknutím lze upravit styl.</a:t>
            </a:r>
            <a:endParaRPr lang="cs-CZ"/>
          </a:p>
        </p:txBody>
      </p:sp>
      <p:sp>
        <p:nvSpPr>
          <p:cNvPr id="3" name="Zástupný symbol pro obrázek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cs-CZ"/>
          </a:p>
        </p:txBody>
      </p:sp>
      <p:sp>
        <p:nvSpPr>
          <p:cNvPr id="4" name="Zástupný symbol pro text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fld id="{22F1881E-0288-42A0-BD64-F7DC1ECCF2A8}" type="datetimeFigureOut">
              <a:rPr lang="cs-CZ" smtClean="0"/>
              <a:t>28.12.2012</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DF64F277-CBD0-47D7-8880-60ABD3F5B53B}" type="slidenum">
              <a:rPr lang="cs-CZ" smtClean="0"/>
              <a:t>‹#›</a:t>
            </a:fld>
            <a:endParaRPr lang="cs-CZ"/>
          </a:p>
        </p:txBody>
      </p:sp>
    </p:spTree>
    <p:extLst>
      <p:ext uri="{BB962C8B-B14F-4D97-AF65-F5344CB8AC3E}">
        <p14:creationId xmlns:p14="http://schemas.microsoft.com/office/powerpoint/2010/main" val="333668230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svislý text 2"/>
          <p:cNvSpPr>
            <a:spLocks noGrp="1"/>
          </p:cNvSpPr>
          <p:nvPr>
            <p:ph type="body" orient="vert" idx="1"/>
          </p:nvPr>
        </p:nvSpPr>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22F1881E-0288-42A0-BD64-F7DC1ECCF2A8}" type="datetimeFigureOut">
              <a:rPr lang="cs-CZ" smtClean="0"/>
              <a:t>28.12.2012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DF64F277-CBD0-47D7-8880-60ABD3F5B53B}" type="slidenum">
              <a:rPr lang="cs-CZ" smtClean="0"/>
              <a:t>‹#›</a:t>
            </a:fld>
            <a:endParaRPr lang="cs-CZ"/>
          </a:p>
        </p:txBody>
      </p:sp>
    </p:spTree>
    <p:extLst>
      <p:ext uri="{BB962C8B-B14F-4D97-AF65-F5344CB8AC3E}">
        <p14:creationId xmlns:p14="http://schemas.microsoft.com/office/powerpoint/2010/main" val="312570233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8"/>
            <a:ext cx="2057400" cy="5851525"/>
          </a:xfrm>
        </p:spPr>
        <p:txBody>
          <a:bodyPr vert="eaVert"/>
          <a:lstStyle/>
          <a:p>
            <a:r>
              <a:rPr lang="cs-CZ" smtClean="0"/>
              <a:t>Kliknutím lze upravit styl.</a:t>
            </a:r>
            <a:endParaRPr lang="cs-CZ"/>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22F1881E-0288-42A0-BD64-F7DC1ECCF2A8}" type="datetimeFigureOut">
              <a:rPr lang="cs-CZ" smtClean="0"/>
              <a:t>28.12.2012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DF64F277-CBD0-47D7-8880-60ABD3F5B53B}" type="slidenum">
              <a:rPr lang="cs-CZ" smtClean="0"/>
              <a:t>‹#›</a:t>
            </a:fld>
            <a:endParaRPr lang="cs-CZ"/>
          </a:p>
        </p:txBody>
      </p:sp>
    </p:spTree>
    <p:extLst>
      <p:ext uri="{BB962C8B-B14F-4D97-AF65-F5344CB8AC3E}">
        <p14:creationId xmlns:p14="http://schemas.microsoft.com/office/powerpoint/2010/main" val="211892450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nadpis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cs-CZ" smtClean="0"/>
              <a:t>Kliknutím lze upravit styl.</a:t>
            </a:r>
            <a:endParaRPr lang="cs-CZ"/>
          </a:p>
        </p:txBody>
      </p:sp>
      <p:sp>
        <p:nvSpPr>
          <p:cNvPr id="3" name="Zástupný symbol pro text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2F1881E-0288-42A0-BD64-F7DC1ECCF2A8}" type="datetimeFigureOut">
              <a:rPr lang="cs-CZ" smtClean="0"/>
              <a:t>28.12.2012</a:t>
            </a:fld>
            <a:endParaRPr lang="cs-CZ"/>
          </a:p>
        </p:txBody>
      </p:sp>
      <p:sp>
        <p:nvSpPr>
          <p:cNvPr id="5" name="Zástupný symbol pro zápatí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cs-CZ"/>
          </a:p>
        </p:txBody>
      </p:sp>
      <p:sp>
        <p:nvSpPr>
          <p:cNvPr id="6" name="Zástupný symbol pro číslo snímku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F64F277-CBD0-47D7-8880-60ABD3F5B53B}" type="slidenum">
              <a:rPr lang="cs-CZ" smtClean="0"/>
              <a:t>‹#›</a:t>
            </a:fld>
            <a:endParaRPr lang="cs-CZ"/>
          </a:p>
        </p:txBody>
      </p:sp>
    </p:spTree>
    <p:extLst>
      <p:ext uri="{BB962C8B-B14F-4D97-AF65-F5344CB8AC3E}">
        <p14:creationId xmlns:p14="http://schemas.microsoft.com/office/powerpoint/2010/main" val="137490803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mp3"/><Relationship Id="rId1" Type="http://schemas.microsoft.com/office/2007/relationships/media" Target="../media/media1.mp3"/><Relationship Id="rId5" Type="http://schemas.openxmlformats.org/officeDocument/2006/relationships/image" Target="../media/image3.png"/><Relationship Id="rId4" Type="http://schemas.openxmlformats.org/officeDocument/2006/relationships/image" Target="../media/image2.png"/></Relationships>
</file>

<file path=ppt/slides/_rels/slide4.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4.jpe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5.jpe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6.jpe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7.jpe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microsoft.com/office/2007/relationships/hdphoto" Target="../media/hdphoto3.wdp"/><Relationship Id="rId2" Type="http://schemas.openxmlformats.org/officeDocument/2006/relationships/image" Target="../media/image8.jpe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microsoft.com/office/2007/relationships/hdphoto" Target="../media/hdphoto3.wdp"/><Relationship Id="rId2" Type="http://schemas.openxmlformats.org/officeDocument/2006/relationships/image" Target="../media/image9.jpe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microsoft.com/office/2007/relationships/hdphoto" Target="../media/hdphoto4.wdp"/><Relationship Id="rId2" Type="http://schemas.openxmlformats.org/officeDocument/2006/relationships/image" Target="../media/image10.jpe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microsoft.com/office/2007/relationships/hdphoto" Target="../media/hdphoto4.wdp"/><Relationship Id="rId2" Type="http://schemas.openxmlformats.org/officeDocument/2006/relationships/image" Target="../media/image11.jpe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microsoft.com/office/2007/relationships/hdphoto" Target="../media/hdphoto5.wdp"/><Relationship Id="rId2" Type="http://schemas.openxmlformats.org/officeDocument/2006/relationships/image" Target="../media/image12.jpe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microsoft.com/office/2007/relationships/hdphoto" Target="../media/hdphoto6.wdp"/><Relationship Id="rId2" Type="http://schemas.openxmlformats.org/officeDocument/2006/relationships/image" Target="../media/image14.jpe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microsoft.com/office/2007/relationships/hdphoto" Target="../media/hdphoto6.wdp"/><Relationship Id="rId2" Type="http://schemas.openxmlformats.org/officeDocument/2006/relationships/image" Target="../media/image15.jpe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microsoft.com/office/2007/relationships/hdphoto" Target="../media/hdphoto7.wdp"/><Relationship Id="rId2" Type="http://schemas.openxmlformats.org/officeDocument/2006/relationships/image" Target="../media/image16.jpe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microsoft.com/office/2007/relationships/hdphoto" Target="../media/hdphoto8.wdp"/><Relationship Id="rId2" Type="http://schemas.openxmlformats.org/officeDocument/2006/relationships/image" Target="../media/image17.jpe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microsoft.com/office/2007/relationships/hdphoto" Target="../media/hdphoto9.wdp"/><Relationship Id="rId2" Type="http://schemas.openxmlformats.org/officeDocument/2006/relationships/image" Target="../media/image18.jpe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3" Type="http://schemas.microsoft.com/office/2007/relationships/hdphoto" Target="../media/hdphoto9.wdp"/><Relationship Id="rId2" Type="http://schemas.openxmlformats.org/officeDocument/2006/relationships/image" Target="../media/image19.jpeg"/><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3" Type="http://schemas.microsoft.com/office/2007/relationships/hdphoto" Target="../media/hdphoto10.wdp"/><Relationship Id="rId2" Type="http://schemas.openxmlformats.org/officeDocument/2006/relationships/image" Target="../media/image20.jpeg"/><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3" Type="http://schemas.microsoft.com/office/2007/relationships/hdphoto" Target="../media/hdphoto11.wdp"/><Relationship Id="rId2" Type="http://schemas.openxmlformats.org/officeDocument/2006/relationships/image" Target="../media/image21.jpeg"/><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3" Type="http://schemas.microsoft.com/office/2007/relationships/hdphoto" Target="../media/hdphoto12.wdp"/><Relationship Id="rId2" Type="http://schemas.openxmlformats.org/officeDocument/2006/relationships/image" Target="../media/image22.jpeg"/><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3" Type="http://schemas.microsoft.com/office/2007/relationships/hdphoto" Target="../media/hdphoto13.wdp"/><Relationship Id="rId2" Type="http://schemas.openxmlformats.org/officeDocument/2006/relationships/image" Target="../media/image24.jpe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microsoft.com/office/2007/relationships/hdphoto" Target="../media/hdphoto13.wdp"/><Relationship Id="rId2" Type="http://schemas.openxmlformats.org/officeDocument/2006/relationships/image" Target="../media/image25.jpe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microsoft.com/office/2007/relationships/hdphoto" Target="../media/hdphoto14.wdp"/><Relationship Id="rId2" Type="http://schemas.openxmlformats.org/officeDocument/2006/relationships/image" Target="../media/image26.jpeg"/><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3" Type="http://schemas.microsoft.com/office/2007/relationships/hdphoto" Target="../media/hdphoto14.wdp"/><Relationship Id="rId2" Type="http://schemas.openxmlformats.org/officeDocument/2006/relationships/image" Target="../media/image27.jpeg"/><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3" Type="http://schemas.microsoft.com/office/2007/relationships/hdphoto" Target="../media/hdphoto15.wdp"/><Relationship Id="rId2" Type="http://schemas.openxmlformats.org/officeDocument/2006/relationships/image" Target="../media/image28.jpeg"/><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3" Type="http://schemas.microsoft.com/office/2007/relationships/hdphoto" Target="../media/hdphoto15.wdp"/><Relationship Id="rId2" Type="http://schemas.openxmlformats.org/officeDocument/2006/relationships/image" Target="../media/image29.jpeg"/><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3" Type="http://schemas.microsoft.com/office/2007/relationships/hdphoto" Target="../media/hdphoto16.wdp"/><Relationship Id="rId2" Type="http://schemas.openxmlformats.org/officeDocument/2006/relationships/image" Target="../media/image30.jpeg"/><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2" Type="http://schemas.openxmlformats.org/officeDocument/2006/relationships/image" Target="../media/image31.jpeg"/><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3" Type="http://schemas.microsoft.com/office/2007/relationships/hdphoto" Target="../media/hdphoto17.wdp"/><Relationship Id="rId2" Type="http://schemas.openxmlformats.org/officeDocument/2006/relationships/image" Target="../media/image32.jpeg"/><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3" Type="http://schemas.microsoft.com/office/2007/relationships/hdphoto" Target="../media/hdphoto17.wdp"/><Relationship Id="rId2" Type="http://schemas.openxmlformats.org/officeDocument/2006/relationships/image" Target="../media/image33.jpeg"/><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8" Type="http://schemas.openxmlformats.org/officeDocument/2006/relationships/audio" Target="../media/media5.mp3"/><Relationship Id="rId13" Type="http://schemas.microsoft.com/office/2007/relationships/media" Target="../media/media8.mp3"/><Relationship Id="rId18" Type="http://schemas.openxmlformats.org/officeDocument/2006/relationships/audio" Target="../media/media10.mp3"/><Relationship Id="rId26" Type="http://schemas.openxmlformats.org/officeDocument/2006/relationships/image" Target="../media/image34.png"/><Relationship Id="rId3" Type="http://schemas.microsoft.com/office/2007/relationships/media" Target="../media/media3.mp3"/><Relationship Id="rId21" Type="http://schemas.microsoft.com/office/2007/relationships/media" Target="../media/media12.mp3"/><Relationship Id="rId7" Type="http://schemas.microsoft.com/office/2007/relationships/media" Target="../media/media5.mp3"/><Relationship Id="rId12" Type="http://schemas.openxmlformats.org/officeDocument/2006/relationships/audio" Target="../media/media7.mp3"/><Relationship Id="rId17" Type="http://schemas.microsoft.com/office/2007/relationships/media" Target="../media/media10.mp3"/><Relationship Id="rId25" Type="http://schemas.openxmlformats.org/officeDocument/2006/relationships/slideLayout" Target="../slideLayouts/slideLayout7.xml"/><Relationship Id="rId2" Type="http://schemas.openxmlformats.org/officeDocument/2006/relationships/audio" Target="../media/media2.mp3"/><Relationship Id="rId16" Type="http://schemas.openxmlformats.org/officeDocument/2006/relationships/audio" Target="../media/media9.mp3"/><Relationship Id="rId20" Type="http://schemas.openxmlformats.org/officeDocument/2006/relationships/audio" Target="../media/media11.mp3"/><Relationship Id="rId1" Type="http://schemas.microsoft.com/office/2007/relationships/media" Target="../media/media2.mp3"/><Relationship Id="rId6" Type="http://schemas.openxmlformats.org/officeDocument/2006/relationships/audio" Target="../media/media4.mp3"/><Relationship Id="rId11" Type="http://schemas.microsoft.com/office/2007/relationships/media" Target="../media/media7.mp3"/><Relationship Id="rId24" Type="http://schemas.openxmlformats.org/officeDocument/2006/relationships/audio" Target="../media/media13.mp3"/><Relationship Id="rId5" Type="http://schemas.microsoft.com/office/2007/relationships/media" Target="../media/media4.mp3"/><Relationship Id="rId15" Type="http://schemas.microsoft.com/office/2007/relationships/media" Target="../media/media9.mp3"/><Relationship Id="rId23" Type="http://schemas.microsoft.com/office/2007/relationships/media" Target="../media/media13.mp3"/><Relationship Id="rId10" Type="http://schemas.openxmlformats.org/officeDocument/2006/relationships/audio" Target="../media/media6.mp3"/><Relationship Id="rId19" Type="http://schemas.microsoft.com/office/2007/relationships/media" Target="../media/media11.mp3"/><Relationship Id="rId4" Type="http://schemas.openxmlformats.org/officeDocument/2006/relationships/audio" Target="../media/media3.mp3"/><Relationship Id="rId9" Type="http://schemas.microsoft.com/office/2007/relationships/media" Target="../media/media6.mp3"/><Relationship Id="rId14" Type="http://schemas.openxmlformats.org/officeDocument/2006/relationships/audio" Target="../media/media8.mp3"/><Relationship Id="rId22" Type="http://schemas.openxmlformats.org/officeDocument/2006/relationships/audio" Target="../media/media12.mp3"/><Relationship Id="rId27" Type="http://schemas.openxmlformats.org/officeDocument/2006/relationships/image" Target="../media/image3.png"/></Relationships>
</file>

<file path=ppt/slides/_rels/slide35.xml.rels><?xml version="1.0" encoding="UTF-8" standalone="yes"?>
<Relationships xmlns="http://schemas.openxmlformats.org/package/2006/relationships"><Relationship Id="rId8" Type="http://schemas.openxmlformats.org/officeDocument/2006/relationships/audio" Target="../media/media10.mp3"/><Relationship Id="rId13" Type="http://schemas.microsoft.com/office/2007/relationships/media" Target="../media/media5.mp3"/><Relationship Id="rId18" Type="http://schemas.openxmlformats.org/officeDocument/2006/relationships/audio" Target="../media/media14.mp3"/><Relationship Id="rId26" Type="http://schemas.openxmlformats.org/officeDocument/2006/relationships/image" Target="../media/image38.png"/><Relationship Id="rId3" Type="http://schemas.microsoft.com/office/2007/relationships/media" Target="../media/media7.mp3"/><Relationship Id="rId21" Type="http://schemas.openxmlformats.org/officeDocument/2006/relationships/image" Target="../media/image35.png"/><Relationship Id="rId7" Type="http://schemas.microsoft.com/office/2007/relationships/media" Target="../media/media10.mp3"/><Relationship Id="rId12" Type="http://schemas.openxmlformats.org/officeDocument/2006/relationships/audio" Target="../media/media4.mp3"/><Relationship Id="rId17" Type="http://schemas.microsoft.com/office/2007/relationships/media" Target="../media/media14.mp3"/><Relationship Id="rId25" Type="http://schemas.microsoft.com/office/2007/relationships/hdphoto" Target="../media/hdphoto19.wdp"/><Relationship Id="rId33" Type="http://schemas.microsoft.com/office/2007/relationships/hdphoto" Target="../media/hdphoto23.wdp"/><Relationship Id="rId2" Type="http://schemas.openxmlformats.org/officeDocument/2006/relationships/audio" Target="../media/media2.mp3"/><Relationship Id="rId16" Type="http://schemas.openxmlformats.org/officeDocument/2006/relationships/audio" Target="../media/media11.mp3"/><Relationship Id="rId20" Type="http://schemas.openxmlformats.org/officeDocument/2006/relationships/image" Target="../media/image3.png"/><Relationship Id="rId29" Type="http://schemas.microsoft.com/office/2007/relationships/hdphoto" Target="../media/hdphoto21.wdp"/><Relationship Id="rId1" Type="http://schemas.microsoft.com/office/2007/relationships/media" Target="../media/media2.mp3"/><Relationship Id="rId6" Type="http://schemas.openxmlformats.org/officeDocument/2006/relationships/audio" Target="../media/media8.mp3"/><Relationship Id="rId11" Type="http://schemas.microsoft.com/office/2007/relationships/media" Target="../media/media4.mp3"/><Relationship Id="rId24" Type="http://schemas.openxmlformats.org/officeDocument/2006/relationships/image" Target="../media/image37.png"/><Relationship Id="rId32" Type="http://schemas.openxmlformats.org/officeDocument/2006/relationships/image" Target="../media/image41.png"/><Relationship Id="rId5" Type="http://schemas.microsoft.com/office/2007/relationships/media" Target="../media/media8.mp3"/><Relationship Id="rId15" Type="http://schemas.microsoft.com/office/2007/relationships/media" Target="../media/media11.mp3"/><Relationship Id="rId23" Type="http://schemas.microsoft.com/office/2007/relationships/hdphoto" Target="../media/hdphoto18.wdp"/><Relationship Id="rId28" Type="http://schemas.openxmlformats.org/officeDocument/2006/relationships/image" Target="../media/image39.png"/><Relationship Id="rId10" Type="http://schemas.openxmlformats.org/officeDocument/2006/relationships/audio" Target="../media/media3.mp3"/><Relationship Id="rId19" Type="http://schemas.openxmlformats.org/officeDocument/2006/relationships/slideLayout" Target="../slideLayouts/slideLayout7.xml"/><Relationship Id="rId31" Type="http://schemas.microsoft.com/office/2007/relationships/hdphoto" Target="../media/hdphoto22.wdp"/><Relationship Id="rId4" Type="http://schemas.openxmlformats.org/officeDocument/2006/relationships/audio" Target="../media/media7.mp3"/><Relationship Id="rId9" Type="http://schemas.microsoft.com/office/2007/relationships/media" Target="../media/media3.mp3"/><Relationship Id="rId14" Type="http://schemas.openxmlformats.org/officeDocument/2006/relationships/audio" Target="../media/media5.mp3"/><Relationship Id="rId22" Type="http://schemas.openxmlformats.org/officeDocument/2006/relationships/image" Target="../media/image36.png"/><Relationship Id="rId27" Type="http://schemas.microsoft.com/office/2007/relationships/hdphoto" Target="../media/hdphoto20.wdp"/><Relationship Id="rId30" Type="http://schemas.openxmlformats.org/officeDocument/2006/relationships/image" Target="../media/image40.png"/></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400690" y="577483"/>
            <a:ext cx="6287928" cy="13716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 name="Nadpis 1"/>
          <p:cNvSpPr txBox="1">
            <a:spLocks/>
          </p:cNvSpPr>
          <p:nvPr/>
        </p:nvSpPr>
        <p:spPr>
          <a:xfrm>
            <a:off x="1047073" y="2392084"/>
            <a:ext cx="6995160" cy="1323023"/>
          </a:xfrm>
          <a:prstGeom prst="rect">
            <a:avLst/>
          </a:prstGeom>
        </p:spPr>
        <p:txBody>
          <a:bodyPr lIns="82296" tIns="41148" rIns="82296" bIns="41148"/>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cs-CZ" sz="4000" dirty="0" smtClean="0">
                <a:solidFill>
                  <a:prstClr val="black"/>
                </a:solidFill>
              </a:rPr>
              <a:t>Svět plný barev</a:t>
            </a:r>
            <a:br>
              <a:rPr lang="cs-CZ" sz="4000" dirty="0" smtClean="0">
                <a:solidFill>
                  <a:prstClr val="black"/>
                </a:solidFill>
              </a:rPr>
            </a:br>
            <a:r>
              <a:rPr lang="cs-CZ" sz="4000" dirty="0" smtClean="0">
                <a:solidFill>
                  <a:prstClr val="black"/>
                </a:solidFill>
              </a:rPr>
              <a:t>VY_32_INOVACE_4C_06</a:t>
            </a:r>
          </a:p>
          <a:p>
            <a:pPr lvl="0">
              <a:spcBef>
                <a:spcPts val="0"/>
              </a:spcBef>
            </a:pPr>
            <a:r>
              <a:rPr lang="cs-CZ" sz="2800" dirty="0">
                <a:solidFill>
                  <a:prstClr val="black"/>
                </a:solidFill>
              </a:rPr>
              <a:t>Číslo projektu: </a:t>
            </a:r>
            <a:r>
              <a:rPr lang="cs-CZ" sz="2800" dirty="0">
                <a:solidFill>
                  <a:srgbClr val="000000"/>
                </a:solidFill>
                <a:ea typeface="+mn-ea"/>
                <a:cs typeface="+mn-cs"/>
              </a:rPr>
              <a:t>CZ.1.07/1.4.00/21.1101</a:t>
            </a:r>
            <a:endParaRPr lang="cs-CZ" sz="1800" dirty="0">
              <a:solidFill>
                <a:prstClr val="black"/>
              </a:solidFill>
              <a:ea typeface="+mn-ea"/>
              <a:cs typeface="+mn-cs"/>
            </a:endParaRPr>
          </a:p>
        </p:txBody>
      </p:sp>
      <p:sp>
        <p:nvSpPr>
          <p:cNvPr id="4" name="Podnadpis 2"/>
          <p:cNvSpPr txBox="1">
            <a:spLocks/>
          </p:cNvSpPr>
          <p:nvPr/>
        </p:nvSpPr>
        <p:spPr>
          <a:xfrm>
            <a:off x="971600" y="4581128"/>
            <a:ext cx="7272808" cy="1577340"/>
          </a:xfrm>
          <a:prstGeom prst="rect">
            <a:avLst/>
          </a:prstGeom>
        </p:spPr>
        <p:txBody>
          <a:bodyPr vert="horz" lIns="82296" tIns="41148" rIns="82296" bIns="41148" rtlCol="0">
            <a:normAutofit fontScale="70000" lnSpcReduction="20000"/>
          </a:bodyPr>
          <a:lstStyle>
            <a:lvl1pPr marL="0" indent="0" algn="ctr" defTabSz="914400" rtl="0" eaLnBrk="1" latinLnBrk="0" hangingPunct="1">
              <a:spcBef>
                <a:spcPct val="20000"/>
              </a:spcBef>
              <a:buFont typeface="Arial" pitchFamily="34" charset="0"/>
              <a:buNone/>
              <a:defRPr sz="3200" kern="1200">
                <a:solidFill>
                  <a:schemeClr val="tx1">
                    <a:tint val="75000"/>
                  </a:schemeClr>
                </a:solidFill>
                <a:latin typeface="+mn-lt"/>
                <a:ea typeface="+mn-ea"/>
                <a:cs typeface="+mn-cs"/>
              </a:defRPr>
            </a:lvl1pPr>
            <a:lvl2pPr marL="457200" indent="0" algn="ctr" defTabSz="914400" rtl="0" eaLnBrk="1" latinLnBrk="0" hangingPunct="1">
              <a:spcBef>
                <a:spcPct val="20000"/>
              </a:spcBef>
              <a:buFont typeface="Arial" pitchFamily="34" charset="0"/>
              <a:buNone/>
              <a:defRPr sz="2800" kern="1200">
                <a:solidFill>
                  <a:schemeClr val="tx1">
                    <a:tint val="75000"/>
                  </a:schemeClr>
                </a:solidFill>
                <a:latin typeface="+mn-lt"/>
                <a:ea typeface="+mn-ea"/>
                <a:cs typeface="+mn-cs"/>
              </a:defRPr>
            </a:lvl2pPr>
            <a:lvl3pPr marL="914400" indent="0" algn="ctr" defTabSz="914400" rtl="0" eaLnBrk="1" latinLnBrk="0" hangingPunct="1">
              <a:spcBef>
                <a:spcPct val="20000"/>
              </a:spcBef>
              <a:buFont typeface="Arial" pitchFamily="34" charset="0"/>
              <a:buNone/>
              <a:defRPr sz="2400" kern="1200">
                <a:solidFill>
                  <a:schemeClr val="tx1">
                    <a:tint val="75000"/>
                  </a:schemeClr>
                </a:solidFill>
                <a:latin typeface="+mn-lt"/>
                <a:ea typeface="+mn-ea"/>
                <a:cs typeface="+mn-cs"/>
              </a:defRPr>
            </a:lvl3pPr>
            <a:lvl4pPr marL="1371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4pPr>
            <a:lvl5pPr marL="18288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pPr>
              <a:lnSpc>
                <a:spcPct val="120000"/>
              </a:lnSpc>
            </a:pPr>
            <a:endParaRPr lang="cs-CZ" dirty="0" smtClean="0">
              <a:solidFill>
                <a:prstClr val="black">
                  <a:tint val="75000"/>
                </a:prstClr>
              </a:solidFill>
            </a:endParaRPr>
          </a:p>
          <a:p>
            <a:pPr>
              <a:lnSpc>
                <a:spcPct val="120000"/>
              </a:lnSpc>
            </a:pPr>
            <a:r>
              <a:rPr lang="cs-CZ" sz="2900" dirty="0" smtClean="0">
                <a:solidFill>
                  <a:prstClr val="black">
                    <a:tint val="75000"/>
                  </a:prstClr>
                </a:solidFill>
              </a:rPr>
              <a:t>Sada 3</a:t>
            </a:r>
          </a:p>
          <a:p>
            <a:pPr>
              <a:lnSpc>
                <a:spcPct val="120000"/>
              </a:lnSpc>
            </a:pPr>
            <a:r>
              <a:rPr lang="cs-CZ" sz="2900" dirty="0" smtClean="0">
                <a:solidFill>
                  <a:prstClr val="black">
                    <a:tint val="75000"/>
                  </a:prstClr>
                </a:solidFill>
              </a:rPr>
              <a:t>Smyslová výchova</a:t>
            </a:r>
          </a:p>
          <a:p>
            <a:pPr>
              <a:lnSpc>
                <a:spcPct val="120000"/>
              </a:lnSpc>
            </a:pPr>
            <a:r>
              <a:rPr lang="cs-CZ" sz="2900" dirty="0" smtClean="0">
                <a:solidFill>
                  <a:prstClr val="black">
                    <a:tint val="75000"/>
                  </a:prstClr>
                </a:solidFill>
              </a:rPr>
              <a:t>Mateřská škola, Základní škola a Praktická škola Trhové Sviny</a:t>
            </a:r>
          </a:p>
          <a:p>
            <a:endParaRPr lang="cs-CZ" dirty="0">
              <a:solidFill>
                <a:prstClr val="black">
                  <a:tint val="75000"/>
                </a:prstClr>
              </a:solidFill>
            </a:endParaRPr>
          </a:p>
        </p:txBody>
      </p:sp>
    </p:spTree>
    <p:extLst>
      <p:ext uri="{BB962C8B-B14F-4D97-AF65-F5344CB8AC3E}">
        <p14:creationId xmlns:p14="http://schemas.microsoft.com/office/powerpoint/2010/main" val="1923423012"/>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6" name="Tabulka 5"/>
          <p:cNvGraphicFramePr>
            <a:graphicFrameLocks noGrp="1"/>
          </p:cNvGraphicFramePr>
          <p:nvPr>
            <p:extLst>
              <p:ext uri="{D42A27DB-BD31-4B8C-83A1-F6EECF244321}">
                <p14:modId xmlns:p14="http://schemas.microsoft.com/office/powerpoint/2010/main" val="1608176040"/>
              </p:ext>
            </p:extLst>
          </p:nvPr>
        </p:nvGraphicFramePr>
        <p:xfrm>
          <a:off x="251520" y="1484784"/>
          <a:ext cx="8641103" cy="4581219"/>
        </p:xfrm>
        <a:graphic>
          <a:graphicData uri="http://schemas.openxmlformats.org/drawingml/2006/table">
            <a:tbl>
              <a:tblPr firstRow="1" bandRow="1">
                <a:tableStyleId>{5940675A-B579-460E-94D1-54222C63F5DA}</a:tableStyleId>
              </a:tblPr>
              <a:tblGrid>
                <a:gridCol w="2115805"/>
                <a:gridCol w="6525298"/>
              </a:tblGrid>
              <a:tr h="1872208">
                <a:tc>
                  <a:txBody>
                    <a:bodyPr/>
                    <a:lstStyle/>
                    <a:p>
                      <a:r>
                        <a:rPr lang="cs-CZ" sz="1300" dirty="0" smtClean="0"/>
                        <a:t>Anotace</a:t>
                      </a:r>
                      <a:endParaRPr lang="cs-CZ" sz="1300" dirty="0"/>
                    </a:p>
                  </a:txBody>
                  <a:tcPr marL="82296" marR="82296" marT="41148" marB="41148"/>
                </a:tc>
                <a:tc>
                  <a:txBody>
                    <a:bodyPr/>
                    <a:lstStyle/>
                    <a:p>
                      <a:pPr algn="just"/>
                      <a:r>
                        <a:rPr lang="cs-CZ" sz="1300" dirty="0" smtClean="0"/>
                        <a:t>Tento digitální učební materiál žákům</a:t>
                      </a:r>
                      <a:r>
                        <a:rPr lang="cs-CZ" sz="1300" baseline="0" dirty="0" smtClean="0"/>
                        <a:t> demonstruje, že svět není černobílý. První snímek je </a:t>
                      </a:r>
                      <a:r>
                        <a:rPr lang="cs-CZ" sz="1300" baseline="0" dirty="0" smtClean="0"/>
                        <a:t>motivační - </a:t>
                      </a:r>
                      <a:r>
                        <a:rPr lang="cs-CZ" sz="1300" baseline="0" dirty="0" smtClean="0"/>
                        <a:t>plný barev a obsahuje audio nahrávku, která žáky informuje o tom, že svět je plný barev. Následuje patnáct fotografií a to jak v černobílé, tak i barevné verzi. Těchto třicet snímků je určeno k pasivnímu sledování. Při spuštění prezentace je vhodné nastavit časování – každý učitel  zvolí časování dle potřeb svých žáků. Poslední dva snímky jsou určeny k procvičení barev. Žáci mají nejprve určovat barvy jednotlivých puntíků, následně pak jednotlivých předmětů. Pakliže žáci neví nebo si chtějí svou odpověď ověřit, mohou kliknout na vybraný objekt. Touto aktivační událostí se spustí audio nahrávka se správnou odpovědí. Zadání úloh je </a:t>
                      </a:r>
                      <a:r>
                        <a:rPr lang="cs-CZ" sz="1300" baseline="0" dirty="0" smtClean="0"/>
                        <a:t>do </a:t>
                      </a:r>
                      <a:r>
                        <a:rPr lang="cs-CZ" sz="1300" baseline="0" dirty="0" smtClean="0"/>
                        <a:t>snímků </a:t>
                      </a:r>
                      <a:r>
                        <a:rPr lang="cs-CZ" sz="1300" baseline="0" dirty="0" smtClean="0"/>
                        <a:t> taktéž </a:t>
                      </a:r>
                      <a:r>
                        <a:rPr lang="cs-CZ" sz="1300" baseline="0" dirty="0" smtClean="0"/>
                        <a:t>vloženo v audio verzi. </a:t>
                      </a:r>
                      <a:endParaRPr lang="cs-CZ" sz="1300" dirty="0"/>
                    </a:p>
                  </a:txBody>
                  <a:tcPr marL="82296" marR="82296" marT="41148" marB="41148"/>
                </a:tc>
              </a:tr>
              <a:tr h="477868">
                <a:tc>
                  <a:txBody>
                    <a:bodyPr/>
                    <a:lstStyle/>
                    <a:p>
                      <a:r>
                        <a:rPr lang="cs-CZ" sz="1300" dirty="0" smtClean="0"/>
                        <a:t>Autor</a:t>
                      </a:r>
                      <a:r>
                        <a:rPr lang="cs-CZ" sz="1300" baseline="0" dirty="0" smtClean="0"/>
                        <a:t> </a:t>
                      </a:r>
                    </a:p>
                    <a:p>
                      <a:r>
                        <a:rPr lang="cs-CZ" sz="1300" baseline="0" dirty="0" smtClean="0"/>
                        <a:t>Období vytvoření materiálu</a:t>
                      </a:r>
                      <a:endParaRPr lang="cs-CZ" sz="1600" dirty="0"/>
                    </a:p>
                  </a:txBody>
                  <a:tcPr marL="82296" marR="82296" marT="41148" marB="41148"/>
                </a:tc>
                <a:tc>
                  <a:txBody>
                    <a:bodyPr/>
                    <a:lstStyle/>
                    <a:p>
                      <a:r>
                        <a:rPr lang="cs-CZ" sz="1300" dirty="0" smtClean="0"/>
                        <a:t>Mgr.</a:t>
                      </a:r>
                      <a:r>
                        <a:rPr lang="cs-CZ" sz="1300" baseline="0" dirty="0" smtClean="0"/>
                        <a:t> Eliška  </a:t>
                      </a:r>
                      <a:r>
                        <a:rPr lang="cs-CZ" sz="1300" baseline="0" dirty="0" err="1" smtClean="0"/>
                        <a:t>Libánská</a:t>
                      </a:r>
                      <a:endParaRPr lang="cs-CZ" sz="1300" baseline="0" dirty="0" smtClean="0"/>
                    </a:p>
                    <a:p>
                      <a:r>
                        <a:rPr lang="cs-CZ" sz="1300" baseline="0" dirty="0" smtClean="0"/>
                        <a:t>Říjen 2011</a:t>
                      </a:r>
                      <a:endParaRPr lang="cs-CZ" sz="1300" dirty="0"/>
                    </a:p>
                  </a:txBody>
                  <a:tcPr marL="82296" marR="82296" marT="41148" marB="41148"/>
                </a:tc>
              </a:tr>
              <a:tr h="317235">
                <a:tc>
                  <a:txBody>
                    <a:bodyPr/>
                    <a:lstStyle/>
                    <a:p>
                      <a:r>
                        <a:rPr lang="cs-CZ" sz="1300" dirty="0" smtClean="0"/>
                        <a:t>Speciální</a:t>
                      </a:r>
                      <a:r>
                        <a:rPr lang="cs-CZ" sz="1300" baseline="0" dirty="0" smtClean="0"/>
                        <a:t> vzdělávací potřeby</a:t>
                      </a:r>
                      <a:endParaRPr lang="cs-CZ" sz="1300" dirty="0"/>
                    </a:p>
                  </a:txBody>
                  <a:tcPr marL="82296" marR="82296" marT="41148" marB="41148"/>
                </a:tc>
                <a:tc>
                  <a:txBody>
                    <a:bodyPr/>
                    <a:lstStyle/>
                    <a:p>
                      <a:r>
                        <a:rPr lang="cs-CZ" sz="1300" smtClean="0"/>
                        <a:t>Mentální retardace,</a:t>
                      </a:r>
                      <a:r>
                        <a:rPr lang="cs-CZ" sz="1300" baseline="0" smtClean="0"/>
                        <a:t> </a:t>
                      </a:r>
                      <a:r>
                        <a:rPr lang="cs-CZ" sz="1300" baseline="0" dirty="0" smtClean="0"/>
                        <a:t>Poruchy </a:t>
                      </a:r>
                      <a:r>
                        <a:rPr lang="cs-CZ" sz="1300" baseline="0" smtClean="0"/>
                        <a:t>autistického spektra,  </a:t>
                      </a:r>
                      <a:r>
                        <a:rPr lang="cs-CZ" sz="1300" baseline="0" dirty="0" smtClean="0"/>
                        <a:t>ADHD</a:t>
                      </a:r>
                      <a:endParaRPr lang="cs-CZ" sz="1300" dirty="0"/>
                    </a:p>
                  </a:txBody>
                  <a:tcPr marL="82296" marR="82296" marT="41148" marB="41148"/>
                </a:tc>
              </a:tr>
              <a:tr h="311222">
                <a:tc>
                  <a:txBody>
                    <a:bodyPr/>
                    <a:lstStyle/>
                    <a:p>
                      <a:r>
                        <a:rPr lang="cs-CZ" sz="1300" baseline="0" dirty="0" smtClean="0"/>
                        <a:t>Vzdělávací obor</a:t>
                      </a:r>
                      <a:endParaRPr lang="cs-CZ" sz="1300" dirty="0"/>
                    </a:p>
                  </a:txBody>
                  <a:tcPr marL="82296" marR="82296" marT="41148" marB="41148"/>
                </a:tc>
                <a:tc>
                  <a:txBody>
                    <a:bodyPr/>
                    <a:lstStyle/>
                    <a:p>
                      <a:r>
                        <a:rPr lang="cs-CZ" sz="1300" dirty="0" smtClean="0"/>
                        <a:t>Smyslová  výchova</a:t>
                      </a:r>
                      <a:endParaRPr lang="cs-CZ" sz="1300" dirty="0"/>
                    </a:p>
                  </a:txBody>
                  <a:tcPr marL="82296" marR="82296" marT="41148" marB="41148"/>
                </a:tc>
              </a:tr>
              <a:tr h="326304">
                <a:tc>
                  <a:txBody>
                    <a:bodyPr/>
                    <a:lstStyle/>
                    <a:p>
                      <a:r>
                        <a:rPr lang="cs-CZ" sz="1300" dirty="0" smtClean="0"/>
                        <a:t>Druh</a:t>
                      </a:r>
                      <a:r>
                        <a:rPr lang="cs-CZ" sz="1300" baseline="0" dirty="0" smtClean="0"/>
                        <a:t> učebního materiálu</a:t>
                      </a:r>
                      <a:endParaRPr lang="cs-CZ" sz="1300" dirty="0"/>
                    </a:p>
                  </a:txBody>
                  <a:tcPr marL="82296" marR="82296" marT="41148" marB="41148"/>
                </a:tc>
                <a:tc>
                  <a:txBody>
                    <a:bodyPr/>
                    <a:lstStyle/>
                    <a:p>
                      <a:r>
                        <a:rPr lang="cs-CZ" sz="1300" dirty="0" smtClean="0"/>
                        <a:t>Interaktivní</a:t>
                      </a:r>
                      <a:r>
                        <a:rPr lang="cs-CZ" sz="1300" baseline="0" dirty="0" smtClean="0"/>
                        <a:t> DUM</a:t>
                      </a:r>
                      <a:endParaRPr lang="cs-CZ" sz="1300" dirty="0"/>
                    </a:p>
                  </a:txBody>
                  <a:tcPr marL="82296" marR="82296" marT="41148" marB="41148"/>
                </a:tc>
              </a:tr>
              <a:tr h="322626">
                <a:tc>
                  <a:txBody>
                    <a:bodyPr/>
                    <a:lstStyle/>
                    <a:p>
                      <a:r>
                        <a:rPr lang="cs-CZ" sz="1300" dirty="0" smtClean="0"/>
                        <a:t>Inovace</a:t>
                      </a:r>
                      <a:endParaRPr lang="cs-CZ" sz="1300" dirty="0"/>
                    </a:p>
                  </a:txBody>
                  <a:tcPr marL="82296" marR="82296" marT="41148" marB="41148"/>
                </a:tc>
                <a:tc>
                  <a:txBody>
                    <a:bodyPr/>
                    <a:lstStyle/>
                    <a:p>
                      <a:r>
                        <a:rPr lang="cs-CZ" sz="1300" dirty="0" smtClean="0"/>
                        <a:t>Díky novému</a:t>
                      </a:r>
                      <a:r>
                        <a:rPr lang="cs-CZ" sz="1300" baseline="0" dirty="0" smtClean="0"/>
                        <a:t> softwaru je možné využívat rozšířených </a:t>
                      </a:r>
                      <a:r>
                        <a:rPr lang="cs-CZ" sz="1300" baseline="0" smtClean="0"/>
                        <a:t>funkcí prezentace. </a:t>
                      </a:r>
                      <a:endParaRPr lang="cs-CZ" sz="1300" dirty="0"/>
                    </a:p>
                  </a:txBody>
                  <a:tcPr marL="82296" marR="82296" marT="41148" marB="41148"/>
                </a:tc>
              </a:tr>
              <a:tr h="312535">
                <a:tc>
                  <a:txBody>
                    <a:bodyPr/>
                    <a:lstStyle/>
                    <a:p>
                      <a:r>
                        <a:rPr lang="cs-CZ" sz="1300" dirty="0" smtClean="0"/>
                        <a:t>Cílová</a:t>
                      </a:r>
                      <a:r>
                        <a:rPr lang="cs-CZ" sz="1300" baseline="0" dirty="0" smtClean="0"/>
                        <a:t> skupina</a:t>
                      </a:r>
                      <a:endParaRPr lang="cs-CZ" sz="1300" dirty="0"/>
                    </a:p>
                  </a:txBody>
                  <a:tcPr marL="82296" marR="82296" marT="41148" marB="41148"/>
                </a:tc>
                <a:tc>
                  <a:txBody>
                    <a:bodyPr/>
                    <a:lstStyle/>
                    <a:p>
                      <a:r>
                        <a:rPr lang="cs-CZ" sz="1300" dirty="0" smtClean="0"/>
                        <a:t>Žák</a:t>
                      </a:r>
                      <a:r>
                        <a:rPr lang="cs-CZ" sz="1300" baseline="0" dirty="0" smtClean="0"/>
                        <a:t> – se souběžným postižením více vadami / </a:t>
                      </a:r>
                      <a:r>
                        <a:rPr kumimoji="0" lang="cs-CZ" sz="1300" b="0" i="0" u="none" strike="noStrike" kern="1200" cap="none" spc="0" normalizeH="0" baseline="0" noProof="0" dirty="0" smtClean="0">
                          <a:ln>
                            <a:noFill/>
                          </a:ln>
                          <a:solidFill>
                            <a:prstClr val="black"/>
                          </a:solidFill>
                          <a:effectLst/>
                          <a:uLnTx/>
                          <a:uFillTx/>
                          <a:latin typeface="+mn-lt"/>
                          <a:ea typeface="+mn-ea"/>
                          <a:cs typeface="+mn-cs"/>
                        </a:rPr>
                        <a:t>s těžkým mentálním postižením </a:t>
                      </a:r>
                      <a:endParaRPr lang="cs-CZ" sz="1300" dirty="0"/>
                    </a:p>
                  </a:txBody>
                  <a:tcPr marL="82296" marR="82296" marT="41148" marB="41148"/>
                </a:tc>
              </a:tr>
              <a:tr h="307490">
                <a:tc>
                  <a:txBody>
                    <a:bodyPr/>
                    <a:lstStyle/>
                    <a:p>
                      <a:r>
                        <a:rPr lang="cs-CZ" sz="1300" dirty="0" smtClean="0"/>
                        <a:t>Stupeň a typ vzdělávání</a:t>
                      </a:r>
                      <a:r>
                        <a:rPr lang="cs-CZ" sz="1300" baseline="0" dirty="0" smtClean="0"/>
                        <a:t> </a:t>
                      </a:r>
                      <a:endParaRPr lang="cs-CZ" sz="1300" dirty="0"/>
                    </a:p>
                  </a:txBody>
                  <a:tcPr marL="82296" marR="82296" marT="41148" marB="41148"/>
                </a:tc>
                <a:tc>
                  <a:txBody>
                    <a:bodyPr/>
                    <a:lstStyle/>
                    <a:p>
                      <a:r>
                        <a:rPr lang="cs-CZ" sz="1300" dirty="0" smtClean="0"/>
                        <a:t>Základní škola speciální</a:t>
                      </a:r>
                      <a:endParaRPr lang="cs-CZ" sz="1300" dirty="0"/>
                    </a:p>
                  </a:txBody>
                  <a:tcPr marL="82296" marR="82296" marT="41148" marB="41148"/>
                </a:tc>
              </a:tr>
              <a:tr h="333063">
                <a:tc>
                  <a:txBody>
                    <a:bodyPr/>
                    <a:lstStyle/>
                    <a:p>
                      <a:r>
                        <a:rPr lang="cs-CZ" sz="1300" dirty="0" smtClean="0"/>
                        <a:t>Typická</a:t>
                      </a:r>
                      <a:r>
                        <a:rPr lang="cs-CZ" sz="1300" baseline="0" dirty="0" smtClean="0"/>
                        <a:t> věková skupina</a:t>
                      </a:r>
                      <a:endParaRPr lang="cs-CZ" sz="1300" dirty="0"/>
                    </a:p>
                  </a:txBody>
                  <a:tcPr marL="82296" marR="82296" marT="41148" marB="41148"/>
                </a:tc>
                <a:tc>
                  <a:txBody>
                    <a:bodyPr/>
                    <a:lstStyle/>
                    <a:p>
                      <a:r>
                        <a:rPr lang="cs-CZ" sz="1300" dirty="0" smtClean="0"/>
                        <a:t>1.</a:t>
                      </a:r>
                      <a:r>
                        <a:rPr lang="cs-CZ" sz="1300" baseline="0" dirty="0" smtClean="0"/>
                        <a:t> – 10. ročník </a:t>
                      </a:r>
                      <a:endParaRPr lang="cs-CZ" sz="1300" dirty="0"/>
                    </a:p>
                  </a:txBody>
                  <a:tcPr marL="82296" marR="82296" marT="41148" marB="41148"/>
                </a:tc>
              </a:tr>
            </a:tbl>
          </a:graphicData>
        </a:graphic>
      </p:graphicFrame>
    </p:spTree>
    <p:extLst>
      <p:ext uri="{BB962C8B-B14F-4D97-AF65-F5344CB8AC3E}">
        <p14:creationId xmlns:p14="http://schemas.microsoft.com/office/powerpoint/2010/main" val="3773707311"/>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blipFill dpi="0" rotWithShape="1">
          <a:blip r:embed="rId4">
            <a:lum/>
          </a:blip>
          <a:srcRect/>
          <a:stretch>
            <a:fillRect/>
          </a:stretch>
        </a:blipFill>
        <a:effectLst/>
      </p:bgPr>
    </p:bg>
    <p:spTree>
      <p:nvGrpSpPr>
        <p:cNvPr id="1" name=""/>
        <p:cNvGrpSpPr/>
        <p:nvPr/>
      </p:nvGrpSpPr>
      <p:grpSpPr>
        <a:xfrm>
          <a:off x="0" y="0"/>
          <a:ext cx="0" cy="0"/>
          <a:chOff x="0" y="0"/>
          <a:chExt cx="0" cy="0"/>
        </a:xfrm>
      </p:grpSpPr>
      <p:pic>
        <p:nvPicPr>
          <p:cNvPr id="2" name="svět plný barev.mp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172400" y="188640"/>
            <a:ext cx="609600" cy="609600"/>
          </a:xfrm>
          <a:prstGeom prst="rect">
            <a:avLst/>
          </a:prstGeom>
        </p:spPr>
      </p:pic>
    </p:spTree>
    <p:extLst>
      <p:ext uri="{BB962C8B-B14F-4D97-AF65-F5344CB8AC3E}">
        <p14:creationId xmlns:p14="http://schemas.microsoft.com/office/powerpoint/2010/main" val="21072284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8296"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brázek 1"/>
          <p:cNvPicPr>
            <a:picLocks noChangeAspect="1"/>
          </p:cNvPicPr>
          <p:nvPr/>
        </p:nvPicPr>
        <p:blipFill>
          <a:blip r:embed="rId2" cstate="print">
            <a:extLst>
              <a:ext uri="{BEBA8EAE-BF5A-486C-A8C5-ECC9F3942E4B}">
                <a14:imgProps xmlns:a14="http://schemas.microsoft.com/office/drawing/2010/main">
                  <a14:imgLayer r:embed="rId3">
                    <a14:imgEffect>
                      <a14:saturation sat="0"/>
                    </a14:imgEffect>
                  </a14:imgLayer>
                </a14:imgProps>
              </a:ex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1418817557"/>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brázek 1"/>
          <p:cNvPicPr>
            <a:picLocks noChangeAspect="1"/>
          </p:cNvPicPr>
          <p:nvPr/>
        </p:nvPicPr>
        <p:blipFill>
          <a:blip r:embed="rId2" cstate="print">
            <a:extLst>
              <a:ext uri="{BEBA8EAE-BF5A-486C-A8C5-ECC9F3942E4B}">
                <a14:imgProps xmlns:a14="http://schemas.microsoft.com/office/drawing/2010/main">
                  <a14:imgLayer r:embed="rId3">
                    <a14:imgEffect>
                      <a14:brightnessContrast contrast="40000"/>
                    </a14:imgEffect>
                  </a14:imgLayer>
                </a14:imgProps>
              </a:ex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1493605947"/>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brázek 1"/>
          <p:cNvPicPr>
            <a:picLocks noChangeAspect="1"/>
          </p:cNvPicPr>
          <p:nvPr/>
        </p:nvPicPr>
        <p:blipFill>
          <a:blip r:embed="rId2">
            <a:extLst>
              <a:ext uri="{BEBA8EAE-BF5A-486C-A8C5-ECC9F3942E4B}">
                <a14:imgProps xmlns:a14="http://schemas.microsoft.com/office/drawing/2010/main">
                  <a14:imgLayer r:embed="rId3">
                    <a14:imgEffect>
                      <a14:saturation sat="0"/>
                    </a14:imgEffect>
                  </a14:imgLayer>
                </a14:imgProps>
              </a:ext>
              <a:ext uri="{28A0092B-C50C-407E-A947-70E740481C1C}">
                <a14:useLocalDpi xmlns:a14="http://schemas.microsoft.com/office/drawing/2010/main" val="0"/>
              </a:ext>
            </a:extLst>
          </a:blip>
          <a:stretch>
            <a:fillRect/>
          </a:stretch>
        </p:blipFill>
        <p:spPr>
          <a:xfrm>
            <a:off x="0" y="1"/>
            <a:ext cx="9143999" cy="6857999"/>
          </a:xfrm>
          <a:prstGeom prst="rect">
            <a:avLst/>
          </a:prstGeom>
        </p:spPr>
      </p:pic>
    </p:spTree>
    <p:extLst>
      <p:ext uri="{BB962C8B-B14F-4D97-AF65-F5344CB8AC3E}">
        <p14:creationId xmlns:p14="http://schemas.microsoft.com/office/powerpoint/2010/main" val="4142835731"/>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brázek 1"/>
          <p:cNvPicPr>
            <a:picLocks noChangeAspect="1"/>
          </p:cNvPicPr>
          <p:nvPr/>
        </p:nvPicPr>
        <p:blipFill>
          <a:blip r:embed="rId2">
            <a:extLst>
              <a:ext uri="{BEBA8EAE-BF5A-486C-A8C5-ECC9F3942E4B}">
                <a14:imgProps xmlns:a14="http://schemas.microsoft.com/office/drawing/2010/main">
                  <a14:imgLayer r:embed="rId3">
                    <a14:imgEffect>
                      <a14:brightnessContrast contrast="20000"/>
                    </a14:imgEffect>
                  </a14:imgLayer>
                </a14:imgProps>
              </a:ex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1057840579"/>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brázek 1"/>
          <p:cNvPicPr>
            <a:picLocks noChangeAspect="1"/>
          </p:cNvPicPr>
          <p:nvPr/>
        </p:nvPicPr>
        <p:blipFill>
          <a:blip r:embed="rId2" cstate="print">
            <a:extLst>
              <a:ext uri="{BEBA8EAE-BF5A-486C-A8C5-ECC9F3942E4B}">
                <a14:imgProps xmlns:a14="http://schemas.microsoft.com/office/drawing/2010/main">
                  <a14:imgLayer r:embed="rId3">
                    <a14:imgEffect>
                      <a14:saturation sat="0"/>
                    </a14:imgEffect>
                  </a14:imgLayer>
                </a14:imgProps>
              </a:ex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3564683375"/>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brázek 1"/>
          <p:cNvPicPr>
            <a:picLocks noChangeAspect="1"/>
          </p:cNvPicPr>
          <p:nvPr/>
        </p:nvPicPr>
        <p:blipFill>
          <a:blip r:embed="rId2" cstate="print">
            <a:extLst>
              <a:ext uri="{BEBA8EAE-BF5A-486C-A8C5-ECC9F3942E4B}">
                <a14:imgProps xmlns:a14="http://schemas.microsoft.com/office/drawing/2010/main">
                  <a14:imgLayer r:embed="rId3">
                    <a14:imgEffect>
                      <a14:brightnessContrast bright="20000" contrast="40000"/>
                    </a14:imgEffect>
                  </a14:imgLayer>
                </a14:imgProps>
              </a:ex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3012997984"/>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brázek 1"/>
          <p:cNvPicPr>
            <a:picLocks noChangeAspect="1"/>
          </p:cNvPicPr>
          <p:nvPr/>
        </p:nvPicPr>
        <p:blipFill>
          <a:blip r:embed="rId2" cstate="print">
            <a:extLst>
              <a:ext uri="{BEBA8EAE-BF5A-486C-A8C5-ECC9F3942E4B}">
                <a14:imgProps xmlns:a14="http://schemas.microsoft.com/office/drawing/2010/main">
                  <a14:imgLayer r:embed="rId3">
                    <a14:imgEffect>
                      <a14:saturation sat="0"/>
                    </a14:imgEffect>
                  </a14:imgLayer>
                </a14:imgProps>
              </a:ex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2412687288"/>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brázek 1"/>
          <p:cNvPicPr>
            <a:picLocks noChangeAspect="1"/>
          </p:cNvPicPr>
          <p:nvPr/>
        </p:nvPicPr>
        <p:blipFill>
          <a:blip r:embed="rId2" cstate="print">
            <a:extLst>
              <a:ext uri="{BEBA8EAE-BF5A-486C-A8C5-ECC9F3942E4B}">
                <a14:imgProps xmlns:a14="http://schemas.microsoft.com/office/drawing/2010/main">
                  <a14:imgLayer r:embed="rId3">
                    <a14:imgEffect>
                      <a14:brightnessContrast contrast="40000"/>
                    </a14:imgEffect>
                  </a14:imgLayer>
                </a14:imgProps>
              </a:ex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4016141326"/>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brázek 1"/>
          <p:cNvPicPr>
            <a:picLocks noChangeAspect="1"/>
          </p:cNvPicPr>
          <p:nvPr/>
        </p:nvPicPr>
        <p:blipFill>
          <a:blip r:embed="rId2" cstate="print">
            <a:extLst>
              <a:ext uri="{BEBA8EAE-BF5A-486C-A8C5-ECC9F3942E4B}">
                <a14:imgProps xmlns:a14="http://schemas.microsoft.com/office/drawing/2010/main">
                  <a14:imgLayer r:embed="rId3">
                    <a14:imgEffect>
                      <a14:saturation sat="0"/>
                    </a14:imgEffect>
                  </a14:imgLayer>
                </a14:imgProps>
              </a:ex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2578138997"/>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brázek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1938034810"/>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brázek 1"/>
          <p:cNvPicPr>
            <a:picLocks noChangeAspect="1"/>
          </p:cNvPicPr>
          <p:nvPr/>
        </p:nvPicPr>
        <p:blipFill>
          <a:blip r:embed="rId2" cstate="print">
            <a:extLst>
              <a:ext uri="{BEBA8EAE-BF5A-486C-A8C5-ECC9F3942E4B}">
                <a14:imgProps xmlns:a14="http://schemas.microsoft.com/office/drawing/2010/main">
                  <a14:imgLayer r:embed="rId3">
                    <a14:imgEffect>
                      <a14:saturation sat="0"/>
                    </a14:imgEffect>
                  </a14:imgLayer>
                </a14:imgProps>
              </a:ex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470840485"/>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brázek 1"/>
          <p:cNvPicPr>
            <a:picLocks noChangeAspect="1"/>
          </p:cNvPicPr>
          <p:nvPr/>
        </p:nvPicPr>
        <p:blipFill>
          <a:blip r:embed="rId2" cstate="print">
            <a:extLst>
              <a:ext uri="{BEBA8EAE-BF5A-486C-A8C5-ECC9F3942E4B}">
                <a14:imgProps xmlns:a14="http://schemas.microsoft.com/office/drawing/2010/main">
                  <a14:imgLayer r:embed="rId3">
                    <a14:imgEffect>
                      <a14:brightnessContrast contrast="40000"/>
                    </a14:imgEffect>
                  </a14:imgLayer>
                </a14:imgProps>
              </a:ex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1049711271"/>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brázek 1"/>
          <p:cNvPicPr>
            <a:picLocks noChangeAspect="1"/>
          </p:cNvPicPr>
          <p:nvPr/>
        </p:nvPicPr>
        <p:blipFill>
          <a:blip r:embed="rId2" cstate="print">
            <a:extLst>
              <a:ext uri="{BEBA8EAE-BF5A-486C-A8C5-ECC9F3942E4B}">
                <a14:imgProps xmlns:a14="http://schemas.microsoft.com/office/drawing/2010/main">
                  <a14:imgLayer r:embed="rId3">
                    <a14:imgEffect>
                      <a14:saturation sat="0"/>
                    </a14:imgEffect>
                  </a14:imgLayer>
                </a14:imgProps>
              </a:ext>
              <a:ext uri="{28A0092B-C50C-407E-A947-70E740481C1C}">
                <a14:useLocalDpi xmlns:a14="http://schemas.microsoft.com/office/drawing/2010/main" val="0"/>
              </a:ext>
            </a:extLst>
          </a:blip>
          <a:stretch>
            <a:fillRect/>
          </a:stretch>
        </p:blipFill>
        <p:spPr>
          <a:xfrm>
            <a:off x="-8317" y="0"/>
            <a:ext cx="9144000" cy="6869725"/>
          </a:xfrm>
          <a:prstGeom prst="rect">
            <a:avLst/>
          </a:prstGeom>
        </p:spPr>
      </p:pic>
    </p:spTree>
    <p:extLst>
      <p:ext uri="{BB962C8B-B14F-4D97-AF65-F5344CB8AC3E}">
        <p14:creationId xmlns:p14="http://schemas.microsoft.com/office/powerpoint/2010/main" val="909326682"/>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brázek 1"/>
          <p:cNvPicPr>
            <a:picLocks noChangeAspect="1"/>
          </p:cNvPicPr>
          <p:nvPr/>
        </p:nvPicPr>
        <p:blipFill>
          <a:blip r:embed="rId2" cstate="print">
            <a:extLst>
              <a:ext uri="{BEBA8EAE-BF5A-486C-A8C5-ECC9F3942E4B}">
                <a14:imgProps xmlns:a14="http://schemas.microsoft.com/office/drawing/2010/main">
                  <a14:imgLayer r:embed="rId3">
                    <a14:imgEffect>
                      <a14:brightnessContrast bright="20000" contrast="40000"/>
                    </a14:imgEffect>
                  </a14:imgLayer>
                </a14:imgProps>
              </a:ext>
              <a:ext uri="{28A0092B-C50C-407E-A947-70E740481C1C}">
                <a14:useLocalDpi xmlns:a14="http://schemas.microsoft.com/office/drawing/2010/main" val="0"/>
              </a:ext>
            </a:extLst>
          </a:blip>
          <a:stretch>
            <a:fillRect/>
          </a:stretch>
        </p:blipFill>
        <p:spPr>
          <a:xfrm>
            <a:off x="-8318" y="-11725"/>
            <a:ext cx="9152317" cy="6869725"/>
          </a:xfrm>
          <a:prstGeom prst="rect">
            <a:avLst/>
          </a:prstGeom>
        </p:spPr>
      </p:pic>
    </p:spTree>
    <p:extLst>
      <p:ext uri="{BB962C8B-B14F-4D97-AF65-F5344CB8AC3E}">
        <p14:creationId xmlns:p14="http://schemas.microsoft.com/office/powerpoint/2010/main" val="4245740570"/>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Obrázek 2"/>
          <p:cNvPicPr>
            <a:picLocks noChangeAspect="1"/>
          </p:cNvPicPr>
          <p:nvPr/>
        </p:nvPicPr>
        <p:blipFill>
          <a:blip r:embed="rId2" cstate="print">
            <a:extLst>
              <a:ext uri="{BEBA8EAE-BF5A-486C-A8C5-ECC9F3942E4B}">
                <a14:imgProps xmlns:a14="http://schemas.microsoft.com/office/drawing/2010/main">
                  <a14:imgLayer r:embed="rId3">
                    <a14:imgEffect>
                      <a14:saturation sat="0"/>
                    </a14:imgEffect>
                  </a14:imgLayer>
                </a14:imgProps>
              </a:ex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3326945937"/>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Obrázek 2"/>
          <p:cNvPicPr>
            <a:picLocks noChangeAspect="1"/>
          </p:cNvPicPr>
          <p:nvPr/>
        </p:nvPicPr>
        <p:blipFill>
          <a:blip r:embed="rId2" cstate="print">
            <a:extLst>
              <a:ext uri="{BEBA8EAE-BF5A-486C-A8C5-ECC9F3942E4B}">
                <a14:imgProps xmlns:a14="http://schemas.microsoft.com/office/drawing/2010/main">
                  <a14:imgLayer r:embed="rId3">
                    <a14:imgEffect>
                      <a14:brightnessContrast bright="20000" contrast="20000"/>
                    </a14:imgEffect>
                  </a14:imgLayer>
                </a14:imgProps>
              </a:ex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4219429315"/>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brázek 1"/>
          <p:cNvPicPr>
            <a:picLocks noChangeAspect="1"/>
          </p:cNvPicPr>
          <p:nvPr/>
        </p:nvPicPr>
        <p:blipFill>
          <a:blip r:embed="rId2" cstate="print">
            <a:extLst>
              <a:ext uri="{BEBA8EAE-BF5A-486C-A8C5-ECC9F3942E4B}">
                <a14:imgProps xmlns:a14="http://schemas.microsoft.com/office/drawing/2010/main">
                  <a14:imgLayer r:embed="rId3">
                    <a14:imgEffect>
                      <a14:saturation sat="0"/>
                    </a14:imgEffect>
                  </a14:imgLayer>
                </a14:imgProps>
              </a:ex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2654024191"/>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brázek 1"/>
          <p:cNvPicPr>
            <a:picLocks noChangeAspect="1"/>
          </p:cNvPicPr>
          <p:nvPr/>
        </p:nvPicPr>
        <p:blipFill>
          <a:blip r:embed="rId2" cstate="print">
            <a:extLst>
              <a:ext uri="{BEBA8EAE-BF5A-486C-A8C5-ECC9F3942E4B}">
                <a14:imgProps xmlns:a14="http://schemas.microsoft.com/office/drawing/2010/main">
                  <a14:imgLayer r:embed="rId3">
                    <a14:imgEffect>
                      <a14:brightnessContrast bright="20000" contrast="40000"/>
                    </a14:imgEffect>
                  </a14:imgLayer>
                </a14:imgProps>
              </a:ext>
              <a:ext uri="{28A0092B-C50C-407E-A947-70E740481C1C}">
                <a14:useLocalDpi xmlns:a14="http://schemas.microsoft.com/office/drawing/2010/main" val="0"/>
              </a:ext>
            </a:extLst>
          </a:blip>
          <a:stretch>
            <a:fillRect/>
          </a:stretch>
        </p:blipFill>
        <p:spPr>
          <a:xfrm>
            <a:off x="0" y="-35904"/>
            <a:ext cx="9144000" cy="6893903"/>
          </a:xfrm>
          <a:prstGeom prst="rect">
            <a:avLst/>
          </a:prstGeom>
        </p:spPr>
      </p:pic>
    </p:spTree>
    <p:extLst>
      <p:ext uri="{BB962C8B-B14F-4D97-AF65-F5344CB8AC3E}">
        <p14:creationId xmlns:p14="http://schemas.microsoft.com/office/powerpoint/2010/main" val="1146582327"/>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brázek 1"/>
          <p:cNvPicPr>
            <a:picLocks noChangeAspect="1"/>
          </p:cNvPicPr>
          <p:nvPr/>
        </p:nvPicPr>
        <p:blipFill>
          <a:blip r:embed="rId2" cstate="print">
            <a:extLst>
              <a:ext uri="{BEBA8EAE-BF5A-486C-A8C5-ECC9F3942E4B}">
                <a14:imgProps xmlns:a14="http://schemas.microsoft.com/office/drawing/2010/main">
                  <a14:imgLayer r:embed="rId3">
                    <a14:imgEffect>
                      <a14:saturation sat="0"/>
                    </a14:imgEffect>
                  </a14:imgLayer>
                </a14:imgProps>
              </a:ex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88496746"/>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brázek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3198224134"/>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Zástupný symbol pro obsah 3"/>
          <p:cNvPicPr>
            <a:picLocks noGrp="1" noChangeAspect="1"/>
          </p:cNvPicPr>
          <p:nvPr>
            <p:ph idx="1"/>
          </p:nvPr>
        </p:nvPicPr>
        <p:blipFill>
          <a:blip r:embed="rId2" cstate="print">
            <a:extLst>
              <a:ext uri="{BEBA8EAE-BF5A-486C-A8C5-ECC9F3942E4B}">
                <a14:imgProps xmlns:a14="http://schemas.microsoft.com/office/drawing/2010/main">
                  <a14:imgLayer r:embed="rId3">
                    <a14:imgEffect>
                      <a14:saturation sat="0"/>
                    </a14:imgEffect>
                  </a14:imgLayer>
                </a14:imgProps>
              </a:ext>
              <a:ext uri="{28A0092B-C50C-407E-A947-70E740481C1C}">
                <a14:useLocalDpi xmlns:a14="http://schemas.microsoft.com/office/drawing/2010/main" val="0"/>
              </a:ext>
            </a:extLst>
          </a:blip>
          <a:stretch>
            <a:fillRect/>
          </a:stretch>
        </p:blipFill>
        <p:spPr>
          <a:xfrm>
            <a:off x="0" y="0"/>
            <a:ext cx="9144000" cy="6858000"/>
          </a:xfrm>
        </p:spPr>
      </p:pic>
    </p:spTree>
    <p:extLst>
      <p:ext uri="{BB962C8B-B14F-4D97-AF65-F5344CB8AC3E}">
        <p14:creationId xmlns:p14="http://schemas.microsoft.com/office/powerpoint/2010/main" val="4195335661"/>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Zástupný symbol pro obsah 3"/>
          <p:cNvPicPr>
            <a:picLocks noGrp="1" noChangeAspect="1"/>
          </p:cNvPicPr>
          <p:nvPr>
            <p:ph idx="1"/>
          </p:nvPr>
        </p:nvPicPr>
        <p:blipFill>
          <a:blip r:embed="rId2" cstate="print">
            <a:extLst>
              <a:ext uri="{BEBA8EAE-BF5A-486C-A8C5-ECC9F3942E4B}">
                <a14:imgProps xmlns:a14="http://schemas.microsoft.com/office/drawing/2010/main">
                  <a14:imgLayer r:embed="rId3">
                    <a14:imgEffect>
                      <a14:brightnessContrast bright="20000" contrast="20000"/>
                    </a14:imgEffect>
                  </a14:imgLayer>
                </a14:imgProps>
              </a:ext>
              <a:ext uri="{28A0092B-C50C-407E-A947-70E740481C1C}">
                <a14:useLocalDpi xmlns:a14="http://schemas.microsoft.com/office/drawing/2010/main" val="0"/>
              </a:ext>
            </a:extLst>
          </a:blip>
          <a:stretch>
            <a:fillRect/>
          </a:stretch>
        </p:blipFill>
        <p:spPr>
          <a:xfrm>
            <a:off x="0" y="0"/>
            <a:ext cx="9144000" cy="6858000"/>
          </a:xfrm>
        </p:spPr>
      </p:pic>
    </p:spTree>
    <p:extLst>
      <p:ext uri="{BB962C8B-B14F-4D97-AF65-F5344CB8AC3E}">
        <p14:creationId xmlns:p14="http://schemas.microsoft.com/office/powerpoint/2010/main" val="2863385806"/>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brázek 1"/>
          <p:cNvPicPr>
            <a:picLocks noChangeAspect="1"/>
          </p:cNvPicPr>
          <p:nvPr/>
        </p:nvPicPr>
        <p:blipFill>
          <a:blip r:embed="rId2">
            <a:extLst>
              <a:ext uri="{BEBA8EAE-BF5A-486C-A8C5-ECC9F3942E4B}">
                <a14:imgProps xmlns:a14="http://schemas.microsoft.com/office/drawing/2010/main">
                  <a14:imgLayer r:embed="rId3">
                    <a14:imgEffect>
                      <a14:saturation sat="0"/>
                    </a14:imgEffect>
                  </a14:imgLayer>
                </a14:imgProps>
              </a:ex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3821945866"/>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brázek 1"/>
          <p:cNvPicPr>
            <a:picLocks noChangeAspect="1"/>
          </p:cNvPicPr>
          <p:nvPr/>
        </p:nvPicPr>
        <p:blipFill>
          <a:blip r:embed="rId2">
            <a:extLst>
              <a:ext uri="{BEBA8EAE-BF5A-486C-A8C5-ECC9F3942E4B}">
                <a14:imgProps xmlns:a14="http://schemas.microsoft.com/office/drawing/2010/main">
                  <a14:imgLayer r:embed="rId3">
                    <a14:imgEffect>
                      <a14:brightnessContrast contrast="40000"/>
                    </a14:imgEffect>
                  </a14:imgLayer>
                </a14:imgProps>
              </a:ex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4218797246"/>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Obrázek 2"/>
          <p:cNvPicPr>
            <a:picLocks noChangeAspect="1"/>
          </p:cNvPicPr>
          <p:nvPr/>
        </p:nvPicPr>
        <p:blipFill>
          <a:blip r:embed="rId2" cstate="print">
            <a:extLst>
              <a:ext uri="{BEBA8EAE-BF5A-486C-A8C5-ECC9F3942E4B}">
                <a14:imgProps xmlns:a14="http://schemas.microsoft.com/office/drawing/2010/main">
                  <a14:imgLayer r:embed="rId3">
                    <a14:imgEffect>
                      <a14:sharpenSoften amount="50000"/>
                    </a14:imgEffect>
                    <a14:imgEffect>
                      <a14:saturation sat="0"/>
                    </a14:imgEffect>
                  </a14:imgLayer>
                </a14:imgProps>
              </a:ex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3620467167"/>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Obrázek 2"/>
          <p:cNvPicPr>
            <a:picLocks noChangeAspect="1"/>
          </p:cNvPicPr>
          <p:nvPr/>
        </p:nvPicPr>
        <p:blipFill>
          <a:blip r:embed="rId2" cstate="print">
            <a:extLst>
              <a:ext uri="{BEBA8EAE-BF5A-486C-A8C5-ECC9F3942E4B}">
                <a14:imgProps xmlns:a14="http://schemas.microsoft.com/office/drawing/2010/main">
                  <a14:imgLayer r:embed="rId3">
                    <a14:imgEffect>
                      <a14:sharpenSoften amount="50000"/>
                    </a14:imgEffect>
                    <a14:imgEffect>
                      <a14:brightnessContrast contrast="40000"/>
                    </a14:imgEffect>
                  </a14:imgLayer>
                </a14:imgProps>
              </a:ex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44972745"/>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brázek 1"/>
          <p:cNvPicPr>
            <a:picLocks noChangeAspect="1"/>
          </p:cNvPicPr>
          <p:nvPr/>
        </p:nvPicPr>
        <p:blipFill>
          <a:blip r:embed="rId2" cstate="print">
            <a:extLst>
              <a:ext uri="{BEBA8EAE-BF5A-486C-A8C5-ECC9F3942E4B}">
                <a14:imgProps xmlns:a14="http://schemas.microsoft.com/office/drawing/2010/main">
                  <a14:imgLayer r:embed="rId3">
                    <a14:imgEffect>
                      <a14:saturation sat="0"/>
                    </a14:imgEffect>
                  </a14:imgLayer>
                </a14:imgProps>
              </a:ext>
              <a:ext uri="{28A0092B-C50C-407E-A947-70E740481C1C}">
                <a14:useLocalDpi xmlns:a14="http://schemas.microsoft.com/office/drawing/2010/main" val="0"/>
              </a:ext>
            </a:extLst>
          </a:blip>
          <a:stretch>
            <a:fillRect/>
          </a:stretch>
        </p:blipFill>
        <p:spPr>
          <a:xfrm rot="5400000">
            <a:off x="1143000" y="-1143000"/>
            <a:ext cx="6858000" cy="9144000"/>
          </a:xfrm>
          <a:prstGeom prst="rect">
            <a:avLst/>
          </a:prstGeom>
        </p:spPr>
      </p:pic>
    </p:spTree>
    <p:extLst>
      <p:ext uri="{BB962C8B-B14F-4D97-AF65-F5344CB8AC3E}">
        <p14:creationId xmlns:p14="http://schemas.microsoft.com/office/powerpoint/2010/main" val="2628622738"/>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brázek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rot="5400000">
            <a:off x="1143000" y="-1143000"/>
            <a:ext cx="6858000" cy="9144000"/>
          </a:xfrm>
          <a:prstGeom prst="rect">
            <a:avLst/>
          </a:prstGeom>
        </p:spPr>
      </p:pic>
    </p:spTree>
    <p:extLst>
      <p:ext uri="{BB962C8B-B14F-4D97-AF65-F5344CB8AC3E}">
        <p14:creationId xmlns:p14="http://schemas.microsoft.com/office/powerpoint/2010/main" val="3534291053"/>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brázek 1"/>
          <p:cNvPicPr>
            <a:picLocks noChangeAspect="1"/>
          </p:cNvPicPr>
          <p:nvPr/>
        </p:nvPicPr>
        <p:blipFill>
          <a:blip r:embed="rId2" cstate="print">
            <a:extLst>
              <a:ext uri="{BEBA8EAE-BF5A-486C-A8C5-ECC9F3942E4B}">
                <a14:imgProps xmlns:a14="http://schemas.microsoft.com/office/drawing/2010/main">
                  <a14:imgLayer r:embed="rId3">
                    <a14:imgEffect>
                      <a14:saturation sat="0"/>
                    </a14:imgEffect>
                  </a14:imgLayer>
                </a14:imgProps>
              </a:ext>
              <a:ext uri="{28A0092B-C50C-407E-A947-70E740481C1C}">
                <a14:useLocalDpi xmlns:a14="http://schemas.microsoft.com/office/drawing/2010/main" val="0"/>
              </a:ext>
            </a:extLst>
          </a:blip>
          <a:stretch>
            <a:fillRect/>
          </a:stretch>
        </p:blipFill>
        <p:spPr>
          <a:xfrm rot="16200000">
            <a:off x="1143000" y="-1143000"/>
            <a:ext cx="6858000" cy="9144000"/>
          </a:xfrm>
          <a:prstGeom prst="rect">
            <a:avLst/>
          </a:prstGeom>
        </p:spPr>
      </p:pic>
    </p:spTree>
    <p:extLst>
      <p:ext uri="{BB962C8B-B14F-4D97-AF65-F5344CB8AC3E}">
        <p14:creationId xmlns:p14="http://schemas.microsoft.com/office/powerpoint/2010/main" val="435317032"/>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brázek 1"/>
          <p:cNvPicPr>
            <a:picLocks noChangeAspect="1"/>
          </p:cNvPicPr>
          <p:nvPr/>
        </p:nvPicPr>
        <p:blipFill>
          <a:blip r:embed="rId2" cstate="print">
            <a:extLst>
              <a:ext uri="{BEBA8EAE-BF5A-486C-A8C5-ECC9F3942E4B}">
                <a14:imgProps xmlns:a14="http://schemas.microsoft.com/office/drawing/2010/main">
                  <a14:imgLayer r:embed="rId3">
                    <a14:imgEffect>
                      <a14:brightnessContrast bright="20000" contrast="40000"/>
                    </a14:imgEffect>
                  </a14:imgLayer>
                </a14:imgProps>
              </a:ext>
              <a:ext uri="{28A0092B-C50C-407E-A947-70E740481C1C}">
                <a14:useLocalDpi xmlns:a14="http://schemas.microsoft.com/office/drawing/2010/main" val="0"/>
              </a:ext>
            </a:extLst>
          </a:blip>
          <a:stretch>
            <a:fillRect/>
          </a:stretch>
        </p:blipFill>
        <p:spPr>
          <a:xfrm rot="16200000">
            <a:off x="1143000" y="-1143000"/>
            <a:ext cx="6858000" cy="9144000"/>
          </a:xfrm>
          <a:prstGeom prst="rect">
            <a:avLst/>
          </a:prstGeom>
        </p:spPr>
      </p:pic>
    </p:spTree>
    <p:extLst>
      <p:ext uri="{BB962C8B-B14F-4D97-AF65-F5344CB8AC3E}">
        <p14:creationId xmlns:p14="http://schemas.microsoft.com/office/powerpoint/2010/main" val="11687976"/>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 name="červená (2).mp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26"/>
          <a:stretch>
            <a:fillRect/>
          </a:stretch>
        </p:blipFill>
        <p:spPr>
          <a:xfrm>
            <a:off x="3079068" y="1147428"/>
            <a:ext cx="609600" cy="609600"/>
          </a:xfrm>
          <a:prstGeom prst="rect">
            <a:avLst/>
          </a:prstGeom>
        </p:spPr>
      </p:pic>
      <p:pic>
        <p:nvPicPr>
          <p:cNvPr id="26" name="modrá (2).mp3">
            <a:hlinkClick r:id="" action="ppaction://media"/>
          </p:cNvPr>
          <p:cNvPicPr>
            <a:picLocks noChangeAspect="1"/>
          </p:cNvPicPr>
          <p:nvPr>
            <a:audioFile r:link="rId4"/>
            <p:extLst>
              <p:ext uri="{DAA4B4D4-6D71-4841-9C94-3DE7FCFB9230}">
                <p14:media xmlns:p14="http://schemas.microsoft.com/office/powerpoint/2010/main" r:embed="rId3"/>
              </p:ext>
            </p:extLst>
          </p:nvPr>
        </p:nvPicPr>
        <p:blipFill>
          <a:blip r:embed="rId26"/>
          <a:stretch>
            <a:fillRect/>
          </a:stretch>
        </p:blipFill>
        <p:spPr>
          <a:xfrm>
            <a:off x="5239308" y="1147428"/>
            <a:ext cx="609600" cy="609600"/>
          </a:xfrm>
          <a:prstGeom prst="rect">
            <a:avLst/>
          </a:prstGeom>
        </p:spPr>
      </p:pic>
      <p:pic>
        <p:nvPicPr>
          <p:cNvPr id="27" name="hnědá.mp3">
            <a:hlinkClick r:id="" action="ppaction://media"/>
          </p:cNvPr>
          <p:cNvPicPr>
            <a:picLocks noChangeAspect="1"/>
          </p:cNvPicPr>
          <p:nvPr>
            <a:audioFile r:link="rId6"/>
            <p:extLst>
              <p:ext uri="{DAA4B4D4-6D71-4841-9C94-3DE7FCFB9230}">
                <p14:media xmlns:p14="http://schemas.microsoft.com/office/powerpoint/2010/main" r:embed="rId5"/>
              </p:ext>
            </p:extLst>
          </p:nvPr>
        </p:nvPicPr>
        <p:blipFill>
          <a:blip r:embed="rId26"/>
          <a:stretch>
            <a:fillRect/>
          </a:stretch>
        </p:blipFill>
        <p:spPr>
          <a:xfrm>
            <a:off x="7399548" y="1147428"/>
            <a:ext cx="609600" cy="609600"/>
          </a:xfrm>
          <a:prstGeom prst="rect">
            <a:avLst/>
          </a:prstGeom>
        </p:spPr>
      </p:pic>
      <p:pic>
        <p:nvPicPr>
          <p:cNvPr id="28" name="zelena.mp3">
            <a:hlinkClick r:id="" action="ppaction://media"/>
          </p:cNvPr>
          <p:cNvPicPr>
            <a:picLocks noChangeAspect="1"/>
          </p:cNvPicPr>
          <p:nvPr>
            <a:audioFile r:link="rId8"/>
            <p:extLst>
              <p:ext uri="{DAA4B4D4-6D71-4841-9C94-3DE7FCFB9230}">
                <p14:media xmlns:p14="http://schemas.microsoft.com/office/powerpoint/2010/main" r:embed="rId7"/>
              </p:ext>
            </p:extLst>
          </p:nvPr>
        </p:nvPicPr>
        <p:blipFill>
          <a:blip r:embed="rId26"/>
          <a:stretch>
            <a:fillRect/>
          </a:stretch>
        </p:blipFill>
        <p:spPr>
          <a:xfrm>
            <a:off x="918828" y="3300034"/>
            <a:ext cx="609600" cy="609600"/>
          </a:xfrm>
          <a:prstGeom prst="rect">
            <a:avLst/>
          </a:prstGeom>
        </p:spPr>
      </p:pic>
      <p:pic>
        <p:nvPicPr>
          <p:cNvPr id="29" name="šedá.mp3">
            <a:hlinkClick r:id="" action="ppaction://media"/>
          </p:cNvPr>
          <p:cNvPicPr>
            <a:picLocks noChangeAspect="1"/>
          </p:cNvPicPr>
          <p:nvPr>
            <a:audioFile r:link="rId10"/>
            <p:extLst>
              <p:ext uri="{DAA4B4D4-6D71-4841-9C94-3DE7FCFB9230}">
                <p14:media xmlns:p14="http://schemas.microsoft.com/office/powerpoint/2010/main" r:embed="rId9"/>
              </p:ext>
            </p:extLst>
          </p:nvPr>
        </p:nvPicPr>
        <p:blipFill>
          <a:blip r:embed="rId26"/>
          <a:stretch>
            <a:fillRect/>
          </a:stretch>
        </p:blipFill>
        <p:spPr>
          <a:xfrm>
            <a:off x="3079068" y="3257364"/>
            <a:ext cx="609600" cy="609600"/>
          </a:xfrm>
          <a:prstGeom prst="rect">
            <a:avLst/>
          </a:prstGeom>
        </p:spPr>
      </p:pic>
      <p:pic>
        <p:nvPicPr>
          <p:cNvPr id="30" name="žlutá (2).mp3">
            <a:hlinkClick r:id="" action="ppaction://media"/>
          </p:cNvPr>
          <p:cNvPicPr>
            <a:picLocks noChangeAspect="1"/>
          </p:cNvPicPr>
          <p:nvPr>
            <a:audioFile r:link="rId12"/>
            <p:extLst>
              <p:ext uri="{DAA4B4D4-6D71-4841-9C94-3DE7FCFB9230}">
                <p14:media xmlns:p14="http://schemas.microsoft.com/office/powerpoint/2010/main" r:embed="rId11"/>
              </p:ext>
            </p:extLst>
          </p:nvPr>
        </p:nvPicPr>
        <p:blipFill>
          <a:blip r:embed="rId26"/>
          <a:stretch>
            <a:fillRect/>
          </a:stretch>
        </p:blipFill>
        <p:spPr>
          <a:xfrm>
            <a:off x="5239308" y="3257364"/>
            <a:ext cx="609600" cy="609600"/>
          </a:xfrm>
          <a:prstGeom prst="rect">
            <a:avLst/>
          </a:prstGeom>
        </p:spPr>
      </p:pic>
      <p:pic>
        <p:nvPicPr>
          <p:cNvPr id="31" name="růžová.mp3">
            <a:hlinkClick r:id="" action="ppaction://media"/>
          </p:cNvPr>
          <p:cNvPicPr>
            <a:picLocks noChangeAspect="1"/>
          </p:cNvPicPr>
          <p:nvPr>
            <a:audioFile r:link="rId14"/>
            <p:extLst>
              <p:ext uri="{DAA4B4D4-6D71-4841-9C94-3DE7FCFB9230}">
                <p14:media xmlns:p14="http://schemas.microsoft.com/office/powerpoint/2010/main" r:embed="rId13"/>
              </p:ext>
            </p:extLst>
          </p:nvPr>
        </p:nvPicPr>
        <p:blipFill>
          <a:blip r:embed="rId26"/>
          <a:stretch>
            <a:fillRect/>
          </a:stretch>
        </p:blipFill>
        <p:spPr>
          <a:xfrm>
            <a:off x="7399548" y="3300034"/>
            <a:ext cx="609600" cy="609600"/>
          </a:xfrm>
          <a:prstGeom prst="rect">
            <a:avLst/>
          </a:prstGeom>
        </p:spPr>
      </p:pic>
      <p:pic>
        <p:nvPicPr>
          <p:cNvPr id="32" name="bílá.mp3">
            <a:hlinkClick r:id="" action="ppaction://media"/>
          </p:cNvPr>
          <p:cNvPicPr>
            <a:picLocks noChangeAspect="1"/>
          </p:cNvPicPr>
          <p:nvPr>
            <a:audioFile r:link="rId16"/>
            <p:extLst>
              <p:ext uri="{DAA4B4D4-6D71-4841-9C94-3DE7FCFB9230}">
                <p14:media xmlns:p14="http://schemas.microsoft.com/office/powerpoint/2010/main" r:embed="rId15"/>
              </p:ext>
            </p:extLst>
          </p:nvPr>
        </p:nvPicPr>
        <p:blipFill>
          <a:blip r:embed="rId26"/>
          <a:stretch>
            <a:fillRect/>
          </a:stretch>
        </p:blipFill>
        <p:spPr>
          <a:xfrm>
            <a:off x="917518" y="5464460"/>
            <a:ext cx="609600" cy="609600"/>
          </a:xfrm>
          <a:prstGeom prst="rect">
            <a:avLst/>
          </a:prstGeom>
        </p:spPr>
      </p:pic>
      <p:pic>
        <p:nvPicPr>
          <p:cNvPr id="33" name="oranžová.mp3">
            <a:hlinkClick r:id="" action="ppaction://media"/>
          </p:cNvPr>
          <p:cNvPicPr>
            <a:picLocks noChangeAspect="1"/>
          </p:cNvPicPr>
          <p:nvPr>
            <a:audioFile r:link="rId18"/>
            <p:extLst>
              <p:ext uri="{DAA4B4D4-6D71-4841-9C94-3DE7FCFB9230}">
                <p14:media xmlns:p14="http://schemas.microsoft.com/office/powerpoint/2010/main" r:embed="rId17"/>
              </p:ext>
            </p:extLst>
          </p:nvPr>
        </p:nvPicPr>
        <p:blipFill>
          <a:blip r:embed="rId27"/>
          <a:stretch>
            <a:fillRect/>
          </a:stretch>
        </p:blipFill>
        <p:spPr>
          <a:xfrm>
            <a:off x="3079068" y="5499096"/>
            <a:ext cx="609600" cy="609600"/>
          </a:xfrm>
          <a:prstGeom prst="rect">
            <a:avLst/>
          </a:prstGeom>
        </p:spPr>
      </p:pic>
      <p:pic>
        <p:nvPicPr>
          <p:cNvPr id="34" name="fialová.mp3">
            <a:hlinkClick r:id="" action="ppaction://media"/>
          </p:cNvPr>
          <p:cNvPicPr>
            <a:picLocks noChangeAspect="1"/>
          </p:cNvPicPr>
          <p:nvPr>
            <a:audioFile r:link="rId20"/>
            <p:extLst>
              <p:ext uri="{DAA4B4D4-6D71-4841-9C94-3DE7FCFB9230}">
                <p14:media xmlns:p14="http://schemas.microsoft.com/office/powerpoint/2010/main" r:embed="rId19"/>
              </p:ext>
            </p:extLst>
          </p:nvPr>
        </p:nvPicPr>
        <p:blipFill>
          <a:blip r:embed="rId26"/>
          <a:stretch>
            <a:fillRect/>
          </a:stretch>
        </p:blipFill>
        <p:spPr>
          <a:xfrm>
            <a:off x="5239308" y="5464460"/>
            <a:ext cx="609600" cy="609600"/>
          </a:xfrm>
          <a:prstGeom prst="rect">
            <a:avLst/>
          </a:prstGeom>
        </p:spPr>
      </p:pic>
      <p:pic>
        <p:nvPicPr>
          <p:cNvPr id="35" name="černá.mp3">
            <a:hlinkClick r:id="" action="ppaction://media"/>
          </p:cNvPr>
          <p:cNvPicPr>
            <a:picLocks noChangeAspect="1"/>
          </p:cNvPicPr>
          <p:nvPr>
            <a:audioFile r:link="rId22"/>
            <p:extLst>
              <p:ext uri="{DAA4B4D4-6D71-4841-9C94-3DE7FCFB9230}">
                <p14:media xmlns:p14="http://schemas.microsoft.com/office/powerpoint/2010/main" r:embed="rId21"/>
              </p:ext>
            </p:extLst>
          </p:nvPr>
        </p:nvPicPr>
        <p:blipFill>
          <a:blip r:embed="rId26"/>
          <a:stretch>
            <a:fillRect/>
          </a:stretch>
        </p:blipFill>
        <p:spPr>
          <a:xfrm>
            <a:off x="7399548" y="5464460"/>
            <a:ext cx="609600" cy="609600"/>
          </a:xfrm>
          <a:prstGeom prst="rect">
            <a:avLst/>
          </a:prstGeom>
        </p:spPr>
      </p:pic>
      <p:sp>
        <p:nvSpPr>
          <p:cNvPr id="25" name="Tlačítko akce: Vlastní 24">
            <a:hlinkClick r:id="" action="ppaction://noaction" highlightClick="1"/>
          </p:cNvPr>
          <p:cNvSpPr/>
          <p:nvPr/>
        </p:nvSpPr>
        <p:spPr>
          <a:xfrm>
            <a:off x="0" y="0"/>
            <a:ext cx="9144000" cy="6858000"/>
          </a:xfrm>
          <a:prstGeom prst="actionButtonBlank">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2" name="Ovál 1"/>
          <p:cNvSpPr/>
          <p:nvPr/>
        </p:nvSpPr>
        <p:spPr>
          <a:xfrm>
            <a:off x="466234" y="2805207"/>
            <a:ext cx="1512168" cy="1512168"/>
          </a:xfrm>
          <a:prstGeom prst="ellipse">
            <a:avLst/>
          </a:prstGeom>
          <a:solidFill>
            <a:srgbClr val="0099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3" name="Ovál 2"/>
          <p:cNvSpPr/>
          <p:nvPr/>
        </p:nvSpPr>
        <p:spPr>
          <a:xfrm>
            <a:off x="467544" y="5013176"/>
            <a:ext cx="1512168" cy="1512168"/>
          </a:xfrm>
          <a:prstGeom prst="ellipse">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4" name="Ovál 3"/>
          <p:cNvSpPr/>
          <p:nvPr/>
        </p:nvSpPr>
        <p:spPr>
          <a:xfrm>
            <a:off x="2627784" y="696144"/>
            <a:ext cx="1512168" cy="1512168"/>
          </a:xfrm>
          <a:prstGeom prst="ellipse">
            <a:avLst/>
          </a:prstGeom>
          <a:solidFill>
            <a:srgbClr val="FF00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5" name="Ovál 4"/>
          <p:cNvSpPr/>
          <p:nvPr/>
        </p:nvSpPr>
        <p:spPr>
          <a:xfrm>
            <a:off x="2627784" y="2806080"/>
            <a:ext cx="1512168" cy="1512168"/>
          </a:xfrm>
          <a:prstGeom prst="ellipse">
            <a:avLst/>
          </a:prstGeom>
          <a:solidFill>
            <a:schemeClr val="bg1">
              <a:lumMod val="5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6" name="Ovál 5"/>
          <p:cNvSpPr/>
          <p:nvPr/>
        </p:nvSpPr>
        <p:spPr>
          <a:xfrm>
            <a:off x="2627784" y="5013176"/>
            <a:ext cx="1512168" cy="1512168"/>
          </a:xfrm>
          <a:prstGeom prst="ellipse">
            <a:avLst/>
          </a:prstGeom>
          <a:solidFill>
            <a:srgbClr val="FBA203"/>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7" name="Ovál 6"/>
          <p:cNvSpPr/>
          <p:nvPr/>
        </p:nvSpPr>
        <p:spPr>
          <a:xfrm>
            <a:off x="4788024" y="5013176"/>
            <a:ext cx="1512168" cy="1512168"/>
          </a:xfrm>
          <a:prstGeom prst="ellipse">
            <a:avLst/>
          </a:prstGeom>
          <a:solidFill>
            <a:srgbClr val="7030A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8" name="Ovál 7"/>
          <p:cNvSpPr/>
          <p:nvPr/>
        </p:nvSpPr>
        <p:spPr>
          <a:xfrm>
            <a:off x="4788024" y="2806080"/>
            <a:ext cx="1512168" cy="1512168"/>
          </a:xfrm>
          <a:prstGeom prst="ellipse">
            <a:avLst/>
          </a:prstGeom>
          <a:solidFill>
            <a:srgbClr val="FFFF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9" name="Ovál 8"/>
          <p:cNvSpPr/>
          <p:nvPr/>
        </p:nvSpPr>
        <p:spPr>
          <a:xfrm>
            <a:off x="4788024" y="696144"/>
            <a:ext cx="1512168" cy="1512168"/>
          </a:xfrm>
          <a:prstGeom prst="ellipse">
            <a:avLst/>
          </a:prstGeom>
          <a:solidFill>
            <a:srgbClr val="0070C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0" name="Ovál 9"/>
          <p:cNvSpPr/>
          <p:nvPr/>
        </p:nvSpPr>
        <p:spPr>
          <a:xfrm>
            <a:off x="6948264" y="5013176"/>
            <a:ext cx="1512168" cy="1512168"/>
          </a:xfrm>
          <a:prstGeom prst="ellipse">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1" name="Ovál 10"/>
          <p:cNvSpPr/>
          <p:nvPr/>
        </p:nvSpPr>
        <p:spPr>
          <a:xfrm>
            <a:off x="6948264" y="2848750"/>
            <a:ext cx="1512168" cy="1512168"/>
          </a:xfrm>
          <a:prstGeom prst="ellipse">
            <a:avLst/>
          </a:prstGeom>
          <a:solidFill>
            <a:srgbClr val="FF6699"/>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2" name="Ovál 11"/>
          <p:cNvSpPr/>
          <p:nvPr/>
        </p:nvSpPr>
        <p:spPr>
          <a:xfrm>
            <a:off x="6948264" y="696144"/>
            <a:ext cx="1512168" cy="1512168"/>
          </a:xfrm>
          <a:prstGeom prst="ellipse">
            <a:avLst/>
          </a:prstGeom>
          <a:solidFill>
            <a:srgbClr val="9E4F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pic>
        <p:nvPicPr>
          <p:cNvPr id="36" name="urči barvy puntíků.mp3">
            <a:hlinkClick r:id="" action="ppaction://media"/>
          </p:cNvPr>
          <p:cNvPicPr>
            <a:picLocks noChangeAspect="1"/>
          </p:cNvPicPr>
          <p:nvPr>
            <a:audioFile r:link="rId24"/>
            <p:extLst>
              <p:ext uri="{DAA4B4D4-6D71-4841-9C94-3DE7FCFB9230}">
                <p14:media xmlns:p14="http://schemas.microsoft.com/office/powerpoint/2010/main" r:embed="rId23"/>
              </p:ext>
            </p:extLst>
          </p:nvPr>
        </p:nvPicPr>
        <p:blipFill>
          <a:blip r:embed="rId27"/>
          <a:stretch>
            <a:fillRect/>
          </a:stretch>
        </p:blipFill>
        <p:spPr>
          <a:xfrm>
            <a:off x="317612" y="260648"/>
            <a:ext cx="609600" cy="609600"/>
          </a:xfrm>
          <a:prstGeom prst="rect">
            <a:avLst/>
          </a:prstGeom>
        </p:spPr>
      </p:pic>
    </p:spTree>
    <p:extLst>
      <p:ext uri="{BB962C8B-B14F-4D97-AF65-F5344CB8AC3E}">
        <p14:creationId xmlns:p14="http://schemas.microsoft.com/office/powerpoint/2010/main" val="35218974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6520" fill="hold"/>
                                        <p:tgtEl>
                                          <p:spTgt spid="3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13"/>
                </p:tgtEl>
              </p:cMediaNode>
            </p:audi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1" presetClass="mediacall" presetSubtype="0" fill="hold" nodeType="clickEffect">
                                  <p:stCondLst>
                                    <p:cond delay="0"/>
                                  </p:stCondLst>
                                  <p:childTnLst>
                                    <p:cmd type="call" cmd="playFrom(0.0)">
                                      <p:cBhvr>
                                        <p:cTn id="12" dur="3725" fill="hold"/>
                                        <p:tgtEl>
                                          <p:spTgt spid="13"/>
                                        </p:tgtEl>
                                      </p:cBhvr>
                                    </p:cmd>
                                  </p:childTnLst>
                                </p:cTn>
                              </p:par>
                            </p:childTnLst>
                          </p:cTn>
                        </p:par>
                      </p:childTnLst>
                    </p:cTn>
                  </p:par>
                </p:childTnLst>
              </p:cTn>
              <p:nextCondLst>
                <p:cond evt="onClick" delay="0">
                  <p:tgtEl>
                    <p:spTgt spid="4"/>
                  </p:tgtEl>
                </p:cond>
              </p:nextCondLst>
            </p:seq>
            <p:audio>
              <p:cMediaNode vol="80000">
                <p:cTn id="13" fill="hold" display="0">
                  <p:stCondLst>
                    <p:cond delay="indefinite"/>
                  </p:stCondLst>
                  <p:endCondLst>
                    <p:cond evt="onStopAudio" delay="0">
                      <p:tgtEl>
                        <p:sldTgt/>
                      </p:tgtEl>
                    </p:cond>
                  </p:endCondLst>
                </p:cTn>
                <p:tgtEl>
                  <p:spTgt spid="26"/>
                </p:tgtEl>
              </p:cMediaNode>
            </p:audio>
            <p:seq concurrent="1" nextAc="seek">
              <p:cTn id="14" restart="whenNotActive" fill="hold" evtFilter="cancelBubble" nodeType="interactiveSeq">
                <p:stCondLst>
                  <p:cond evt="onClick" delay="0">
                    <p:tgtEl>
                      <p:spTgt spid="9"/>
                    </p:tgtEl>
                  </p:cond>
                </p:stCondLst>
                <p:endSync evt="end" delay="0">
                  <p:rtn val="all"/>
                </p:endSync>
                <p:childTnLst>
                  <p:par>
                    <p:cTn id="15" fill="hold">
                      <p:stCondLst>
                        <p:cond delay="0"/>
                      </p:stCondLst>
                      <p:childTnLst>
                        <p:par>
                          <p:cTn id="16" fill="hold">
                            <p:stCondLst>
                              <p:cond delay="0"/>
                            </p:stCondLst>
                            <p:childTnLst>
                              <p:par>
                                <p:cTn id="17" presetID="1" presetClass="mediacall" presetSubtype="0" fill="hold" nodeType="clickEffect">
                                  <p:stCondLst>
                                    <p:cond delay="0"/>
                                  </p:stCondLst>
                                  <p:childTnLst>
                                    <p:cmd type="call" cmd="playFrom(0.0)">
                                      <p:cBhvr>
                                        <p:cTn id="18" dur="2836" fill="hold"/>
                                        <p:tgtEl>
                                          <p:spTgt spid="26"/>
                                        </p:tgtEl>
                                      </p:cBhvr>
                                    </p:cmd>
                                  </p:childTnLst>
                                </p:cTn>
                              </p:par>
                            </p:childTnLst>
                          </p:cTn>
                        </p:par>
                      </p:childTnLst>
                    </p:cTn>
                  </p:par>
                </p:childTnLst>
              </p:cTn>
              <p:nextCondLst>
                <p:cond evt="onClick" delay="0">
                  <p:tgtEl>
                    <p:spTgt spid="9"/>
                  </p:tgtEl>
                </p:cond>
              </p:nextCondLst>
            </p:seq>
            <p:audio>
              <p:cMediaNode vol="80000">
                <p:cTn id="19" fill="hold" display="0">
                  <p:stCondLst>
                    <p:cond delay="indefinite"/>
                  </p:stCondLst>
                  <p:endCondLst>
                    <p:cond evt="onStopAudio" delay="0">
                      <p:tgtEl>
                        <p:sldTgt/>
                      </p:tgtEl>
                    </p:cond>
                  </p:endCondLst>
                </p:cTn>
                <p:tgtEl>
                  <p:spTgt spid="27"/>
                </p:tgtEl>
              </p:cMediaNode>
            </p:audio>
            <p:seq concurrent="1" nextAc="seek">
              <p:cTn id="20" restart="whenNotActive" fill="hold" evtFilter="cancelBubble" nodeType="interactiveSeq">
                <p:stCondLst>
                  <p:cond evt="onClick" delay="0">
                    <p:tgtEl>
                      <p:spTgt spid="12"/>
                    </p:tgtEl>
                  </p:cond>
                </p:stCondLst>
                <p:endSync evt="end" delay="0">
                  <p:rtn val="all"/>
                </p:endSync>
                <p:childTnLst>
                  <p:par>
                    <p:cTn id="21" fill="hold">
                      <p:stCondLst>
                        <p:cond delay="0"/>
                      </p:stCondLst>
                      <p:childTnLst>
                        <p:par>
                          <p:cTn id="22" fill="hold">
                            <p:stCondLst>
                              <p:cond delay="0"/>
                            </p:stCondLst>
                            <p:childTnLst>
                              <p:par>
                                <p:cTn id="23" presetID="1" presetClass="mediacall" presetSubtype="0" fill="hold" nodeType="clickEffect">
                                  <p:stCondLst>
                                    <p:cond delay="0"/>
                                  </p:stCondLst>
                                  <p:childTnLst>
                                    <p:cmd type="call" cmd="playFrom(0.0)">
                                      <p:cBhvr>
                                        <p:cTn id="24" dur="2941" fill="hold"/>
                                        <p:tgtEl>
                                          <p:spTgt spid="27"/>
                                        </p:tgtEl>
                                      </p:cBhvr>
                                    </p:cmd>
                                  </p:childTnLst>
                                </p:cTn>
                              </p:par>
                            </p:childTnLst>
                          </p:cTn>
                        </p:par>
                      </p:childTnLst>
                    </p:cTn>
                  </p:par>
                </p:childTnLst>
              </p:cTn>
              <p:nextCondLst>
                <p:cond evt="onClick" delay="0">
                  <p:tgtEl>
                    <p:spTgt spid="12"/>
                  </p:tgtEl>
                </p:cond>
              </p:nextCondLst>
            </p:seq>
            <p:audio>
              <p:cMediaNode vol="80000">
                <p:cTn id="25" fill="hold" display="0">
                  <p:stCondLst>
                    <p:cond delay="indefinite"/>
                  </p:stCondLst>
                  <p:endCondLst>
                    <p:cond evt="onStopAudio" delay="0">
                      <p:tgtEl>
                        <p:sldTgt/>
                      </p:tgtEl>
                    </p:cond>
                  </p:endCondLst>
                </p:cTn>
                <p:tgtEl>
                  <p:spTgt spid="28"/>
                </p:tgtEl>
              </p:cMediaNode>
            </p:audio>
            <p:seq concurrent="1" nextAc="seek">
              <p:cTn id="26" restart="whenNotActive" fill="hold" evtFilter="cancelBubble" nodeType="interactiveSeq">
                <p:stCondLst>
                  <p:cond evt="onClick" delay="0">
                    <p:tgtEl>
                      <p:spTgt spid="2"/>
                    </p:tgtEl>
                  </p:cond>
                </p:stCondLst>
                <p:endSync evt="end" delay="0">
                  <p:rtn val="all"/>
                </p:endSync>
                <p:childTnLst>
                  <p:par>
                    <p:cTn id="27" fill="hold">
                      <p:stCondLst>
                        <p:cond delay="0"/>
                      </p:stCondLst>
                      <p:childTnLst>
                        <p:par>
                          <p:cTn id="28" fill="hold">
                            <p:stCondLst>
                              <p:cond delay="0"/>
                            </p:stCondLst>
                            <p:childTnLst>
                              <p:par>
                                <p:cTn id="29" presetID="1" presetClass="mediacall" presetSubtype="0" fill="hold" nodeType="clickEffect">
                                  <p:stCondLst>
                                    <p:cond delay="0"/>
                                  </p:stCondLst>
                                  <p:childTnLst>
                                    <p:cmd type="call" cmd="playFrom(0.0)">
                                      <p:cBhvr>
                                        <p:cTn id="30" dur="4325" fill="hold"/>
                                        <p:tgtEl>
                                          <p:spTgt spid="28"/>
                                        </p:tgtEl>
                                      </p:cBhvr>
                                    </p:cmd>
                                  </p:childTnLst>
                                </p:cTn>
                              </p:par>
                            </p:childTnLst>
                          </p:cTn>
                        </p:par>
                      </p:childTnLst>
                    </p:cTn>
                  </p:par>
                </p:childTnLst>
              </p:cTn>
              <p:nextCondLst>
                <p:cond evt="onClick" delay="0">
                  <p:tgtEl>
                    <p:spTgt spid="2"/>
                  </p:tgtEl>
                </p:cond>
              </p:nextCondLst>
            </p:seq>
            <p:audio>
              <p:cMediaNode vol="80000">
                <p:cTn id="31" fill="hold" display="0">
                  <p:stCondLst>
                    <p:cond delay="indefinite"/>
                  </p:stCondLst>
                  <p:endCondLst>
                    <p:cond evt="onStopAudio" delay="0">
                      <p:tgtEl>
                        <p:sldTgt/>
                      </p:tgtEl>
                    </p:cond>
                  </p:endCondLst>
                </p:cTn>
                <p:tgtEl>
                  <p:spTgt spid="29"/>
                </p:tgtEl>
              </p:cMediaNode>
            </p:audio>
            <p:seq concurrent="1" nextAc="seek">
              <p:cTn id="32" restart="whenNotActive" fill="hold" evtFilter="cancelBubble" nodeType="interactiveSeq">
                <p:stCondLst>
                  <p:cond evt="onClick" delay="0">
                    <p:tgtEl>
                      <p:spTgt spid="5"/>
                    </p:tgtEl>
                  </p:cond>
                </p:stCondLst>
                <p:endSync evt="end" delay="0">
                  <p:rtn val="all"/>
                </p:endSync>
                <p:childTnLst>
                  <p:par>
                    <p:cTn id="33" fill="hold">
                      <p:stCondLst>
                        <p:cond delay="0"/>
                      </p:stCondLst>
                      <p:childTnLst>
                        <p:par>
                          <p:cTn id="34" fill="hold">
                            <p:stCondLst>
                              <p:cond delay="0"/>
                            </p:stCondLst>
                            <p:childTnLst>
                              <p:par>
                                <p:cTn id="35" presetID="1" presetClass="mediacall" presetSubtype="0" fill="hold" nodeType="clickEffect">
                                  <p:stCondLst>
                                    <p:cond delay="0"/>
                                  </p:stCondLst>
                                  <p:childTnLst>
                                    <p:cmd type="call" cmd="playFrom(0.0)">
                                      <p:cBhvr>
                                        <p:cTn id="36" dur="3359" fill="hold"/>
                                        <p:tgtEl>
                                          <p:spTgt spid="29"/>
                                        </p:tgtEl>
                                      </p:cBhvr>
                                    </p:cmd>
                                  </p:childTnLst>
                                </p:cTn>
                              </p:par>
                            </p:childTnLst>
                          </p:cTn>
                        </p:par>
                      </p:childTnLst>
                    </p:cTn>
                  </p:par>
                </p:childTnLst>
              </p:cTn>
              <p:nextCondLst>
                <p:cond evt="onClick" delay="0">
                  <p:tgtEl>
                    <p:spTgt spid="5"/>
                  </p:tgtEl>
                </p:cond>
              </p:nextCondLst>
            </p:seq>
            <p:audio>
              <p:cMediaNode vol="80000">
                <p:cTn id="37" fill="hold" display="0">
                  <p:stCondLst>
                    <p:cond delay="indefinite"/>
                  </p:stCondLst>
                  <p:endCondLst>
                    <p:cond evt="onStopAudio" delay="0">
                      <p:tgtEl>
                        <p:sldTgt/>
                      </p:tgtEl>
                    </p:cond>
                  </p:endCondLst>
                </p:cTn>
                <p:tgtEl>
                  <p:spTgt spid="30"/>
                </p:tgtEl>
              </p:cMediaNode>
            </p:audio>
            <p:seq concurrent="1" nextAc="seek">
              <p:cTn id="38" restart="whenNotActive" fill="hold" evtFilter="cancelBubble" nodeType="interactiveSeq">
                <p:stCondLst>
                  <p:cond evt="onClick" delay="0">
                    <p:tgtEl>
                      <p:spTgt spid="8"/>
                    </p:tgtEl>
                  </p:cond>
                </p:stCondLst>
                <p:endSync evt="end" delay="0">
                  <p:rtn val="all"/>
                </p:endSync>
                <p:childTnLst>
                  <p:par>
                    <p:cTn id="39" fill="hold">
                      <p:stCondLst>
                        <p:cond delay="0"/>
                      </p:stCondLst>
                      <p:childTnLst>
                        <p:par>
                          <p:cTn id="40" fill="hold">
                            <p:stCondLst>
                              <p:cond delay="0"/>
                            </p:stCondLst>
                            <p:childTnLst>
                              <p:par>
                                <p:cTn id="41" presetID="1" presetClass="mediacall" presetSubtype="0" fill="hold" nodeType="clickEffect">
                                  <p:stCondLst>
                                    <p:cond delay="0"/>
                                  </p:stCondLst>
                                  <p:childTnLst>
                                    <p:cmd type="call" cmd="playFrom(0.0)">
                                      <p:cBhvr>
                                        <p:cTn id="42" dur="2915" fill="hold"/>
                                        <p:tgtEl>
                                          <p:spTgt spid="30"/>
                                        </p:tgtEl>
                                      </p:cBhvr>
                                    </p:cmd>
                                  </p:childTnLst>
                                </p:cTn>
                              </p:par>
                            </p:childTnLst>
                          </p:cTn>
                        </p:par>
                      </p:childTnLst>
                    </p:cTn>
                  </p:par>
                </p:childTnLst>
              </p:cTn>
              <p:nextCondLst>
                <p:cond evt="onClick" delay="0">
                  <p:tgtEl>
                    <p:spTgt spid="8"/>
                  </p:tgtEl>
                </p:cond>
              </p:nextCondLst>
            </p:seq>
            <p:audio>
              <p:cMediaNode vol="80000">
                <p:cTn id="43" fill="hold" display="0">
                  <p:stCondLst>
                    <p:cond delay="indefinite"/>
                  </p:stCondLst>
                  <p:endCondLst>
                    <p:cond evt="onStopAudio" delay="0">
                      <p:tgtEl>
                        <p:sldTgt/>
                      </p:tgtEl>
                    </p:cond>
                  </p:endCondLst>
                </p:cTn>
                <p:tgtEl>
                  <p:spTgt spid="31"/>
                </p:tgtEl>
              </p:cMediaNode>
            </p:audio>
            <p:seq concurrent="1" nextAc="seek">
              <p:cTn id="44" restart="whenNotActive" fill="hold" evtFilter="cancelBubble" nodeType="interactiveSeq">
                <p:stCondLst>
                  <p:cond evt="onClick" delay="0">
                    <p:tgtEl>
                      <p:spTgt spid="11"/>
                    </p:tgtEl>
                  </p:cond>
                </p:stCondLst>
                <p:endSync evt="end" delay="0">
                  <p:rtn val="all"/>
                </p:endSync>
                <p:childTnLst>
                  <p:par>
                    <p:cTn id="45" fill="hold">
                      <p:stCondLst>
                        <p:cond delay="0"/>
                      </p:stCondLst>
                      <p:childTnLst>
                        <p:par>
                          <p:cTn id="46" fill="hold">
                            <p:stCondLst>
                              <p:cond delay="0"/>
                            </p:stCondLst>
                            <p:childTnLst>
                              <p:par>
                                <p:cTn id="47" presetID="1" presetClass="mediacall" presetSubtype="0" fill="hold" nodeType="clickEffect">
                                  <p:stCondLst>
                                    <p:cond delay="0"/>
                                  </p:stCondLst>
                                  <p:childTnLst>
                                    <p:cmd type="call" cmd="playFrom(0.0)">
                                      <p:cBhvr>
                                        <p:cTn id="48" dur="3228" fill="hold"/>
                                        <p:tgtEl>
                                          <p:spTgt spid="31"/>
                                        </p:tgtEl>
                                      </p:cBhvr>
                                    </p:cmd>
                                  </p:childTnLst>
                                </p:cTn>
                              </p:par>
                            </p:childTnLst>
                          </p:cTn>
                        </p:par>
                      </p:childTnLst>
                    </p:cTn>
                  </p:par>
                </p:childTnLst>
              </p:cTn>
              <p:nextCondLst>
                <p:cond evt="onClick" delay="0">
                  <p:tgtEl>
                    <p:spTgt spid="11"/>
                  </p:tgtEl>
                </p:cond>
              </p:nextCondLst>
            </p:seq>
            <p:audio>
              <p:cMediaNode vol="80000">
                <p:cTn id="49" fill="hold" display="0">
                  <p:stCondLst>
                    <p:cond delay="indefinite"/>
                  </p:stCondLst>
                  <p:endCondLst>
                    <p:cond evt="onStopAudio" delay="0">
                      <p:tgtEl>
                        <p:sldTgt/>
                      </p:tgtEl>
                    </p:cond>
                  </p:endCondLst>
                </p:cTn>
                <p:tgtEl>
                  <p:spTgt spid="32"/>
                </p:tgtEl>
              </p:cMediaNode>
            </p:audio>
            <p:seq concurrent="1" nextAc="seek">
              <p:cTn id="50" restart="whenNotActive" fill="hold" evtFilter="cancelBubble" nodeType="interactiveSeq">
                <p:stCondLst>
                  <p:cond evt="onClick" delay="0">
                    <p:tgtEl>
                      <p:spTgt spid="3"/>
                    </p:tgtEl>
                  </p:cond>
                </p:stCondLst>
                <p:endSync evt="end" delay="0">
                  <p:rtn val="all"/>
                </p:endSync>
                <p:childTnLst>
                  <p:par>
                    <p:cTn id="51" fill="hold">
                      <p:stCondLst>
                        <p:cond delay="0"/>
                      </p:stCondLst>
                      <p:childTnLst>
                        <p:par>
                          <p:cTn id="52" fill="hold">
                            <p:stCondLst>
                              <p:cond delay="0"/>
                            </p:stCondLst>
                            <p:childTnLst>
                              <p:par>
                                <p:cTn id="53" presetID="1" presetClass="mediacall" presetSubtype="0" fill="hold" nodeType="clickEffect">
                                  <p:stCondLst>
                                    <p:cond delay="0"/>
                                  </p:stCondLst>
                                  <p:childTnLst>
                                    <p:cmd type="call" cmd="playFrom(0.0)">
                                      <p:cBhvr>
                                        <p:cTn id="54" dur="3098" fill="hold"/>
                                        <p:tgtEl>
                                          <p:spTgt spid="32"/>
                                        </p:tgtEl>
                                      </p:cBhvr>
                                    </p:cmd>
                                  </p:childTnLst>
                                </p:cTn>
                              </p:par>
                            </p:childTnLst>
                          </p:cTn>
                        </p:par>
                      </p:childTnLst>
                    </p:cTn>
                  </p:par>
                </p:childTnLst>
              </p:cTn>
              <p:nextCondLst>
                <p:cond evt="onClick" delay="0">
                  <p:tgtEl>
                    <p:spTgt spid="3"/>
                  </p:tgtEl>
                </p:cond>
              </p:nextCondLst>
            </p:seq>
            <p:audio>
              <p:cMediaNode vol="80000">
                <p:cTn id="55" fill="hold" display="0">
                  <p:stCondLst>
                    <p:cond delay="indefinite"/>
                  </p:stCondLst>
                  <p:endCondLst>
                    <p:cond evt="onStopAudio" delay="0">
                      <p:tgtEl>
                        <p:sldTgt/>
                      </p:tgtEl>
                    </p:cond>
                  </p:endCondLst>
                </p:cTn>
                <p:tgtEl>
                  <p:spTgt spid="33"/>
                </p:tgtEl>
              </p:cMediaNode>
            </p:audio>
            <p:seq concurrent="1" nextAc="seek">
              <p:cTn id="56" restart="whenNotActive" fill="hold" evtFilter="cancelBubble" nodeType="interactiveSeq">
                <p:stCondLst>
                  <p:cond evt="onClick" delay="0">
                    <p:tgtEl>
                      <p:spTgt spid="6"/>
                    </p:tgtEl>
                  </p:cond>
                </p:stCondLst>
                <p:endSync evt="end" delay="0">
                  <p:rtn val="all"/>
                </p:endSync>
                <p:childTnLst>
                  <p:par>
                    <p:cTn id="57" fill="hold">
                      <p:stCondLst>
                        <p:cond delay="0"/>
                      </p:stCondLst>
                      <p:childTnLst>
                        <p:par>
                          <p:cTn id="58" fill="hold">
                            <p:stCondLst>
                              <p:cond delay="0"/>
                            </p:stCondLst>
                            <p:childTnLst>
                              <p:par>
                                <p:cTn id="59" presetID="1" presetClass="mediacall" presetSubtype="0" fill="hold" nodeType="clickEffect">
                                  <p:stCondLst>
                                    <p:cond delay="0"/>
                                  </p:stCondLst>
                                  <p:childTnLst>
                                    <p:cmd type="call" cmd="playFrom(0.0)">
                                      <p:cBhvr>
                                        <p:cTn id="60" dur="3333" fill="hold"/>
                                        <p:tgtEl>
                                          <p:spTgt spid="33"/>
                                        </p:tgtEl>
                                      </p:cBhvr>
                                    </p:cmd>
                                  </p:childTnLst>
                                </p:cTn>
                              </p:par>
                            </p:childTnLst>
                          </p:cTn>
                        </p:par>
                      </p:childTnLst>
                    </p:cTn>
                  </p:par>
                </p:childTnLst>
              </p:cTn>
              <p:nextCondLst>
                <p:cond evt="onClick" delay="0">
                  <p:tgtEl>
                    <p:spTgt spid="6"/>
                  </p:tgtEl>
                </p:cond>
              </p:nextCondLst>
            </p:seq>
            <p:audio>
              <p:cMediaNode vol="80000">
                <p:cTn id="61" fill="hold" display="0">
                  <p:stCondLst>
                    <p:cond delay="indefinite"/>
                  </p:stCondLst>
                  <p:endCondLst>
                    <p:cond evt="onStopAudio" delay="0">
                      <p:tgtEl>
                        <p:sldTgt/>
                      </p:tgtEl>
                    </p:cond>
                  </p:endCondLst>
                </p:cTn>
                <p:tgtEl>
                  <p:spTgt spid="34"/>
                </p:tgtEl>
              </p:cMediaNode>
            </p:audio>
            <p:seq concurrent="1" nextAc="seek">
              <p:cTn id="62" restart="whenNotActive" fill="hold" evtFilter="cancelBubble" nodeType="interactiveSeq">
                <p:stCondLst>
                  <p:cond evt="onClick" delay="0">
                    <p:tgtEl>
                      <p:spTgt spid="7"/>
                    </p:tgtEl>
                  </p:cond>
                </p:stCondLst>
                <p:endSync evt="end" delay="0">
                  <p:rtn val="all"/>
                </p:endSync>
                <p:childTnLst>
                  <p:par>
                    <p:cTn id="63" fill="hold">
                      <p:stCondLst>
                        <p:cond delay="0"/>
                      </p:stCondLst>
                      <p:childTnLst>
                        <p:par>
                          <p:cTn id="64" fill="hold">
                            <p:stCondLst>
                              <p:cond delay="0"/>
                            </p:stCondLst>
                            <p:childTnLst>
                              <p:par>
                                <p:cTn id="65" presetID="1" presetClass="mediacall" presetSubtype="0" fill="hold" nodeType="clickEffect">
                                  <p:stCondLst>
                                    <p:cond delay="0"/>
                                  </p:stCondLst>
                                  <p:childTnLst>
                                    <p:cmd type="call" cmd="playFrom(0.0)">
                                      <p:cBhvr>
                                        <p:cTn id="66" dur="3019" fill="hold"/>
                                        <p:tgtEl>
                                          <p:spTgt spid="34"/>
                                        </p:tgtEl>
                                      </p:cBhvr>
                                    </p:cmd>
                                  </p:childTnLst>
                                </p:cTn>
                              </p:par>
                            </p:childTnLst>
                          </p:cTn>
                        </p:par>
                      </p:childTnLst>
                    </p:cTn>
                  </p:par>
                </p:childTnLst>
              </p:cTn>
              <p:nextCondLst>
                <p:cond evt="onClick" delay="0">
                  <p:tgtEl>
                    <p:spTgt spid="7"/>
                  </p:tgtEl>
                </p:cond>
              </p:nextCondLst>
            </p:seq>
            <p:audio>
              <p:cMediaNode vol="80000">
                <p:cTn id="67" fill="hold" display="0">
                  <p:stCondLst>
                    <p:cond delay="indefinite"/>
                  </p:stCondLst>
                  <p:endCondLst>
                    <p:cond evt="onStopAudio" delay="0">
                      <p:tgtEl>
                        <p:sldTgt/>
                      </p:tgtEl>
                    </p:cond>
                  </p:endCondLst>
                </p:cTn>
                <p:tgtEl>
                  <p:spTgt spid="35"/>
                </p:tgtEl>
              </p:cMediaNode>
            </p:audio>
            <p:seq concurrent="1" nextAc="seek">
              <p:cTn id="68" restart="whenNotActive" fill="hold" evtFilter="cancelBubble" nodeType="interactiveSeq">
                <p:stCondLst>
                  <p:cond evt="onClick" delay="0">
                    <p:tgtEl>
                      <p:spTgt spid="10"/>
                    </p:tgtEl>
                  </p:cond>
                </p:stCondLst>
                <p:endSync evt="end" delay="0">
                  <p:rtn val="all"/>
                </p:endSync>
                <p:childTnLst>
                  <p:par>
                    <p:cTn id="69" fill="hold">
                      <p:stCondLst>
                        <p:cond delay="0"/>
                      </p:stCondLst>
                      <p:childTnLst>
                        <p:par>
                          <p:cTn id="70" fill="hold">
                            <p:stCondLst>
                              <p:cond delay="0"/>
                            </p:stCondLst>
                            <p:childTnLst>
                              <p:par>
                                <p:cTn id="71" presetID="1" presetClass="mediacall" presetSubtype="0" fill="hold" nodeType="clickEffect">
                                  <p:stCondLst>
                                    <p:cond delay="0"/>
                                  </p:stCondLst>
                                  <p:childTnLst>
                                    <p:cmd type="call" cmd="playFrom(0.0)">
                                      <p:cBhvr>
                                        <p:cTn id="72" dur="3411" fill="hold"/>
                                        <p:tgtEl>
                                          <p:spTgt spid="35"/>
                                        </p:tgtEl>
                                      </p:cBhvr>
                                    </p:cmd>
                                  </p:childTnLst>
                                </p:cTn>
                              </p:par>
                            </p:childTnLst>
                          </p:cTn>
                        </p:par>
                      </p:childTnLst>
                    </p:cTn>
                  </p:par>
                </p:childTnLst>
              </p:cTn>
              <p:nextCondLst>
                <p:cond evt="onClick" delay="0">
                  <p:tgtEl>
                    <p:spTgt spid="10"/>
                  </p:tgtEl>
                </p:cond>
              </p:nextCondLst>
            </p:seq>
            <p:audio>
              <p:cMediaNode vol="80000">
                <p:cTn id="73" fill="hold" display="0">
                  <p:stCondLst>
                    <p:cond delay="indefinite"/>
                  </p:stCondLst>
                  <p:endCondLst>
                    <p:cond evt="onStopAudio" delay="0">
                      <p:tgtEl>
                        <p:sldTgt/>
                      </p:tgtEl>
                    </p:cond>
                  </p:endCondLst>
                </p:cTn>
                <p:tgtEl>
                  <p:spTgt spid="36"/>
                </p:tgtEl>
              </p:cMediaNode>
            </p:audio>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lačítko akce: Vlastní 10">
            <a:hlinkClick r:id="" action="ppaction://noaction" highlightClick="1"/>
          </p:cNvPr>
          <p:cNvSpPr/>
          <p:nvPr/>
        </p:nvSpPr>
        <p:spPr>
          <a:xfrm>
            <a:off x="0" y="0"/>
            <a:ext cx="9144000" cy="6861302"/>
          </a:xfrm>
          <a:prstGeom prst="actionButtonBlank">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pic>
        <p:nvPicPr>
          <p:cNvPr id="3" name="červená (2).mp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20"/>
          <a:stretch>
            <a:fillRect/>
          </a:stretch>
        </p:blipFill>
        <p:spPr>
          <a:xfrm>
            <a:off x="1111666" y="1250697"/>
            <a:ext cx="609600" cy="609600"/>
          </a:xfrm>
          <a:prstGeom prst="rect">
            <a:avLst/>
          </a:prstGeom>
        </p:spPr>
      </p:pic>
      <p:pic>
        <p:nvPicPr>
          <p:cNvPr id="4" name="žlutá (2).mp3">
            <a:hlinkClick r:id="" action="ppaction://media"/>
          </p:cNvPr>
          <p:cNvPicPr>
            <a:picLocks noChangeAspect="1"/>
          </p:cNvPicPr>
          <p:nvPr>
            <a:audioFile r:link="rId4"/>
            <p:extLst>
              <p:ext uri="{DAA4B4D4-6D71-4841-9C94-3DE7FCFB9230}">
                <p14:media xmlns:p14="http://schemas.microsoft.com/office/powerpoint/2010/main" r:embed="rId3"/>
              </p:ext>
            </p:extLst>
          </p:nvPr>
        </p:nvPicPr>
        <p:blipFill>
          <a:blip r:embed="rId20"/>
          <a:stretch>
            <a:fillRect/>
          </a:stretch>
        </p:blipFill>
        <p:spPr>
          <a:xfrm>
            <a:off x="4303307" y="1317814"/>
            <a:ext cx="609600" cy="609600"/>
          </a:xfrm>
          <a:prstGeom prst="rect">
            <a:avLst/>
          </a:prstGeom>
        </p:spPr>
      </p:pic>
      <p:pic>
        <p:nvPicPr>
          <p:cNvPr id="5" name="růžová.mp3">
            <a:hlinkClick r:id="" action="ppaction://media"/>
          </p:cNvPr>
          <p:cNvPicPr>
            <a:picLocks noChangeAspect="1"/>
          </p:cNvPicPr>
          <p:nvPr>
            <a:audioFile r:link="rId6"/>
            <p:extLst>
              <p:ext uri="{DAA4B4D4-6D71-4841-9C94-3DE7FCFB9230}">
                <p14:media xmlns:p14="http://schemas.microsoft.com/office/powerpoint/2010/main" r:embed="rId5"/>
              </p:ext>
            </p:extLst>
          </p:nvPr>
        </p:nvPicPr>
        <p:blipFill>
          <a:blip r:embed="rId20"/>
          <a:stretch>
            <a:fillRect/>
          </a:stretch>
        </p:blipFill>
        <p:spPr>
          <a:xfrm>
            <a:off x="7308304" y="1250697"/>
            <a:ext cx="609600" cy="609600"/>
          </a:xfrm>
          <a:prstGeom prst="rect">
            <a:avLst/>
          </a:prstGeom>
        </p:spPr>
      </p:pic>
      <p:pic>
        <p:nvPicPr>
          <p:cNvPr id="6" name="oranžová.mp3">
            <a:hlinkClick r:id="" action="ppaction://media"/>
          </p:cNvPr>
          <p:cNvPicPr>
            <a:picLocks noChangeAspect="1"/>
          </p:cNvPicPr>
          <p:nvPr>
            <a:audioFile r:link="rId8"/>
            <p:extLst>
              <p:ext uri="{DAA4B4D4-6D71-4841-9C94-3DE7FCFB9230}">
                <p14:media xmlns:p14="http://schemas.microsoft.com/office/powerpoint/2010/main" r:embed="rId7"/>
              </p:ext>
            </p:extLst>
          </p:nvPr>
        </p:nvPicPr>
        <p:blipFill>
          <a:blip r:embed="rId20"/>
          <a:stretch>
            <a:fillRect/>
          </a:stretch>
        </p:blipFill>
        <p:spPr>
          <a:xfrm>
            <a:off x="2423981" y="3144343"/>
            <a:ext cx="609600" cy="609600"/>
          </a:xfrm>
          <a:prstGeom prst="rect">
            <a:avLst/>
          </a:prstGeom>
        </p:spPr>
      </p:pic>
      <p:pic>
        <p:nvPicPr>
          <p:cNvPr id="7" name="modrá (2).mp3">
            <a:hlinkClick r:id="" action="ppaction://media"/>
          </p:cNvPr>
          <p:cNvPicPr>
            <a:picLocks noChangeAspect="1"/>
          </p:cNvPicPr>
          <p:nvPr>
            <a:audioFile r:link="rId10"/>
            <p:extLst>
              <p:ext uri="{DAA4B4D4-6D71-4841-9C94-3DE7FCFB9230}">
                <p14:media xmlns:p14="http://schemas.microsoft.com/office/powerpoint/2010/main" r:embed="rId9"/>
              </p:ext>
            </p:extLst>
          </p:nvPr>
        </p:nvPicPr>
        <p:blipFill>
          <a:blip r:embed="rId20"/>
          <a:stretch>
            <a:fillRect/>
          </a:stretch>
        </p:blipFill>
        <p:spPr>
          <a:xfrm>
            <a:off x="5092037" y="3646182"/>
            <a:ext cx="609600" cy="609600"/>
          </a:xfrm>
          <a:prstGeom prst="rect">
            <a:avLst/>
          </a:prstGeom>
        </p:spPr>
      </p:pic>
      <p:pic>
        <p:nvPicPr>
          <p:cNvPr id="8" name="hnědá.mp3">
            <a:hlinkClick r:id="" action="ppaction://media"/>
          </p:cNvPr>
          <p:cNvPicPr>
            <a:picLocks noChangeAspect="1"/>
          </p:cNvPicPr>
          <p:nvPr>
            <a:audioFile r:link="rId12"/>
            <p:extLst>
              <p:ext uri="{DAA4B4D4-6D71-4841-9C94-3DE7FCFB9230}">
                <p14:media xmlns:p14="http://schemas.microsoft.com/office/powerpoint/2010/main" r:embed="rId11"/>
              </p:ext>
            </p:extLst>
          </p:nvPr>
        </p:nvPicPr>
        <p:blipFill>
          <a:blip r:embed="rId20"/>
          <a:stretch>
            <a:fillRect/>
          </a:stretch>
        </p:blipFill>
        <p:spPr>
          <a:xfrm>
            <a:off x="938001" y="4780859"/>
            <a:ext cx="609600" cy="609600"/>
          </a:xfrm>
          <a:prstGeom prst="rect">
            <a:avLst/>
          </a:prstGeom>
        </p:spPr>
      </p:pic>
      <p:pic>
        <p:nvPicPr>
          <p:cNvPr id="9" name="zelena.mp3">
            <a:hlinkClick r:id="" action="ppaction://media"/>
          </p:cNvPr>
          <p:cNvPicPr>
            <a:picLocks noChangeAspect="1"/>
          </p:cNvPicPr>
          <p:nvPr>
            <a:audioFile r:link="rId14"/>
            <p:extLst>
              <p:ext uri="{DAA4B4D4-6D71-4841-9C94-3DE7FCFB9230}">
                <p14:media xmlns:p14="http://schemas.microsoft.com/office/powerpoint/2010/main" r:embed="rId13"/>
              </p:ext>
            </p:extLst>
          </p:nvPr>
        </p:nvPicPr>
        <p:blipFill>
          <a:blip r:embed="rId20"/>
          <a:stretch>
            <a:fillRect/>
          </a:stretch>
        </p:blipFill>
        <p:spPr>
          <a:xfrm>
            <a:off x="3219999" y="5085659"/>
            <a:ext cx="609600" cy="609600"/>
          </a:xfrm>
          <a:prstGeom prst="rect">
            <a:avLst/>
          </a:prstGeom>
        </p:spPr>
      </p:pic>
      <p:pic>
        <p:nvPicPr>
          <p:cNvPr id="10" name="fialová.mp3">
            <a:hlinkClick r:id="" action="ppaction://media"/>
          </p:cNvPr>
          <p:cNvPicPr>
            <a:picLocks noChangeAspect="1"/>
          </p:cNvPicPr>
          <p:nvPr>
            <a:audioFile r:link="rId16"/>
            <p:extLst>
              <p:ext uri="{DAA4B4D4-6D71-4841-9C94-3DE7FCFB9230}">
                <p14:media xmlns:p14="http://schemas.microsoft.com/office/powerpoint/2010/main" r:embed="rId15"/>
              </p:ext>
            </p:extLst>
          </p:nvPr>
        </p:nvPicPr>
        <p:blipFill>
          <a:blip r:embed="rId20"/>
          <a:stretch>
            <a:fillRect/>
          </a:stretch>
        </p:blipFill>
        <p:spPr>
          <a:xfrm>
            <a:off x="7524206" y="5205401"/>
            <a:ext cx="609600" cy="609600"/>
          </a:xfrm>
          <a:prstGeom prst="rect">
            <a:avLst/>
          </a:prstGeom>
        </p:spPr>
      </p:pic>
      <p:pic>
        <p:nvPicPr>
          <p:cNvPr id="1026" name="Picture 2" descr="C:\Users\Kata-Repa\AppData\Local\Microsoft\Windows\Temporary Internet Files\Content.IE5\B2EH3OZ2\MC900436899[1].png"/>
          <p:cNvPicPr>
            <a:picLocks noChangeAspect="1" noChangeArrowheads="1"/>
          </p:cNvPicPr>
          <p:nvPr/>
        </p:nvPicPr>
        <p:blipFill>
          <a:blip r:embed="rId21">
            <a:extLst>
              <a:ext uri="{28A0092B-C50C-407E-A947-70E740481C1C}">
                <a14:useLocalDpi xmlns:a14="http://schemas.microsoft.com/office/drawing/2010/main" val="0"/>
              </a:ext>
            </a:extLst>
          </a:blip>
          <a:srcRect/>
          <a:stretch>
            <a:fillRect/>
          </a:stretch>
        </p:blipFill>
        <p:spPr bwMode="auto">
          <a:xfrm>
            <a:off x="575493" y="560010"/>
            <a:ext cx="1944216" cy="1944216"/>
          </a:xfrm>
          <a:prstGeom prst="rect">
            <a:avLst/>
          </a:prstGeom>
          <a:noFill/>
          <a:extLst>
            <a:ext uri="{909E8E84-426E-40DD-AFC4-6F175D3DCCD1}">
              <a14:hiddenFill xmlns:a14="http://schemas.microsoft.com/office/drawing/2010/main">
                <a:solidFill>
                  <a:srgbClr val="FFFFFF"/>
                </a:solidFill>
              </a14:hiddenFill>
            </a:ext>
          </a:extLst>
        </p:spPr>
      </p:pic>
      <p:sp>
        <p:nvSpPr>
          <p:cNvPr id="2" name="Slunce 1"/>
          <p:cNvSpPr/>
          <p:nvPr/>
        </p:nvSpPr>
        <p:spPr>
          <a:xfrm>
            <a:off x="3524799" y="641505"/>
            <a:ext cx="2083489" cy="1962218"/>
          </a:xfrm>
          <a:prstGeom prst="sun">
            <a:avLst/>
          </a:prstGeom>
          <a:solidFill>
            <a:srgbClr val="FFFF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pic>
        <p:nvPicPr>
          <p:cNvPr id="1027" name="Picture 3"/>
          <p:cNvPicPr>
            <a:picLocks noChangeAspect="1" noChangeArrowheads="1"/>
          </p:cNvPicPr>
          <p:nvPr/>
        </p:nvPicPr>
        <p:blipFill>
          <a:blip r:embed="rId22">
            <a:extLst>
              <a:ext uri="{BEBA8EAE-BF5A-486C-A8C5-ECC9F3942E4B}">
                <a14:imgProps xmlns:a14="http://schemas.microsoft.com/office/drawing/2010/main">
                  <a14:imgLayer r:embed="rId23">
                    <a14:imgEffect>
                      <a14:backgroundRemoval t="0" b="89583" l="9896" r="89583"/>
                    </a14:imgEffect>
                  </a14:imgLayer>
                </a14:imgProps>
              </a:ext>
              <a:ext uri="{28A0092B-C50C-407E-A947-70E740481C1C}">
                <a14:useLocalDpi xmlns:a14="http://schemas.microsoft.com/office/drawing/2010/main" val="0"/>
              </a:ext>
            </a:extLst>
          </a:blip>
          <a:srcRect/>
          <a:stretch>
            <a:fillRect/>
          </a:stretch>
        </p:blipFill>
        <p:spPr bwMode="auto">
          <a:xfrm>
            <a:off x="4136697" y="2995642"/>
            <a:ext cx="2520280" cy="252028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28" name="Picture 4"/>
          <p:cNvPicPr>
            <a:picLocks noChangeAspect="1" noChangeArrowheads="1"/>
          </p:cNvPicPr>
          <p:nvPr/>
        </p:nvPicPr>
        <p:blipFill>
          <a:blip r:embed="rId24">
            <a:extLst>
              <a:ext uri="{BEBA8EAE-BF5A-486C-A8C5-ECC9F3942E4B}">
                <a14:imgProps xmlns:a14="http://schemas.microsoft.com/office/drawing/2010/main">
                  <a14:imgLayer r:embed="rId25">
                    <a14:imgEffect>
                      <a14:backgroundRemoval t="521" b="99479" l="9896" r="89063"/>
                    </a14:imgEffect>
                  </a14:imgLayer>
                </a14:imgProps>
              </a:ext>
              <a:ext uri="{28A0092B-C50C-407E-A947-70E740481C1C}">
                <a14:useLocalDpi xmlns:a14="http://schemas.microsoft.com/office/drawing/2010/main" val="0"/>
              </a:ext>
            </a:extLst>
          </a:blip>
          <a:srcRect/>
          <a:stretch>
            <a:fillRect/>
          </a:stretch>
        </p:blipFill>
        <p:spPr bwMode="auto">
          <a:xfrm rot="1825108">
            <a:off x="331" y="4311313"/>
            <a:ext cx="2153104" cy="215310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29" name="Picture 5"/>
          <p:cNvPicPr>
            <a:picLocks noChangeAspect="1" noChangeArrowheads="1"/>
          </p:cNvPicPr>
          <p:nvPr/>
        </p:nvPicPr>
        <p:blipFill>
          <a:blip r:embed="rId26">
            <a:extLst>
              <a:ext uri="{BEBA8EAE-BF5A-486C-A8C5-ECC9F3942E4B}">
                <a14:imgProps xmlns:a14="http://schemas.microsoft.com/office/drawing/2010/main">
                  <a14:imgLayer r:embed="rId27">
                    <a14:imgEffect>
                      <a14:backgroundRemoval t="13021" b="92188" l="0" r="91667"/>
                    </a14:imgEffect>
                  </a14:imgLayer>
                </a14:imgProps>
              </a:ext>
              <a:ext uri="{28A0092B-C50C-407E-A947-70E740481C1C}">
                <a14:useLocalDpi xmlns:a14="http://schemas.microsoft.com/office/drawing/2010/main" val="0"/>
              </a:ext>
            </a:extLst>
          </a:blip>
          <a:srcRect/>
          <a:stretch>
            <a:fillRect/>
          </a:stretch>
        </p:blipFill>
        <p:spPr bwMode="auto">
          <a:xfrm rot="1080752">
            <a:off x="6230721" y="3733487"/>
            <a:ext cx="2627967" cy="262796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30" name="Picture 6"/>
          <p:cNvPicPr>
            <a:picLocks noChangeAspect="1" noChangeArrowheads="1"/>
          </p:cNvPicPr>
          <p:nvPr/>
        </p:nvPicPr>
        <p:blipFill>
          <a:blip r:embed="rId28">
            <a:extLst>
              <a:ext uri="{BEBA8EAE-BF5A-486C-A8C5-ECC9F3942E4B}">
                <a14:imgProps xmlns:a14="http://schemas.microsoft.com/office/drawing/2010/main">
                  <a14:imgLayer r:embed="rId29">
                    <a14:imgEffect>
                      <a14:backgroundRemoval t="0" b="100000" l="9896" r="89063"/>
                    </a14:imgEffect>
                  </a14:imgLayer>
                </a14:imgProps>
              </a:ext>
              <a:ext uri="{28A0092B-C50C-407E-A947-70E740481C1C}">
                <a14:useLocalDpi xmlns:a14="http://schemas.microsoft.com/office/drawing/2010/main" val="0"/>
              </a:ext>
            </a:extLst>
          </a:blip>
          <a:srcRect/>
          <a:stretch>
            <a:fillRect/>
          </a:stretch>
        </p:blipFill>
        <p:spPr bwMode="auto">
          <a:xfrm>
            <a:off x="2821487" y="4687147"/>
            <a:ext cx="2016224" cy="201622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31" name="Picture 7"/>
          <p:cNvPicPr>
            <a:picLocks noChangeAspect="1" noChangeArrowheads="1"/>
          </p:cNvPicPr>
          <p:nvPr/>
        </p:nvPicPr>
        <p:blipFill>
          <a:blip r:embed="rId30">
            <a:extLst>
              <a:ext uri="{BEBA8EAE-BF5A-486C-A8C5-ECC9F3942E4B}">
                <a14:imgProps xmlns:a14="http://schemas.microsoft.com/office/drawing/2010/main">
                  <a14:imgLayer r:embed="rId31">
                    <a14:imgEffect>
                      <a14:backgroundRemoval t="0" b="96354" l="1042" r="100000"/>
                    </a14:imgEffect>
                  </a14:imgLayer>
                </a14:imgProps>
              </a:ext>
              <a:ext uri="{28A0092B-C50C-407E-A947-70E740481C1C}">
                <a14:useLocalDpi xmlns:a14="http://schemas.microsoft.com/office/drawing/2010/main" val="0"/>
              </a:ext>
            </a:extLst>
          </a:blip>
          <a:srcRect/>
          <a:stretch>
            <a:fillRect/>
          </a:stretch>
        </p:blipFill>
        <p:spPr bwMode="auto">
          <a:xfrm>
            <a:off x="6356604" y="873625"/>
            <a:ext cx="2335203" cy="233520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32" name="Picture 8"/>
          <p:cNvPicPr>
            <a:picLocks noChangeAspect="1" noChangeArrowheads="1"/>
          </p:cNvPicPr>
          <p:nvPr/>
        </p:nvPicPr>
        <p:blipFill>
          <a:blip r:embed="rId32">
            <a:extLst>
              <a:ext uri="{BEBA8EAE-BF5A-486C-A8C5-ECC9F3942E4B}">
                <a14:imgProps xmlns:a14="http://schemas.microsoft.com/office/drawing/2010/main">
                  <a14:imgLayer r:embed="rId33">
                    <a14:imgEffect>
                      <a14:backgroundRemoval t="9896" b="89063" l="2083" r="100000"/>
                    </a14:imgEffect>
                  </a14:imgLayer>
                </a14:imgProps>
              </a:ext>
              <a:ext uri="{28A0092B-C50C-407E-A947-70E740481C1C}">
                <a14:useLocalDpi xmlns:a14="http://schemas.microsoft.com/office/drawing/2010/main" val="0"/>
              </a:ext>
            </a:extLst>
          </a:blip>
          <a:srcRect/>
          <a:stretch>
            <a:fillRect/>
          </a:stretch>
        </p:blipFill>
        <p:spPr bwMode="auto">
          <a:xfrm rot="1073019">
            <a:off x="1378347" y="2330655"/>
            <a:ext cx="2236975" cy="22369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4" name="urči barvy předmětů.mp3">
            <a:hlinkClick r:id="" action="ppaction://media"/>
          </p:cNvPr>
          <p:cNvPicPr>
            <a:picLocks noChangeAspect="1"/>
          </p:cNvPicPr>
          <p:nvPr>
            <a:audioFile r:link="rId18"/>
            <p:extLst>
              <p:ext uri="{DAA4B4D4-6D71-4841-9C94-3DE7FCFB9230}">
                <p14:media xmlns:p14="http://schemas.microsoft.com/office/powerpoint/2010/main" r:embed="rId17"/>
              </p:ext>
            </p:extLst>
          </p:nvPr>
        </p:nvPicPr>
        <p:blipFill>
          <a:blip r:embed="rId20"/>
          <a:stretch>
            <a:fillRect/>
          </a:stretch>
        </p:blipFill>
        <p:spPr>
          <a:xfrm>
            <a:off x="107504" y="90023"/>
            <a:ext cx="609600" cy="609600"/>
          </a:xfrm>
          <a:prstGeom prst="rect">
            <a:avLst/>
          </a:prstGeom>
        </p:spPr>
      </p:pic>
    </p:spTree>
    <p:extLst>
      <p:ext uri="{BB962C8B-B14F-4D97-AF65-F5344CB8AC3E}">
        <p14:creationId xmlns:p14="http://schemas.microsoft.com/office/powerpoint/2010/main" val="3256705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6049" fill="hold"/>
                                        <p:tgtEl>
                                          <p:spTgt spid="1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seq concurrent="1" nextAc="seek">
              <p:cTn id="8" restart="whenNotActive" fill="hold" evtFilter="cancelBubble" nodeType="interactiveSeq">
                <p:stCondLst>
                  <p:cond evt="onClick" delay="0">
                    <p:tgtEl>
                      <p:spTgt spid="1026"/>
                    </p:tgtEl>
                  </p:cond>
                </p:stCondLst>
                <p:endSync evt="end" delay="0">
                  <p:rtn val="all"/>
                </p:endSync>
                <p:childTnLst>
                  <p:par>
                    <p:cTn id="9" fill="hold">
                      <p:stCondLst>
                        <p:cond delay="0"/>
                      </p:stCondLst>
                      <p:childTnLst>
                        <p:par>
                          <p:cTn id="10" fill="hold">
                            <p:stCondLst>
                              <p:cond delay="0"/>
                            </p:stCondLst>
                            <p:childTnLst>
                              <p:par>
                                <p:cTn id="11" presetID="1" presetClass="mediacall" presetSubtype="0" fill="hold" nodeType="clickEffect">
                                  <p:stCondLst>
                                    <p:cond delay="0"/>
                                  </p:stCondLst>
                                  <p:childTnLst>
                                    <p:cmd type="call" cmd="playFrom(0.0)">
                                      <p:cBhvr>
                                        <p:cTn id="12" dur="3725" fill="hold"/>
                                        <p:tgtEl>
                                          <p:spTgt spid="3"/>
                                        </p:tgtEl>
                                      </p:cBhvr>
                                    </p:cmd>
                                  </p:childTnLst>
                                </p:cTn>
                              </p:par>
                            </p:childTnLst>
                          </p:cTn>
                        </p:par>
                      </p:childTnLst>
                    </p:cTn>
                  </p:par>
                </p:childTnLst>
              </p:cTn>
              <p:nextCondLst>
                <p:cond evt="onClick" delay="0">
                  <p:tgtEl>
                    <p:spTgt spid="1026"/>
                  </p:tgtEl>
                </p:cond>
              </p:nextCondLst>
            </p:seq>
            <p:audio>
              <p:cMediaNode vol="80000">
                <p:cTn id="13" fill="hold" display="0">
                  <p:stCondLst>
                    <p:cond delay="indefinite"/>
                  </p:stCondLst>
                  <p:endCondLst>
                    <p:cond evt="onStopAudio" delay="0">
                      <p:tgtEl>
                        <p:sldTgt/>
                      </p:tgtEl>
                    </p:cond>
                  </p:endCondLst>
                </p:cTn>
                <p:tgtEl>
                  <p:spTgt spid="4"/>
                </p:tgtEl>
              </p:cMediaNode>
            </p:audio>
            <p:seq concurrent="1" nextAc="seek">
              <p:cTn id="14" restart="whenNotActive" fill="hold" evtFilter="cancelBubble" nodeType="interactiveSeq">
                <p:stCondLst>
                  <p:cond evt="onClick" delay="0">
                    <p:tgtEl>
                      <p:spTgt spid="2"/>
                    </p:tgtEl>
                  </p:cond>
                </p:stCondLst>
                <p:endSync evt="end" delay="0">
                  <p:rtn val="all"/>
                </p:endSync>
                <p:childTnLst>
                  <p:par>
                    <p:cTn id="15" fill="hold">
                      <p:stCondLst>
                        <p:cond delay="0"/>
                      </p:stCondLst>
                      <p:childTnLst>
                        <p:par>
                          <p:cTn id="16" fill="hold">
                            <p:stCondLst>
                              <p:cond delay="0"/>
                            </p:stCondLst>
                            <p:childTnLst>
                              <p:par>
                                <p:cTn id="17" presetID="1" presetClass="mediacall" presetSubtype="0" fill="hold" nodeType="clickEffect">
                                  <p:stCondLst>
                                    <p:cond delay="0"/>
                                  </p:stCondLst>
                                  <p:childTnLst>
                                    <p:cmd type="call" cmd="playFrom(0.0)">
                                      <p:cBhvr>
                                        <p:cTn id="18" dur="2915" fill="hold"/>
                                        <p:tgtEl>
                                          <p:spTgt spid="4"/>
                                        </p:tgtEl>
                                      </p:cBhvr>
                                    </p:cmd>
                                  </p:childTnLst>
                                </p:cTn>
                              </p:par>
                            </p:childTnLst>
                          </p:cTn>
                        </p:par>
                      </p:childTnLst>
                    </p:cTn>
                  </p:par>
                </p:childTnLst>
              </p:cTn>
              <p:nextCondLst>
                <p:cond evt="onClick" delay="0">
                  <p:tgtEl>
                    <p:spTgt spid="2"/>
                  </p:tgtEl>
                </p:cond>
              </p:nextCondLst>
            </p:seq>
            <p:audio>
              <p:cMediaNode vol="80000">
                <p:cTn id="19" fill="hold" display="0">
                  <p:stCondLst>
                    <p:cond delay="indefinite"/>
                  </p:stCondLst>
                  <p:endCondLst>
                    <p:cond evt="onStopAudio" delay="0">
                      <p:tgtEl>
                        <p:sldTgt/>
                      </p:tgtEl>
                    </p:cond>
                  </p:endCondLst>
                </p:cTn>
                <p:tgtEl>
                  <p:spTgt spid="5"/>
                </p:tgtEl>
              </p:cMediaNode>
            </p:audio>
            <p:seq concurrent="1" nextAc="seek">
              <p:cTn id="20" restart="whenNotActive" fill="hold" evtFilter="cancelBubble" nodeType="interactiveSeq">
                <p:stCondLst>
                  <p:cond evt="onClick" delay="0">
                    <p:tgtEl>
                      <p:spTgt spid="1031"/>
                    </p:tgtEl>
                  </p:cond>
                </p:stCondLst>
                <p:endSync evt="end" delay="0">
                  <p:rtn val="all"/>
                </p:endSync>
                <p:childTnLst>
                  <p:par>
                    <p:cTn id="21" fill="hold">
                      <p:stCondLst>
                        <p:cond delay="0"/>
                      </p:stCondLst>
                      <p:childTnLst>
                        <p:par>
                          <p:cTn id="22" fill="hold">
                            <p:stCondLst>
                              <p:cond delay="0"/>
                            </p:stCondLst>
                            <p:childTnLst>
                              <p:par>
                                <p:cTn id="23" presetID="1" presetClass="mediacall" presetSubtype="0" fill="hold" nodeType="clickEffect">
                                  <p:stCondLst>
                                    <p:cond delay="0"/>
                                  </p:stCondLst>
                                  <p:childTnLst>
                                    <p:cmd type="call" cmd="playFrom(0.0)">
                                      <p:cBhvr>
                                        <p:cTn id="24" dur="3228" fill="hold"/>
                                        <p:tgtEl>
                                          <p:spTgt spid="5"/>
                                        </p:tgtEl>
                                      </p:cBhvr>
                                    </p:cmd>
                                  </p:childTnLst>
                                </p:cTn>
                              </p:par>
                            </p:childTnLst>
                          </p:cTn>
                        </p:par>
                      </p:childTnLst>
                    </p:cTn>
                  </p:par>
                </p:childTnLst>
              </p:cTn>
              <p:nextCondLst>
                <p:cond evt="onClick" delay="0">
                  <p:tgtEl>
                    <p:spTgt spid="1031"/>
                  </p:tgtEl>
                </p:cond>
              </p:nextCondLst>
            </p:seq>
            <p:audio>
              <p:cMediaNode vol="80000">
                <p:cTn id="25" fill="hold" display="0">
                  <p:stCondLst>
                    <p:cond delay="indefinite"/>
                  </p:stCondLst>
                  <p:endCondLst>
                    <p:cond evt="onStopAudio" delay="0">
                      <p:tgtEl>
                        <p:sldTgt/>
                      </p:tgtEl>
                    </p:cond>
                  </p:endCondLst>
                </p:cTn>
                <p:tgtEl>
                  <p:spTgt spid="6"/>
                </p:tgtEl>
              </p:cMediaNode>
            </p:audio>
            <p:seq concurrent="1" nextAc="seek">
              <p:cTn id="26" restart="whenNotActive" fill="hold" evtFilter="cancelBubble" nodeType="interactiveSeq">
                <p:stCondLst>
                  <p:cond evt="onClick" delay="0">
                    <p:tgtEl>
                      <p:spTgt spid="1032"/>
                    </p:tgtEl>
                  </p:cond>
                </p:stCondLst>
                <p:endSync evt="end" delay="0">
                  <p:rtn val="all"/>
                </p:endSync>
                <p:childTnLst>
                  <p:par>
                    <p:cTn id="27" fill="hold">
                      <p:stCondLst>
                        <p:cond delay="0"/>
                      </p:stCondLst>
                      <p:childTnLst>
                        <p:par>
                          <p:cTn id="28" fill="hold">
                            <p:stCondLst>
                              <p:cond delay="0"/>
                            </p:stCondLst>
                            <p:childTnLst>
                              <p:par>
                                <p:cTn id="29" presetID="1" presetClass="mediacall" presetSubtype="0" fill="hold" nodeType="clickEffect">
                                  <p:stCondLst>
                                    <p:cond delay="0"/>
                                  </p:stCondLst>
                                  <p:childTnLst>
                                    <p:cmd type="call" cmd="playFrom(0.0)">
                                      <p:cBhvr>
                                        <p:cTn id="30" dur="3333" fill="hold"/>
                                        <p:tgtEl>
                                          <p:spTgt spid="6"/>
                                        </p:tgtEl>
                                      </p:cBhvr>
                                    </p:cmd>
                                  </p:childTnLst>
                                </p:cTn>
                              </p:par>
                            </p:childTnLst>
                          </p:cTn>
                        </p:par>
                      </p:childTnLst>
                    </p:cTn>
                  </p:par>
                </p:childTnLst>
              </p:cTn>
              <p:nextCondLst>
                <p:cond evt="onClick" delay="0">
                  <p:tgtEl>
                    <p:spTgt spid="1032"/>
                  </p:tgtEl>
                </p:cond>
              </p:nextCondLst>
            </p:seq>
            <p:audio>
              <p:cMediaNode vol="80000">
                <p:cTn id="31" fill="hold" display="0">
                  <p:stCondLst>
                    <p:cond delay="indefinite"/>
                  </p:stCondLst>
                  <p:endCondLst>
                    <p:cond evt="onStopAudio" delay="0">
                      <p:tgtEl>
                        <p:sldTgt/>
                      </p:tgtEl>
                    </p:cond>
                  </p:endCondLst>
                </p:cTn>
                <p:tgtEl>
                  <p:spTgt spid="7"/>
                </p:tgtEl>
              </p:cMediaNode>
            </p:audio>
            <p:seq concurrent="1" nextAc="seek">
              <p:cTn id="32" restart="whenNotActive" fill="hold" evtFilter="cancelBubble" nodeType="interactiveSeq">
                <p:stCondLst>
                  <p:cond evt="onClick" delay="0">
                    <p:tgtEl>
                      <p:spTgt spid="1027"/>
                    </p:tgtEl>
                  </p:cond>
                </p:stCondLst>
                <p:endSync evt="end" delay="0">
                  <p:rtn val="all"/>
                </p:endSync>
                <p:childTnLst>
                  <p:par>
                    <p:cTn id="33" fill="hold">
                      <p:stCondLst>
                        <p:cond delay="0"/>
                      </p:stCondLst>
                      <p:childTnLst>
                        <p:par>
                          <p:cTn id="34" fill="hold">
                            <p:stCondLst>
                              <p:cond delay="0"/>
                            </p:stCondLst>
                            <p:childTnLst>
                              <p:par>
                                <p:cTn id="35" presetID="1" presetClass="mediacall" presetSubtype="0" fill="hold" nodeType="clickEffect">
                                  <p:stCondLst>
                                    <p:cond delay="0"/>
                                  </p:stCondLst>
                                  <p:childTnLst>
                                    <p:cmd type="call" cmd="playFrom(0.0)">
                                      <p:cBhvr>
                                        <p:cTn id="36" dur="2836" fill="hold"/>
                                        <p:tgtEl>
                                          <p:spTgt spid="7"/>
                                        </p:tgtEl>
                                      </p:cBhvr>
                                    </p:cmd>
                                  </p:childTnLst>
                                </p:cTn>
                              </p:par>
                            </p:childTnLst>
                          </p:cTn>
                        </p:par>
                      </p:childTnLst>
                    </p:cTn>
                  </p:par>
                </p:childTnLst>
              </p:cTn>
              <p:nextCondLst>
                <p:cond evt="onClick" delay="0">
                  <p:tgtEl>
                    <p:spTgt spid="1027"/>
                  </p:tgtEl>
                </p:cond>
              </p:nextCondLst>
            </p:seq>
            <p:audio>
              <p:cMediaNode vol="80000">
                <p:cTn id="37" fill="hold" display="0">
                  <p:stCondLst>
                    <p:cond delay="indefinite"/>
                  </p:stCondLst>
                  <p:endCondLst>
                    <p:cond evt="onStopAudio" delay="0">
                      <p:tgtEl>
                        <p:sldTgt/>
                      </p:tgtEl>
                    </p:cond>
                  </p:endCondLst>
                </p:cTn>
                <p:tgtEl>
                  <p:spTgt spid="8"/>
                </p:tgtEl>
              </p:cMediaNode>
            </p:audio>
            <p:seq concurrent="1" nextAc="seek">
              <p:cTn id="38" restart="whenNotActive" fill="hold" evtFilter="cancelBubble" nodeType="interactiveSeq">
                <p:stCondLst>
                  <p:cond evt="onClick" delay="0">
                    <p:tgtEl>
                      <p:spTgt spid="1028"/>
                    </p:tgtEl>
                  </p:cond>
                </p:stCondLst>
                <p:endSync evt="end" delay="0">
                  <p:rtn val="all"/>
                </p:endSync>
                <p:childTnLst>
                  <p:par>
                    <p:cTn id="39" fill="hold">
                      <p:stCondLst>
                        <p:cond delay="0"/>
                      </p:stCondLst>
                      <p:childTnLst>
                        <p:par>
                          <p:cTn id="40" fill="hold">
                            <p:stCondLst>
                              <p:cond delay="0"/>
                            </p:stCondLst>
                            <p:childTnLst>
                              <p:par>
                                <p:cTn id="41" presetID="1" presetClass="mediacall" presetSubtype="0" fill="hold" nodeType="clickEffect">
                                  <p:stCondLst>
                                    <p:cond delay="0"/>
                                  </p:stCondLst>
                                  <p:childTnLst>
                                    <p:cmd type="call" cmd="playFrom(0.0)">
                                      <p:cBhvr>
                                        <p:cTn id="42" dur="2941" fill="hold"/>
                                        <p:tgtEl>
                                          <p:spTgt spid="8"/>
                                        </p:tgtEl>
                                      </p:cBhvr>
                                    </p:cmd>
                                  </p:childTnLst>
                                </p:cTn>
                              </p:par>
                            </p:childTnLst>
                          </p:cTn>
                        </p:par>
                      </p:childTnLst>
                    </p:cTn>
                  </p:par>
                </p:childTnLst>
              </p:cTn>
              <p:nextCondLst>
                <p:cond evt="onClick" delay="0">
                  <p:tgtEl>
                    <p:spTgt spid="1028"/>
                  </p:tgtEl>
                </p:cond>
              </p:nextCondLst>
            </p:seq>
            <p:audio>
              <p:cMediaNode vol="80000">
                <p:cTn id="43" fill="hold" display="0">
                  <p:stCondLst>
                    <p:cond delay="indefinite"/>
                  </p:stCondLst>
                  <p:endCondLst>
                    <p:cond evt="onStopAudio" delay="0">
                      <p:tgtEl>
                        <p:sldTgt/>
                      </p:tgtEl>
                    </p:cond>
                  </p:endCondLst>
                </p:cTn>
                <p:tgtEl>
                  <p:spTgt spid="9"/>
                </p:tgtEl>
              </p:cMediaNode>
            </p:audio>
            <p:seq concurrent="1" nextAc="seek">
              <p:cTn id="44" restart="whenNotActive" fill="hold" evtFilter="cancelBubble" nodeType="interactiveSeq">
                <p:stCondLst>
                  <p:cond evt="onClick" delay="0">
                    <p:tgtEl>
                      <p:spTgt spid="1030"/>
                    </p:tgtEl>
                  </p:cond>
                </p:stCondLst>
                <p:endSync evt="end" delay="0">
                  <p:rtn val="all"/>
                </p:endSync>
                <p:childTnLst>
                  <p:par>
                    <p:cTn id="45" fill="hold">
                      <p:stCondLst>
                        <p:cond delay="0"/>
                      </p:stCondLst>
                      <p:childTnLst>
                        <p:par>
                          <p:cTn id="46" fill="hold">
                            <p:stCondLst>
                              <p:cond delay="0"/>
                            </p:stCondLst>
                            <p:childTnLst>
                              <p:par>
                                <p:cTn id="47" presetID="1" presetClass="mediacall" presetSubtype="0" fill="hold" nodeType="clickEffect">
                                  <p:stCondLst>
                                    <p:cond delay="0"/>
                                  </p:stCondLst>
                                  <p:childTnLst>
                                    <p:cmd type="call" cmd="playFrom(0.0)">
                                      <p:cBhvr>
                                        <p:cTn id="48" dur="4325" fill="hold"/>
                                        <p:tgtEl>
                                          <p:spTgt spid="9"/>
                                        </p:tgtEl>
                                      </p:cBhvr>
                                    </p:cmd>
                                  </p:childTnLst>
                                </p:cTn>
                              </p:par>
                            </p:childTnLst>
                          </p:cTn>
                        </p:par>
                      </p:childTnLst>
                    </p:cTn>
                  </p:par>
                </p:childTnLst>
              </p:cTn>
              <p:nextCondLst>
                <p:cond evt="onClick" delay="0">
                  <p:tgtEl>
                    <p:spTgt spid="1030"/>
                  </p:tgtEl>
                </p:cond>
              </p:nextCondLst>
            </p:seq>
            <p:audio>
              <p:cMediaNode vol="80000">
                <p:cTn id="49" fill="hold" display="0">
                  <p:stCondLst>
                    <p:cond delay="indefinite"/>
                  </p:stCondLst>
                  <p:endCondLst>
                    <p:cond evt="onStopAudio" delay="0">
                      <p:tgtEl>
                        <p:sldTgt/>
                      </p:tgtEl>
                    </p:cond>
                  </p:endCondLst>
                </p:cTn>
                <p:tgtEl>
                  <p:spTgt spid="10"/>
                </p:tgtEl>
              </p:cMediaNode>
            </p:audio>
            <p:seq concurrent="1" nextAc="seek">
              <p:cTn id="50" restart="whenNotActive" fill="hold" evtFilter="cancelBubble" nodeType="interactiveSeq">
                <p:stCondLst>
                  <p:cond evt="onClick" delay="0">
                    <p:tgtEl>
                      <p:spTgt spid="1029"/>
                    </p:tgtEl>
                  </p:cond>
                </p:stCondLst>
                <p:endSync evt="end" delay="0">
                  <p:rtn val="all"/>
                </p:endSync>
                <p:childTnLst>
                  <p:par>
                    <p:cTn id="51" fill="hold">
                      <p:stCondLst>
                        <p:cond delay="0"/>
                      </p:stCondLst>
                      <p:childTnLst>
                        <p:par>
                          <p:cTn id="52" fill="hold">
                            <p:stCondLst>
                              <p:cond delay="0"/>
                            </p:stCondLst>
                            <p:childTnLst>
                              <p:par>
                                <p:cTn id="53" presetID="1" presetClass="mediacall" presetSubtype="0" fill="hold" nodeType="clickEffect">
                                  <p:stCondLst>
                                    <p:cond delay="0"/>
                                  </p:stCondLst>
                                  <p:childTnLst>
                                    <p:cmd type="call" cmd="playFrom(0.0)">
                                      <p:cBhvr>
                                        <p:cTn id="54" dur="3019" fill="hold"/>
                                        <p:tgtEl>
                                          <p:spTgt spid="10"/>
                                        </p:tgtEl>
                                      </p:cBhvr>
                                    </p:cmd>
                                  </p:childTnLst>
                                </p:cTn>
                              </p:par>
                            </p:childTnLst>
                          </p:cTn>
                        </p:par>
                      </p:childTnLst>
                    </p:cTn>
                  </p:par>
                </p:childTnLst>
              </p:cTn>
              <p:nextCondLst>
                <p:cond evt="onClick" delay="0">
                  <p:tgtEl>
                    <p:spTgt spid="1029"/>
                  </p:tgtEl>
                </p:cond>
              </p:nextCondLst>
            </p:seq>
            <p:audio>
              <p:cMediaNode vol="80000">
                <p:cTn id="55" fill="hold" display="0">
                  <p:stCondLst>
                    <p:cond delay="indefinite"/>
                  </p:stCondLst>
                  <p:endCondLst>
                    <p:cond evt="onStopAudio" delay="0">
                      <p:tgtEl>
                        <p:sldTgt/>
                      </p:tgtEl>
                    </p:cond>
                  </p:endCondLst>
                </p:cTn>
                <p:tgtEl>
                  <p:spTgt spid="14"/>
                </p:tgtEl>
              </p:cMediaNode>
            </p:audio>
          </p:childTnLst>
        </p:cTn>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Použité zdroje</a:t>
            </a:r>
            <a:endParaRPr lang="cs-CZ" dirty="0"/>
          </a:p>
        </p:txBody>
      </p:sp>
      <p:sp>
        <p:nvSpPr>
          <p:cNvPr id="3" name="Zástupný symbol pro obsah 2"/>
          <p:cNvSpPr>
            <a:spLocks noGrp="1"/>
          </p:cNvSpPr>
          <p:nvPr>
            <p:ph idx="1"/>
          </p:nvPr>
        </p:nvSpPr>
        <p:spPr/>
        <p:txBody>
          <a:bodyPr/>
          <a:lstStyle/>
          <a:p>
            <a:r>
              <a:rPr lang="cs-CZ" dirty="0" smtClean="0"/>
              <a:t>Archiv autora</a:t>
            </a:r>
          </a:p>
          <a:p>
            <a:r>
              <a:rPr lang="cs-CZ" dirty="0" smtClean="0"/>
              <a:t>Microsoft </a:t>
            </a:r>
            <a:r>
              <a:rPr lang="cs-CZ" dirty="0" smtClean="0"/>
              <a:t>Office </a:t>
            </a:r>
            <a:r>
              <a:rPr lang="cs-CZ" dirty="0" smtClean="0"/>
              <a:t>– Klipart</a:t>
            </a:r>
          </a:p>
          <a:p>
            <a:r>
              <a:rPr lang="cs-CZ" dirty="0" smtClean="0"/>
              <a:t>Nahrávky autora</a:t>
            </a:r>
            <a:endParaRPr lang="cs-CZ" dirty="0"/>
          </a:p>
        </p:txBody>
      </p:sp>
    </p:spTree>
    <p:extLst>
      <p:ext uri="{BB962C8B-B14F-4D97-AF65-F5344CB8AC3E}">
        <p14:creationId xmlns:p14="http://schemas.microsoft.com/office/powerpoint/2010/main" val="3137001354"/>
      </p:ext>
    </p:extLst>
  </p:cSld>
  <p:clrMapOvr>
    <a:masterClrMapping/>
  </p:clrMapOvr>
  <p:timing>
    <p:tnLst>
      <p:par>
        <p:cTn id="1" dur="indefinite" restart="never" nodeType="tmRoot"/>
      </p:par>
    </p:tnLst>
  </p:timing>
</p:sld>
</file>

<file path=ppt/theme/theme1.xml><?xml version="1.0" encoding="utf-8"?>
<a:theme xmlns:a="http://schemas.openxmlformats.org/drawingml/2006/main" name="Motiv systému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178</TotalTime>
  <Words>235</Words>
  <Application>Microsoft Office PowerPoint</Application>
  <PresentationFormat>Předvádění na obrazovce (4:3)</PresentationFormat>
  <Paragraphs>30</Paragraphs>
  <Slides>36</Slides>
  <Notes>0</Notes>
  <HiddenSlides>0</HiddenSlides>
  <MMClips>22</MMClips>
  <ScaleCrop>false</ScaleCrop>
  <HeadingPairs>
    <vt:vector size="4" baseType="variant">
      <vt:variant>
        <vt:lpstr>Motiv</vt:lpstr>
      </vt:variant>
      <vt:variant>
        <vt:i4>1</vt:i4>
      </vt:variant>
      <vt:variant>
        <vt:lpstr>Nadpisy snímků</vt:lpstr>
      </vt:variant>
      <vt:variant>
        <vt:i4>36</vt:i4>
      </vt:variant>
    </vt:vector>
  </HeadingPairs>
  <TitlesOfParts>
    <vt:vector size="37" baseType="lpstr">
      <vt:lpstr>Motiv systému Office</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Použité zdroje</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Prezentace aplikace PowerPoint</dc:title>
  <dc:creator>Kata-Repa</dc:creator>
  <cp:lastModifiedBy>Kata-Repa</cp:lastModifiedBy>
  <cp:revision>27</cp:revision>
  <dcterms:created xsi:type="dcterms:W3CDTF">2011-10-01T16:02:50Z</dcterms:created>
  <dcterms:modified xsi:type="dcterms:W3CDTF">2012-12-28T20:41:00Z</dcterms:modified>
</cp:coreProperties>
</file>