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3" r:id="rId6"/>
    <p:sldId id="262" r:id="rId7"/>
    <p:sldId id="264" r:id="rId8"/>
    <p:sldId id="266" r:id="rId9"/>
    <p:sldId id="267" r:id="rId10"/>
    <p:sldId id="268" r:id="rId11"/>
    <p:sldId id="265" r:id="rId12"/>
    <p:sldId id="269" r:id="rId13"/>
    <p:sldId id="271" r:id="rId14"/>
    <p:sldId id="270" r:id="rId15"/>
    <p:sldId id="272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FFCC"/>
    <a:srgbClr val="CCFFCC"/>
    <a:srgbClr val="CCFFFF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58" autoAdjust="0"/>
    <p:restoredTop sz="94660"/>
  </p:normalViewPr>
  <p:slideViewPr>
    <p:cSldViewPr>
      <p:cViewPr varScale="1">
        <p:scale>
          <a:sx n="69" d="100"/>
          <a:sy n="69" d="100"/>
        </p:scale>
        <p:origin x="-11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542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134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199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62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708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957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325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415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540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085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587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4EEB67-3422-4AF1-8D29-D34A034E46C5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BFFBD-9C79-4AAD-BCC0-9BC2B5249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378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3.mp3"/><Relationship Id="rId7" Type="http://schemas.openxmlformats.org/officeDocument/2006/relationships/image" Target="../media/image3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.mp3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3.mp3"/><Relationship Id="rId7" Type="http://schemas.openxmlformats.org/officeDocument/2006/relationships/image" Target="../media/image5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.mp3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3.mp3"/><Relationship Id="rId7" Type="http://schemas.openxmlformats.org/officeDocument/2006/relationships/image" Target="../media/image7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.mp3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media" Target="../media/media2.mp3"/><Relationship Id="rId7" Type="http://schemas.openxmlformats.org/officeDocument/2006/relationships/image" Target="../media/image9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3.mp3"/><Relationship Id="rId7" Type="http://schemas.openxmlformats.org/officeDocument/2006/relationships/image" Target="../media/image11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.mp3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media" Target="../media/media2.mp3"/><Relationship Id="rId7" Type="http://schemas.openxmlformats.org/officeDocument/2006/relationships/image" Target="../media/image12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media" Target="../media/media2.mp3"/><Relationship Id="rId7" Type="http://schemas.openxmlformats.org/officeDocument/2006/relationships/image" Target="../media/image14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2.mp3"/><Relationship Id="rId7" Type="http://schemas.openxmlformats.org/officeDocument/2006/relationships/image" Target="../media/image16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7" Type="http://schemas.openxmlformats.org/officeDocument/2006/relationships/image" Target="../media/image18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7" Type="http://schemas.openxmlformats.org/officeDocument/2006/relationships/image" Target="../media/image19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7" Type="http://schemas.openxmlformats.org/officeDocument/2006/relationships/image" Target="../media/image20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microsoft.com/office/2007/relationships/media" Target="../media/media2.mp3"/><Relationship Id="rId7" Type="http://schemas.openxmlformats.org/officeDocument/2006/relationships/image" Target="../media/image21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7" Type="http://schemas.openxmlformats.org/officeDocument/2006/relationships/image" Target="../media/image23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Směrování černobílých obrázků</a:t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VY_32_INOVACE_4C_08</a:t>
            </a:r>
          </a:p>
          <a:p>
            <a:pPr lvl="0">
              <a:spcBef>
                <a:spcPts val="0"/>
              </a:spcBef>
            </a:pPr>
            <a:r>
              <a:rPr lang="cs-CZ" sz="2800" dirty="0">
                <a:solidFill>
                  <a:prstClr val="black"/>
                </a:solidFill>
              </a:rPr>
              <a:t>Číslo projektu: </a:t>
            </a:r>
            <a:r>
              <a:rPr lang="cs-CZ" sz="2800" dirty="0">
                <a:solidFill>
                  <a:srgbClr val="000000"/>
                </a:solidFill>
              </a:rPr>
              <a:t>CZ.1.07/1.4.00/21.1101</a:t>
            </a:r>
            <a:endParaRPr lang="cs-CZ" sz="1800" dirty="0">
              <a:solidFill>
                <a:prstClr val="black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971600" y="4581128"/>
            <a:ext cx="7272808" cy="1577340"/>
          </a:xfrm>
          <a:prstGeom prst="rect">
            <a:avLst/>
          </a:prstGeom>
        </p:spPr>
        <p:txBody>
          <a:bodyPr vert="horz" lIns="82296" tIns="41148" rIns="82296" bIns="41148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cs-CZ" dirty="0" smtClean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Sada 3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Smyslová výchova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82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3463283"/>
              </p:ext>
            </p:extLst>
          </p:nvPr>
        </p:nvGraphicFramePr>
        <p:xfrm>
          <a:off x="251520" y="1340768"/>
          <a:ext cx="8641103" cy="46174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872208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Žáci si prostřednictvím tohoto digitálního učebního materiálu procvičují směrování obrázků dle vzoru. Ve všech případech jde o obrázky černobílé. Po spuštění prezentace se nejprve objeví snímek se zadáním a to jak ve formě textu, tak ve formě audio nahrávky.  Na následujících  sedmi snímcích mají žáci dle vzoru vybrat z nabídky dvou obrázků právě ten, který je nasměrován stejně. Žáci svůj výběr potvrdí kliknutím na příslušný obrázek. V případě, že vybrali ten správný, se obrázek zvýrazní a ozve se komentář: „Ano, výborně!“. Pakliže zvolí nesprávnou variantu, ozve se komentář: „Ne, ne. Zkus to ještě jednou.“ Na stejném principu funguje i dalších šest snímků, ovšem s tím rozdílem, že žáci v nich vybírají z nabídky již tří různě směrovaných obrázků.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495187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Eliška 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Prosinec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0837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Smyslová  výchova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</a:t>
                      </a:r>
                      <a:r>
                        <a:rPr lang="cs-CZ" sz="1300" baseline="0" smtClean="0"/>
                        <a:t>funkcí prezentace.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souběžným postižením více vadami / </a:t>
                      </a:r>
                      <a:r>
                        <a:rPr kumimoji="0" lang="cs-CZ" sz="13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10.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2167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1" y="1844824"/>
            <a:ext cx="6624736" cy="25853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600" dirty="0" smtClean="0"/>
              <a:t>VYBER PODLE VZORU</a:t>
            </a:r>
          </a:p>
          <a:p>
            <a:pPr algn="ctr">
              <a:lnSpc>
                <a:spcPct val="150000"/>
              </a:lnSpc>
            </a:pPr>
            <a:r>
              <a:rPr lang="cs-CZ" sz="3600" dirty="0" smtClean="0"/>
              <a:t>Z NABÍDKY OBRÁZKŮ PRÁVĚ TEN,</a:t>
            </a:r>
          </a:p>
          <a:p>
            <a:pPr algn="ctr">
              <a:lnSpc>
                <a:spcPct val="150000"/>
              </a:lnSpc>
            </a:pPr>
            <a:r>
              <a:rPr lang="cs-CZ" sz="3600" dirty="0" smtClean="0"/>
              <a:t>KTERÝ JE NASMĚROVÁN STEJNĚ. </a:t>
            </a:r>
          </a:p>
        </p:txBody>
      </p:sp>
      <p:pic>
        <p:nvPicPr>
          <p:cNvPr id="3" name="vyber obrázek nasměrovaný stejně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2400" y="1886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435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39008" y="5068417"/>
            <a:ext cx="609600" cy="609600"/>
          </a:xfrm>
          <a:prstGeom prst="rect">
            <a:avLst/>
          </a:prstGeom>
        </p:spPr>
      </p:pic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376" y="5068417"/>
            <a:ext cx="609600" cy="6096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48680"/>
            <a:ext cx="3096344" cy="3096344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93097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76056" y="4293097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831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no. výborně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61720" y="4977138"/>
            <a:ext cx="609600" cy="609600"/>
          </a:xfrm>
          <a:prstGeom prst="rect">
            <a:avLst/>
          </a:prstGeom>
        </p:spPr>
      </p:pic>
      <p:pic>
        <p:nvPicPr>
          <p:cNvPr id="2" name="nene.zkus to ještě jednou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093368" y="4977138"/>
            <a:ext cx="609600" cy="609600"/>
          </a:xfrm>
          <a:prstGeom prst="rect">
            <a:avLst/>
          </a:prstGeom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184" y="741052"/>
            <a:ext cx="2808312" cy="28083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67538"/>
            <a:ext cx="1828800" cy="18288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483768" y="4343400"/>
            <a:ext cx="1828800" cy="18288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4559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410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56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no. výborně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99363" y="4807171"/>
            <a:ext cx="609600" cy="609600"/>
          </a:xfrm>
          <a:prstGeom prst="rect">
            <a:avLst/>
          </a:prstGeom>
        </p:spPr>
      </p:pic>
      <p:pic>
        <p:nvPicPr>
          <p:cNvPr id="2" name="nene.zkus to ještě jednou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05336" y="4758680"/>
            <a:ext cx="609600" cy="6096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691196"/>
            <a:ext cx="2782226" cy="278222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49080"/>
            <a:ext cx="1828800" cy="18288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2195736" y="4149080"/>
            <a:ext cx="1828800" cy="18288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370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30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56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25716" y="5119755"/>
            <a:ext cx="609600" cy="609600"/>
          </a:xfrm>
          <a:prstGeom prst="rect">
            <a:avLst/>
          </a:prstGeom>
        </p:spPr>
      </p:pic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55660" y="5119755"/>
            <a:ext cx="609600" cy="609600"/>
          </a:xfrm>
          <a:prstGeom prst="rect">
            <a:avLst/>
          </a:prstGeom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156" y="476672"/>
            <a:ext cx="3096344" cy="3096344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048" y="4402143"/>
            <a:ext cx="2044824" cy="2044824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8104" y="4402143"/>
            <a:ext cx="2044824" cy="2044824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7532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51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no. výborně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99671" y="5152776"/>
            <a:ext cx="609600" cy="609600"/>
          </a:xfrm>
          <a:prstGeom prst="rect">
            <a:avLst/>
          </a:prstGeom>
        </p:spPr>
      </p:pic>
      <p:pic>
        <p:nvPicPr>
          <p:cNvPr id="2" name="nene.zkus to ještě jednou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27304" y="5152776"/>
            <a:ext cx="609600" cy="609600"/>
          </a:xfrm>
          <a:prstGeom prst="rect">
            <a:avLst/>
          </a:prstGeom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2733" y="260648"/>
            <a:ext cx="3521698" cy="352169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37599"/>
            <a:ext cx="2048719" cy="2048719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07745" y="4433217"/>
            <a:ext cx="2048719" cy="2048719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0719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61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9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56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14964" y="5286416"/>
            <a:ext cx="609600" cy="609600"/>
          </a:xfrm>
          <a:prstGeom prst="rect">
            <a:avLst/>
          </a:prstGeom>
        </p:spPr>
      </p:pic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25110" y="5265634"/>
            <a:ext cx="609600" cy="609600"/>
          </a:xfrm>
          <a:prstGeom prst="rect">
            <a:avLst/>
          </a:prstGeo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9910" y="713464"/>
            <a:ext cx="3009450" cy="30094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602" y="4644128"/>
            <a:ext cx="1852613" cy="1852613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393458" y="4635445"/>
            <a:ext cx="1852613" cy="1852613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547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717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77344" y="5125647"/>
            <a:ext cx="609600" cy="609600"/>
          </a:xfrm>
          <a:prstGeom prst="rect">
            <a:avLst/>
          </a:prstGeom>
        </p:spPr>
      </p:pic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47075" y="5118720"/>
            <a:ext cx="609600" cy="609600"/>
          </a:xfrm>
          <a:prstGeom prst="rect">
            <a:avLst/>
          </a:prstGeom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523" y="548680"/>
            <a:ext cx="3168352" cy="316835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75" y="4509120"/>
            <a:ext cx="1828800" cy="18288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67744" y="4509120"/>
            <a:ext cx="1828800" cy="18288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4488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819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93650" y="5176764"/>
            <a:ext cx="609600" cy="609600"/>
          </a:xfrm>
          <a:prstGeom prst="rect">
            <a:avLst/>
          </a:prstGeom>
        </p:spPr>
      </p:pic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14872" y="5176764"/>
            <a:ext cx="609600" cy="609600"/>
          </a:xfrm>
          <a:prstGeom prst="rect">
            <a:avLst/>
          </a:prstGeom>
        </p:spPr>
      </p:pic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47520" y="5176763"/>
            <a:ext cx="609600" cy="609600"/>
          </a:xfrm>
          <a:prstGeom prst="rect">
            <a:avLst/>
          </a:prstGeo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264" y="363366"/>
            <a:ext cx="3348372" cy="334837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69742"/>
            <a:ext cx="2016224" cy="2023643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63888" y="4469743"/>
            <a:ext cx="2016224" cy="2023643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11560" y="4469743"/>
            <a:ext cx="2016224" cy="2023643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572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717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40697" y="5007956"/>
            <a:ext cx="609600" cy="609600"/>
          </a:xfrm>
          <a:prstGeom prst="rect">
            <a:avLst/>
          </a:prstGeom>
        </p:spPr>
      </p:pic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24073" y="5007956"/>
            <a:ext cx="609600" cy="609600"/>
          </a:xfrm>
          <a:prstGeom prst="rect">
            <a:avLst/>
          </a:prstGeom>
        </p:spPr>
      </p:pic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32336" y="5018510"/>
            <a:ext cx="609600" cy="609600"/>
          </a:xfrm>
          <a:prstGeom prst="rect">
            <a:avLst/>
          </a:prstGeom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8" y="476672"/>
            <a:ext cx="3210597" cy="3210597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  <a:effectLst/>
        </p:spPr>
      </p:pic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444208" y="4322020"/>
            <a:ext cx="2002579" cy="2002579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322021"/>
            <a:ext cx="2002579" cy="2002579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27584" y="4311467"/>
            <a:ext cx="2002579" cy="2002579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993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92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0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9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1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12582" y="5011783"/>
            <a:ext cx="609600" cy="609600"/>
          </a:xfrm>
          <a:prstGeom prst="rect">
            <a:avLst/>
          </a:prstGeom>
        </p:spPr>
      </p:pic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39326" y="5011783"/>
            <a:ext cx="609600" cy="609600"/>
          </a:xfrm>
          <a:prstGeom prst="rect">
            <a:avLst/>
          </a:prstGeom>
        </p:spPr>
      </p:pic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76400" y="5011783"/>
            <a:ext cx="609600" cy="609600"/>
          </a:xfrm>
          <a:prstGeom prst="rect">
            <a:avLst/>
          </a:prstGeom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214" y="476672"/>
            <a:ext cx="3024336" cy="302433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802982" y="4402183"/>
            <a:ext cx="1828800" cy="18288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29726" y="4402183"/>
            <a:ext cx="1828800" cy="18288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4402183"/>
            <a:ext cx="1828800" cy="18288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1216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1126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8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2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6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2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22618" y="5201877"/>
            <a:ext cx="609600" cy="609600"/>
          </a:xfrm>
          <a:prstGeom prst="rect">
            <a:avLst/>
          </a:prstGeom>
        </p:spPr>
      </p:pic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09131" y="5201877"/>
            <a:ext cx="609600" cy="609600"/>
          </a:xfrm>
          <a:prstGeom prst="rect">
            <a:avLst/>
          </a:prstGeom>
        </p:spPr>
      </p:pic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969285" y="5201877"/>
            <a:ext cx="609600" cy="609600"/>
          </a:xfrm>
          <a:prstGeom prst="rect">
            <a:avLst/>
          </a:prstGeom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48680"/>
            <a:ext cx="3384376" cy="338437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762" y="4536354"/>
            <a:ext cx="1940646" cy="1940646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32448" y="4536354"/>
            <a:ext cx="1940646" cy="1940646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043608" y="4536354"/>
            <a:ext cx="1940646" cy="1940646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056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102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3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5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70522" y="5218437"/>
            <a:ext cx="609600" cy="609600"/>
          </a:xfrm>
          <a:prstGeom prst="rect">
            <a:avLst/>
          </a:prstGeom>
        </p:spPr>
      </p:pic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65175" y="5211510"/>
            <a:ext cx="609600" cy="609600"/>
          </a:xfrm>
          <a:prstGeom prst="rect">
            <a:avLst/>
          </a:prstGeom>
        </p:spPr>
      </p:pic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92174" y="5190728"/>
            <a:ext cx="609600" cy="609600"/>
          </a:xfrm>
          <a:prstGeom prst="rect">
            <a:avLst/>
          </a:prstGeom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153" y="332656"/>
            <a:ext cx="3672408" cy="367240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16906" y="4437112"/>
            <a:ext cx="2116832" cy="2116832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968" y="4437112"/>
            <a:ext cx="2116832" cy="2116832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11560" y="4437112"/>
            <a:ext cx="2116832" cy="2116832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5882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2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1229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1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2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0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5156" y="5098954"/>
            <a:ext cx="609600" cy="609600"/>
          </a:xfrm>
          <a:prstGeom prst="rect">
            <a:avLst/>
          </a:prstGeom>
        </p:spPr>
      </p:pic>
      <p:pic>
        <p:nvPicPr>
          <p:cNvPr id="3" name="nene.zkus to ještě jedn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19600" y="5105881"/>
            <a:ext cx="609600" cy="609600"/>
          </a:xfrm>
          <a:prstGeom prst="rect">
            <a:avLst/>
          </a:prstGeom>
        </p:spPr>
      </p:pic>
      <p:pic>
        <p:nvPicPr>
          <p:cNvPr id="2" name="ano. výborně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49852" y="5105881"/>
            <a:ext cx="609600" cy="609600"/>
          </a:xfrm>
          <a:prstGeom prst="rect">
            <a:avLst/>
          </a:prstGeom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204" y="332656"/>
            <a:ext cx="3528392" cy="352839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388269"/>
            <a:ext cx="2044824" cy="2044824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701988" y="4388269"/>
            <a:ext cx="2044824" cy="2044824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67544" y="4388269"/>
            <a:ext cx="2044824" cy="2044824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569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3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133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5"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3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6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3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– Klipart</a:t>
            </a:r>
          </a:p>
          <a:p>
            <a:r>
              <a:rPr lang="cs-CZ" dirty="0" smtClean="0"/>
              <a:t>Nahrávky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8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251</Words>
  <Application>Microsoft Office PowerPoint</Application>
  <PresentationFormat>Předvádění na obrazovce (4:3)</PresentationFormat>
  <Paragraphs>32</Paragraphs>
  <Slides>17</Slides>
  <Notes>0</Notes>
  <HiddenSlides>0</HiddenSlides>
  <MMClips>33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Kata-Repa</cp:lastModifiedBy>
  <cp:revision>31</cp:revision>
  <dcterms:created xsi:type="dcterms:W3CDTF">2011-12-10T20:33:26Z</dcterms:created>
  <dcterms:modified xsi:type="dcterms:W3CDTF">2012-12-28T20:45:57Z</dcterms:modified>
</cp:coreProperties>
</file>