
<file path=[Content_Types].xml><?xml version="1.0" encoding="utf-8"?>
<Types xmlns="http://schemas.openxmlformats.org/package/2006/content-types">
  <Default Extension="png" ContentType="image/png"/>
  <Default Extension="mp3" ContentType="audio/unknown"/>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72" r:id="rId4"/>
    <p:sldId id="271" r:id="rId5"/>
    <p:sldId id="273" r:id="rId6"/>
    <p:sldId id="262" r:id="rId7"/>
    <p:sldId id="264" r:id="rId8"/>
    <p:sldId id="265" r:id="rId9"/>
    <p:sldId id="266" r:id="rId10"/>
    <p:sldId id="268" r:id="rId11"/>
    <p:sldId id="267" r:id="rId12"/>
    <p:sldId id="269" r:id="rId13"/>
    <p:sldId id="270" r:id="rId14"/>
    <p:sldId id="274" r:id="rId15"/>
    <p:sldId id="275" r:id="rId16"/>
    <p:sldId id="277" r:id="rId17"/>
    <p:sldId id="276" r:id="rId1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2" autoAdjust="0"/>
    <p:restoredTop sz="94660"/>
  </p:normalViewPr>
  <p:slideViewPr>
    <p:cSldViewPr>
      <p:cViewPr varScale="1">
        <p:scale>
          <a:sx n="70" d="100"/>
          <a:sy n="70" d="100"/>
        </p:scale>
        <p:origin x="-132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6D67A583-CF8F-43FB-92DA-BAC1894770CC}" type="datetimeFigureOut">
              <a:rPr lang="cs-CZ" smtClean="0"/>
              <a:t>2.2.2013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BAE0660-F5A0-4441-A861-73B797CE4A38}" type="slidenum">
              <a:rPr lang="cs-CZ" smtClean="0"/>
              <a:t>‹#›</a:t>
            </a:fld>
            <a:endParaRPr lang="cs-CZ"/>
          </a:p>
        </p:txBody>
      </p:sp>
    </p:spTree>
    <p:extLst>
      <p:ext uri="{BB962C8B-B14F-4D97-AF65-F5344CB8AC3E}">
        <p14:creationId xmlns:p14="http://schemas.microsoft.com/office/powerpoint/2010/main" val="1619557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D67A583-CF8F-43FB-92DA-BAC1894770CC}" type="datetimeFigureOut">
              <a:rPr lang="cs-CZ" smtClean="0"/>
              <a:t>2.2.2013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BAE0660-F5A0-4441-A861-73B797CE4A38}" type="slidenum">
              <a:rPr lang="cs-CZ" smtClean="0"/>
              <a:t>‹#›</a:t>
            </a:fld>
            <a:endParaRPr lang="cs-CZ"/>
          </a:p>
        </p:txBody>
      </p:sp>
    </p:spTree>
    <p:extLst>
      <p:ext uri="{BB962C8B-B14F-4D97-AF65-F5344CB8AC3E}">
        <p14:creationId xmlns:p14="http://schemas.microsoft.com/office/powerpoint/2010/main" val="11176082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6D67A583-CF8F-43FB-92DA-BAC1894770CC}" type="datetimeFigureOut">
              <a:rPr lang="cs-CZ" smtClean="0"/>
              <a:t>2.2.2013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BAE0660-F5A0-4441-A861-73B797CE4A38}" type="slidenum">
              <a:rPr lang="cs-CZ" smtClean="0"/>
              <a:t>‹#›</a:t>
            </a:fld>
            <a:endParaRPr lang="cs-CZ"/>
          </a:p>
        </p:txBody>
      </p:sp>
    </p:spTree>
    <p:extLst>
      <p:ext uri="{BB962C8B-B14F-4D97-AF65-F5344CB8AC3E}">
        <p14:creationId xmlns:p14="http://schemas.microsoft.com/office/powerpoint/2010/main" val="2181288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6D67A583-CF8F-43FB-92DA-BAC1894770CC}" type="datetimeFigureOut">
              <a:rPr lang="cs-CZ" smtClean="0"/>
              <a:t>2.2.2013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BAE0660-F5A0-4441-A861-73B797CE4A38}" type="slidenum">
              <a:rPr lang="cs-CZ" smtClean="0"/>
              <a:t>‹#›</a:t>
            </a:fld>
            <a:endParaRPr lang="cs-CZ"/>
          </a:p>
        </p:txBody>
      </p:sp>
    </p:spTree>
    <p:extLst>
      <p:ext uri="{BB962C8B-B14F-4D97-AF65-F5344CB8AC3E}">
        <p14:creationId xmlns:p14="http://schemas.microsoft.com/office/powerpoint/2010/main" val="28656272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6D67A583-CF8F-43FB-92DA-BAC1894770CC}" type="datetimeFigureOut">
              <a:rPr lang="cs-CZ" smtClean="0"/>
              <a:t>2.2.2013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CBAE0660-F5A0-4441-A861-73B797CE4A38}" type="slidenum">
              <a:rPr lang="cs-CZ" smtClean="0"/>
              <a:t>‹#›</a:t>
            </a:fld>
            <a:endParaRPr lang="cs-CZ"/>
          </a:p>
        </p:txBody>
      </p:sp>
    </p:spTree>
    <p:extLst>
      <p:ext uri="{BB962C8B-B14F-4D97-AF65-F5344CB8AC3E}">
        <p14:creationId xmlns:p14="http://schemas.microsoft.com/office/powerpoint/2010/main" val="13199416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6D67A583-CF8F-43FB-92DA-BAC1894770CC}" type="datetimeFigureOut">
              <a:rPr lang="cs-CZ" smtClean="0"/>
              <a:t>2.2.2013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CBAE0660-F5A0-4441-A861-73B797CE4A38}" type="slidenum">
              <a:rPr lang="cs-CZ" smtClean="0"/>
              <a:t>‹#›</a:t>
            </a:fld>
            <a:endParaRPr lang="cs-CZ"/>
          </a:p>
        </p:txBody>
      </p:sp>
    </p:spTree>
    <p:extLst>
      <p:ext uri="{BB962C8B-B14F-4D97-AF65-F5344CB8AC3E}">
        <p14:creationId xmlns:p14="http://schemas.microsoft.com/office/powerpoint/2010/main" val="23705209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6D67A583-CF8F-43FB-92DA-BAC1894770CC}" type="datetimeFigureOut">
              <a:rPr lang="cs-CZ" smtClean="0"/>
              <a:t>2.2.2013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CBAE0660-F5A0-4441-A861-73B797CE4A38}" type="slidenum">
              <a:rPr lang="cs-CZ" smtClean="0"/>
              <a:t>‹#›</a:t>
            </a:fld>
            <a:endParaRPr lang="cs-CZ"/>
          </a:p>
        </p:txBody>
      </p:sp>
    </p:spTree>
    <p:extLst>
      <p:ext uri="{BB962C8B-B14F-4D97-AF65-F5344CB8AC3E}">
        <p14:creationId xmlns:p14="http://schemas.microsoft.com/office/powerpoint/2010/main" val="2125400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6D67A583-CF8F-43FB-92DA-BAC1894770CC}" type="datetimeFigureOut">
              <a:rPr lang="cs-CZ" smtClean="0"/>
              <a:t>2.2.2013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BAE0660-F5A0-4441-A861-73B797CE4A38}" type="slidenum">
              <a:rPr lang="cs-CZ" smtClean="0"/>
              <a:t>‹#›</a:t>
            </a:fld>
            <a:endParaRPr lang="cs-CZ"/>
          </a:p>
        </p:txBody>
      </p:sp>
    </p:spTree>
    <p:extLst>
      <p:ext uri="{BB962C8B-B14F-4D97-AF65-F5344CB8AC3E}">
        <p14:creationId xmlns:p14="http://schemas.microsoft.com/office/powerpoint/2010/main" val="31746026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6D67A583-CF8F-43FB-92DA-BAC1894770CC}" type="datetimeFigureOut">
              <a:rPr lang="cs-CZ" smtClean="0"/>
              <a:t>2.2.2013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BAE0660-F5A0-4441-A861-73B797CE4A38}" type="slidenum">
              <a:rPr lang="cs-CZ" smtClean="0"/>
              <a:t>‹#›</a:t>
            </a:fld>
            <a:endParaRPr lang="cs-CZ"/>
          </a:p>
        </p:txBody>
      </p:sp>
    </p:spTree>
    <p:extLst>
      <p:ext uri="{BB962C8B-B14F-4D97-AF65-F5344CB8AC3E}">
        <p14:creationId xmlns:p14="http://schemas.microsoft.com/office/powerpoint/2010/main" val="22690260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D67A583-CF8F-43FB-92DA-BAC1894770CC}" type="datetimeFigureOut">
              <a:rPr lang="cs-CZ" smtClean="0"/>
              <a:t>2.2.2013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BAE0660-F5A0-4441-A861-73B797CE4A38}" type="slidenum">
              <a:rPr lang="cs-CZ" smtClean="0"/>
              <a:t>‹#›</a:t>
            </a:fld>
            <a:endParaRPr lang="cs-CZ"/>
          </a:p>
        </p:txBody>
      </p:sp>
    </p:spTree>
    <p:extLst>
      <p:ext uri="{BB962C8B-B14F-4D97-AF65-F5344CB8AC3E}">
        <p14:creationId xmlns:p14="http://schemas.microsoft.com/office/powerpoint/2010/main" val="18494587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D67A583-CF8F-43FB-92DA-BAC1894770CC}" type="datetimeFigureOut">
              <a:rPr lang="cs-CZ" smtClean="0"/>
              <a:t>2.2.2013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BAE0660-F5A0-4441-A861-73B797CE4A38}" type="slidenum">
              <a:rPr lang="cs-CZ" smtClean="0"/>
              <a:t>‹#›</a:t>
            </a:fld>
            <a:endParaRPr lang="cs-CZ"/>
          </a:p>
        </p:txBody>
      </p:sp>
    </p:spTree>
    <p:extLst>
      <p:ext uri="{BB962C8B-B14F-4D97-AF65-F5344CB8AC3E}">
        <p14:creationId xmlns:p14="http://schemas.microsoft.com/office/powerpoint/2010/main" val="18667093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67A583-CF8F-43FB-92DA-BAC1894770CC}" type="datetimeFigureOut">
              <a:rPr lang="cs-CZ" smtClean="0"/>
              <a:t>2.2.2013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AE0660-F5A0-4441-A861-73B797CE4A38}" type="slidenum">
              <a:rPr lang="cs-CZ" smtClean="0"/>
              <a:t>‹#›</a:t>
            </a:fld>
            <a:endParaRPr lang="cs-CZ"/>
          </a:p>
        </p:txBody>
      </p:sp>
    </p:spTree>
    <p:extLst>
      <p:ext uri="{BB962C8B-B14F-4D97-AF65-F5344CB8AC3E}">
        <p14:creationId xmlns:p14="http://schemas.microsoft.com/office/powerpoint/2010/main" val="8104884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microsoft.com/office/2007/relationships/media" Target="../media/media2.mp3"/><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2.png"/><Relationship Id="rId5" Type="http://schemas.openxmlformats.org/officeDocument/2006/relationships/slideLayout" Target="../slideLayouts/slideLayout7.xml"/><Relationship Id="rId4" Type="http://schemas.openxmlformats.org/officeDocument/2006/relationships/audio" Target="../media/media2.mp3"/></Relationships>
</file>

<file path=ppt/slides/_rels/slide4.xml.rels><?xml version="1.0" encoding="UTF-8" standalone="yes"?>
<Relationships xmlns="http://schemas.openxmlformats.org/package/2006/relationships"><Relationship Id="rId3" Type="http://schemas.microsoft.com/office/2007/relationships/media" Target="../media/media2.mp3"/><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2.png"/><Relationship Id="rId5" Type="http://schemas.openxmlformats.org/officeDocument/2006/relationships/slideLayout" Target="../slideLayouts/slideLayout7.xml"/><Relationship Id="rId4" Type="http://schemas.openxmlformats.org/officeDocument/2006/relationships/audio" Target="../media/media2.mp3"/></Relationships>
</file>

<file path=ppt/slides/_rels/slide5.xml.rels><?xml version="1.0" encoding="UTF-8" standalone="yes"?>
<Relationships xmlns="http://schemas.openxmlformats.org/package/2006/relationships"><Relationship Id="rId3" Type="http://schemas.microsoft.com/office/2007/relationships/media" Target="../media/media2.mp3"/><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3.png"/><Relationship Id="rId5" Type="http://schemas.openxmlformats.org/officeDocument/2006/relationships/slideLayout" Target="../slideLayouts/slideLayout7.xml"/><Relationship Id="rId4" Type="http://schemas.openxmlformats.org/officeDocument/2006/relationships/audio" Target="../media/media2.mp3"/></Relationships>
</file>

<file path=ppt/slides/_rels/slide6.xml.rels><?xml version="1.0" encoding="UTF-8" standalone="yes"?>
<Relationships xmlns="http://schemas.openxmlformats.org/package/2006/relationships"><Relationship Id="rId3" Type="http://schemas.microsoft.com/office/2007/relationships/media" Target="../media/media2.mp3"/><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3.png"/><Relationship Id="rId5" Type="http://schemas.openxmlformats.org/officeDocument/2006/relationships/slideLayout" Target="../slideLayouts/slideLayout7.xml"/><Relationship Id="rId4" Type="http://schemas.openxmlformats.org/officeDocument/2006/relationships/audio" Target="../media/media2.mp3"/></Relationships>
</file>

<file path=ppt/slides/_rels/slide7.xml.rels><?xml version="1.0" encoding="UTF-8" standalone="yes"?>
<Relationships xmlns="http://schemas.openxmlformats.org/package/2006/relationships"><Relationship Id="rId3" Type="http://schemas.microsoft.com/office/2007/relationships/media" Target="../media/media2.mp3"/><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3.png"/><Relationship Id="rId5" Type="http://schemas.openxmlformats.org/officeDocument/2006/relationships/slideLayout" Target="../slideLayouts/slideLayout7.xml"/><Relationship Id="rId4" Type="http://schemas.openxmlformats.org/officeDocument/2006/relationships/audio" Target="../media/media2.mp3"/></Relationships>
</file>

<file path=ppt/slides/_rels/slide8.xml.rels><?xml version="1.0" encoding="UTF-8" standalone="yes"?>
<Relationships xmlns="http://schemas.openxmlformats.org/package/2006/relationships"><Relationship Id="rId3" Type="http://schemas.microsoft.com/office/2007/relationships/media" Target="../media/media2.mp3"/><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3.png"/><Relationship Id="rId5" Type="http://schemas.openxmlformats.org/officeDocument/2006/relationships/slideLayout" Target="../slideLayouts/slideLayout7.xml"/><Relationship Id="rId4" Type="http://schemas.openxmlformats.org/officeDocument/2006/relationships/audio" Target="../media/media2.mp3"/></Relationships>
</file>

<file path=ppt/slides/_rels/slide9.xml.rels><?xml version="1.0" encoding="UTF-8" standalone="yes"?>
<Relationships xmlns="http://schemas.openxmlformats.org/package/2006/relationships"><Relationship Id="rId3" Type="http://schemas.microsoft.com/office/2007/relationships/media" Target="../media/media2.mp3"/><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3.png"/><Relationship Id="rId5" Type="http://schemas.openxmlformats.org/officeDocument/2006/relationships/slideLayout" Target="../slideLayouts/slideLayout7.xml"/><Relationship Id="rId4" Type="http://schemas.openxmlformats.org/officeDocument/2006/relationships/audio" Target="../media/media2.mp3"/></Relationships>
</file>

<file path=ppt/slides/_rels/slide10.xml.rels><?xml version="1.0" encoding="UTF-8" standalone="yes"?>
<Relationships xmlns="http://schemas.openxmlformats.org/package/2006/relationships"><Relationship Id="rId3" Type="http://schemas.microsoft.com/office/2007/relationships/media" Target="../media/media2.mp3"/><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3.png"/><Relationship Id="rId5" Type="http://schemas.openxmlformats.org/officeDocument/2006/relationships/slideLayout" Target="../slideLayouts/slideLayout7.xml"/><Relationship Id="rId4" Type="http://schemas.openxmlformats.org/officeDocument/2006/relationships/audio" Target="../media/media2.mp3"/></Relationships>
</file>

<file path=ppt/slides/_rels/slide11.xml.rels><?xml version="1.0" encoding="UTF-8" standalone="yes"?>
<Relationships xmlns="http://schemas.openxmlformats.org/package/2006/relationships"><Relationship Id="rId3" Type="http://schemas.microsoft.com/office/2007/relationships/media" Target="../media/media2.mp3"/><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3.png"/><Relationship Id="rId5" Type="http://schemas.openxmlformats.org/officeDocument/2006/relationships/slideLayout" Target="../slideLayouts/slideLayout7.xml"/><Relationship Id="rId4" Type="http://schemas.openxmlformats.org/officeDocument/2006/relationships/audio" Target="../media/media2.mp3"/></Relationships>
</file>

<file path=ppt/slides/_rels/slide12.xml.rels><?xml version="1.0" encoding="UTF-8" standalone="yes"?>
<Relationships xmlns="http://schemas.openxmlformats.org/package/2006/relationships"><Relationship Id="rId3" Type="http://schemas.microsoft.com/office/2007/relationships/media" Target="../media/media2.mp3"/><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3.png"/><Relationship Id="rId5" Type="http://schemas.openxmlformats.org/officeDocument/2006/relationships/slideLayout" Target="../slideLayouts/slideLayout7.xml"/><Relationship Id="rId4" Type="http://schemas.openxmlformats.org/officeDocument/2006/relationships/audio" Target="../media/media2.mp3"/></Relationships>
</file>

<file path=ppt/slides/_rels/slide13.xml.rels><?xml version="1.0" encoding="UTF-8" standalone="yes"?>
<Relationships xmlns="http://schemas.openxmlformats.org/package/2006/relationships"><Relationship Id="rId3" Type="http://schemas.microsoft.com/office/2007/relationships/media" Target="../media/media2.mp3"/><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3.png"/><Relationship Id="rId5" Type="http://schemas.openxmlformats.org/officeDocument/2006/relationships/slideLayout" Target="../slideLayouts/slideLayout7.xml"/><Relationship Id="rId4" Type="http://schemas.openxmlformats.org/officeDocument/2006/relationships/audio" Target="../media/media2.mp3"/></Relationships>
</file>

<file path=ppt/slides/_rels/slide14.xml.rels><?xml version="1.0" encoding="UTF-8" standalone="yes"?>
<Relationships xmlns="http://schemas.openxmlformats.org/package/2006/relationships"><Relationship Id="rId3" Type="http://schemas.microsoft.com/office/2007/relationships/media" Target="../media/media2.mp3"/><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3.png"/><Relationship Id="rId5" Type="http://schemas.openxmlformats.org/officeDocument/2006/relationships/slideLayout" Target="../slideLayouts/slideLayout7.xml"/><Relationship Id="rId4" Type="http://schemas.openxmlformats.org/officeDocument/2006/relationships/audio" Target="../media/media2.mp3"/></Relationships>
</file>

<file path=ppt/slides/_rels/slide15.xml.rels><?xml version="1.0" encoding="UTF-8" standalone="yes"?>
<Relationships xmlns="http://schemas.openxmlformats.org/package/2006/relationships"><Relationship Id="rId3" Type="http://schemas.microsoft.com/office/2007/relationships/media" Target="../media/media2.mp3"/><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3.png"/><Relationship Id="rId5" Type="http://schemas.openxmlformats.org/officeDocument/2006/relationships/slideLayout" Target="../slideLayouts/slideLayout7.xml"/><Relationship Id="rId4" Type="http://schemas.openxmlformats.org/officeDocument/2006/relationships/audio" Target="../media/media2.mp3"/></Relationships>
</file>

<file path=ppt/slides/_rels/slide16.xml.rels><?xml version="1.0" encoding="UTF-8" standalone="yes"?>
<Relationships xmlns="http://schemas.openxmlformats.org/package/2006/relationships"><Relationship Id="rId3" Type="http://schemas.microsoft.com/office/2007/relationships/media" Target="../media/media2.mp3"/><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3.png"/><Relationship Id="rId5" Type="http://schemas.openxmlformats.org/officeDocument/2006/relationships/slideLayout" Target="../slideLayouts/slideLayout7.xml"/><Relationship Id="rId4" Type="http://schemas.openxmlformats.org/officeDocument/2006/relationships/audio" Target="../media/media2.mp3"/></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0690" y="577483"/>
            <a:ext cx="6287928" cy="137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Nadpis 1"/>
          <p:cNvSpPr txBox="1">
            <a:spLocks/>
          </p:cNvSpPr>
          <p:nvPr/>
        </p:nvSpPr>
        <p:spPr>
          <a:xfrm>
            <a:off x="1047073" y="2392084"/>
            <a:ext cx="6995160" cy="1323023"/>
          </a:xfrm>
          <a:prstGeom prst="rect">
            <a:avLst/>
          </a:prstGeom>
        </p:spPr>
        <p:txBody>
          <a:bodyPr lIns="82296" tIns="41148" rIns="82296" bIns="41148"/>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3200" dirty="0" smtClean="0">
                <a:solidFill>
                  <a:prstClr val="black"/>
                </a:solidFill>
              </a:rPr>
              <a:t>Dvoubarevné </a:t>
            </a:r>
            <a:r>
              <a:rPr lang="cs-CZ" sz="3200" dirty="0">
                <a:solidFill>
                  <a:prstClr val="black"/>
                </a:solidFill>
              </a:rPr>
              <a:t>k</a:t>
            </a:r>
            <a:r>
              <a:rPr lang="cs-CZ" sz="3200" dirty="0" smtClean="0">
                <a:solidFill>
                  <a:prstClr val="black"/>
                </a:solidFill>
              </a:rPr>
              <a:t>ruhy dělené na výseče – přiřazování </a:t>
            </a:r>
            <a:br>
              <a:rPr lang="cs-CZ" sz="3200" dirty="0" smtClean="0">
                <a:solidFill>
                  <a:prstClr val="black"/>
                </a:solidFill>
              </a:rPr>
            </a:br>
            <a:r>
              <a:rPr lang="cs-CZ" sz="4000" dirty="0" smtClean="0">
                <a:solidFill>
                  <a:prstClr val="black"/>
                </a:solidFill>
              </a:rPr>
              <a:t>VY_32_INOVACE_4C_09</a:t>
            </a:r>
          </a:p>
          <a:p>
            <a:pPr lvl="0">
              <a:spcBef>
                <a:spcPts val="0"/>
              </a:spcBef>
            </a:pPr>
            <a:r>
              <a:rPr lang="cs-CZ" sz="2800" dirty="0">
                <a:solidFill>
                  <a:prstClr val="black"/>
                </a:solidFill>
              </a:rPr>
              <a:t>Číslo projektu: </a:t>
            </a:r>
            <a:r>
              <a:rPr lang="cs-CZ" sz="2800" dirty="0">
                <a:solidFill>
                  <a:srgbClr val="000000"/>
                </a:solidFill>
              </a:rPr>
              <a:t>CZ.1.07/1.4.00/21.1101</a:t>
            </a:r>
            <a:endParaRPr lang="cs-CZ" sz="1800" dirty="0">
              <a:solidFill>
                <a:prstClr val="black"/>
              </a:solidFill>
            </a:endParaRPr>
          </a:p>
        </p:txBody>
      </p:sp>
      <p:sp>
        <p:nvSpPr>
          <p:cNvPr id="4" name="Podnadpis 2"/>
          <p:cNvSpPr txBox="1">
            <a:spLocks/>
          </p:cNvSpPr>
          <p:nvPr/>
        </p:nvSpPr>
        <p:spPr>
          <a:xfrm>
            <a:off x="971600" y="4581128"/>
            <a:ext cx="7272808" cy="1577340"/>
          </a:xfrm>
          <a:prstGeom prst="rect">
            <a:avLst/>
          </a:prstGeom>
        </p:spPr>
        <p:txBody>
          <a:bodyPr vert="horz" lIns="82296" tIns="41148" rIns="82296" bIns="41148" rtlCol="0">
            <a:normAutofit fontScale="70000" lnSpcReduction="20000"/>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nSpc>
                <a:spcPct val="120000"/>
              </a:lnSpc>
            </a:pPr>
            <a:endParaRPr lang="cs-CZ" dirty="0" smtClean="0">
              <a:solidFill>
                <a:prstClr val="black">
                  <a:tint val="75000"/>
                </a:prstClr>
              </a:solidFill>
            </a:endParaRPr>
          </a:p>
          <a:p>
            <a:pPr>
              <a:lnSpc>
                <a:spcPct val="120000"/>
              </a:lnSpc>
            </a:pPr>
            <a:r>
              <a:rPr lang="cs-CZ" sz="2900" dirty="0" smtClean="0">
                <a:solidFill>
                  <a:prstClr val="black">
                    <a:tint val="75000"/>
                  </a:prstClr>
                </a:solidFill>
              </a:rPr>
              <a:t>Sada 3</a:t>
            </a:r>
          </a:p>
          <a:p>
            <a:pPr>
              <a:lnSpc>
                <a:spcPct val="120000"/>
              </a:lnSpc>
            </a:pPr>
            <a:r>
              <a:rPr lang="cs-CZ" sz="2900" dirty="0" smtClean="0">
                <a:solidFill>
                  <a:prstClr val="black">
                    <a:tint val="75000"/>
                  </a:prstClr>
                </a:solidFill>
              </a:rPr>
              <a:t>Smyslová výchova</a:t>
            </a:r>
          </a:p>
          <a:p>
            <a:pPr>
              <a:lnSpc>
                <a:spcPct val="120000"/>
              </a:lnSpc>
            </a:pPr>
            <a:r>
              <a:rPr lang="cs-CZ" sz="2900" dirty="0" smtClean="0">
                <a:solidFill>
                  <a:prstClr val="black">
                    <a:tint val="75000"/>
                  </a:prstClr>
                </a:solidFill>
              </a:rPr>
              <a:t>Mateřská škola, Základní škola a Praktická škola Trhové Sviny</a:t>
            </a:r>
          </a:p>
          <a:p>
            <a:endParaRPr lang="cs-CZ" dirty="0">
              <a:solidFill>
                <a:prstClr val="black">
                  <a:tint val="75000"/>
                </a:prstClr>
              </a:solidFill>
            </a:endParaRPr>
          </a:p>
        </p:txBody>
      </p:sp>
    </p:spTree>
    <p:extLst>
      <p:ext uri="{BB962C8B-B14F-4D97-AF65-F5344CB8AC3E}">
        <p14:creationId xmlns:p14="http://schemas.microsoft.com/office/powerpoint/2010/main" val="277764118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ulka 5"/>
          <p:cNvGraphicFramePr>
            <a:graphicFrameLocks noGrp="1"/>
          </p:cNvGraphicFramePr>
          <p:nvPr>
            <p:extLst>
              <p:ext uri="{D42A27DB-BD31-4B8C-83A1-F6EECF244321}">
                <p14:modId xmlns:p14="http://schemas.microsoft.com/office/powerpoint/2010/main" val="1255731773"/>
              </p:ext>
            </p:extLst>
          </p:nvPr>
        </p:nvGraphicFramePr>
        <p:xfrm>
          <a:off x="251520" y="1340768"/>
          <a:ext cx="8641103" cy="4384468"/>
        </p:xfrm>
        <a:graphic>
          <a:graphicData uri="http://schemas.openxmlformats.org/drawingml/2006/table">
            <a:tbl>
              <a:tblPr firstRow="1" bandRow="1">
                <a:tableStyleId>{5940675A-B579-460E-94D1-54222C63F5DA}</a:tableStyleId>
              </a:tblPr>
              <a:tblGrid>
                <a:gridCol w="2115805"/>
                <a:gridCol w="6525298"/>
              </a:tblGrid>
              <a:tr h="1656184">
                <a:tc>
                  <a:txBody>
                    <a:bodyPr/>
                    <a:lstStyle/>
                    <a:p>
                      <a:r>
                        <a:rPr lang="cs-CZ" sz="1300" dirty="0" smtClean="0"/>
                        <a:t>Anotace</a:t>
                      </a:r>
                      <a:endParaRPr lang="cs-CZ" sz="1300" dirty="0"/>
                    </a:p>
                  </a:txBody>
                  <a:tcPr marL="82296" marR="82296" marT="41148" marB="41148"/>
                </a:tc>
                <a:tc>
                  <a:txBody>
                    <a:bodyPr/>
                    <a:lstStyle/>
                    <a:p>
                      <a:pPr algn="just"/>
                      <a:r>
                        <a:rPr lang="cs-CZ" sz="1300" dirty="0" smtClean="0"/>
                        <a:t>Tento digitální učební materiál slouží</a:t>
                      </a:r>
                      <a:r>
                        <a:rPr lang="cs-CZ" sz="1300" baseline="0" dirty="0" smtClean="0"/>
                        <a:t> k procvičení a rozvoji zrakového vnímání a abstraktně vizuálního myšlení. Úkolem žáků je vybrat dle předlohy z nabídky kruhů, jež jsou děleny na výseče, právě ten, který je stejný.  Na prvních sedmi snímcích žáci vybírají ze dvou možností, na dalších sedmi pak ze tří možností. Svůj výběr si žáci mohou na každém ze snímků ověřit kliknutím na obrazec. Pakliže kliknou </a:t>
                      </a:r>
                      <a:r>
                        <a:rPr lang="cs-CZ" sz="1300" baseline="0" smtClean="0"/>
                        <a:t>na objekt, </a:t>
                      </a:r>
                      <a:r>
                        <a:rPr lang="cs-CZ" sz="1300" baseline="0" dirty="0" smtClean="0"/>
                        <a:t>který je stejný jako předloha, ozve se komentář: „Ano, výborně!“ a obrazec se zvýrazní. V případě, že kliknou na kruh, který není shodný s předlohou, ozve se komentář: „Ne, ne. Zkus to ještě jednou.“ Všechny kruhy v tomto učebním materiálu jsou dvoubarevné, přičemž jedna z barev je vždy bílá. </a:t>
                      </a:r>
                      <a:endParaRPr lang="cs-CZ" sz="1300" dirty="0"/>
                    </a:p>
                  </a:txBody>
                  <a:tcPr marL="82296" marR="82296" marT="41148" marB="41148"/>
                </a:tc>
              </a:tr>
              <a:tr h="486737">
                <a:tc>
                  <a:txBody>
                    <a:bodyPr/>
                    <a:lstStyle/>
                    <a:p>
                      <a:r>
                        <a:rPr lang="cs-CZ" sz="1300" dirty="0" smtClean="0"/>
                        <a:t>Autor</a:t>
                      </a:r>
                      <a:r>
                        <a:rPr lang="cs-CZ" sz="1300" baseline="0" dirty="0" smtClean="0"/>
                        <a:t> </a:t>
                      </a:r>
                    </a:p>
                    <a:p>
                      <a:r>
                        <a:rPr lang="cs-CZ" sz="1300" baseline="0" dirty="0" smtClean="0"/>
                        <a:t>Období vytvoření materiálu</a:t>
                      </a:r>
                      <a:endParaRPr lang="cs-CZ" sz="1600" dirty="0"/>
                    </a:p>
                  </a:txBody>
                  <a:tcPr marL="82296" marR="82296" marT="41148" marB="41148"/>
                </a:tc>
                <a:tc>
                  <a:txBody>
                    <a:bodyPr/>
                    <a:lstStyle/>
                    <a:p>
                      <a:r>
                        <a:rPr lang="cs-CZ" sz="1300" dirty="0" smtClean="0"/>
                        <a:t>Mgr.</a:t>
                      </a:r>
                      <a:r>
                        <a:rPr lang="cs-CZ" sz="1300" baseline="0" dirty="0" smtClean="0"/>
                        <a:t> Eliška  </a:t>
                      </a:r>
                      <a:r>
                        <a:rPr lang="cs-CZ" sz="1300" baseline="0" dirty="0" err="1" smtClean="0"/>
                        <a:t>Libánská</a:t>
                      </a:r>
                      <a:endParaRPr lang="cs-CZ" sz="1300" baseline="0" dirty="0" smtClean="0"/>
                    </a:p>
                    <a:p>
                      <a:r>
                        <a:rPr lang="cs-CZ" sz="1300" baseline="0" dirty="0" smtClean="0"/>
                        <a:t>Prosinec 2011</a:t>
                      </a:r>
                      <a:endParaRPr lang="cs-CZ" sz="1300" dirty="0"/>
                    </a:p>
                  </a:txBody>
                  <a:tcPr marL="82296" marR="82296" marT="41148" marB="41148"/>
                </a:tc>
              </a:tr>
              <a:tr h="317235">
                <a:tc>
                  <a:txBody>
                    <a:bodyPr/>
                    <a:lstStyle/>
                    <a:p>
                      <a:r>
                        <a:rPr lang="cs-CZ" sz="1300" dirty="0" smtClean="0"/>
                        <a:t>Speciální</a:t>
                      </a:r>
                      <a:r>
                        <a:rPr lang="cs-CZ" sz="1300" baseline="0" dirty="0" smtClean="0"/>
                        <a:t> vzdělávací potřeby</a:t>
                      </a:r>
                      <a:endParaRPr lang="cs-CZ" sz="1300" dirty="0"/>
                    </a:p>
                  </a:txBody>
                  <a:tcPr marL="82296" marR="82296" marT="41148" marB="41148"/>
                </a:tc>
                <a:tc>
                  <a:txBody>
                    <a:bodyPr/>
                    <a:lstStyle/>
                    <a:p>
                      <a:r>
                        <a:rPr lang="cs-CZ" sz="1300" smtClean="0"/>
                        <a:t>Mentální retardace,</a:t>
                      </a:r>
                      <a:r>
                        <a:rPr lang="cs-CZ" sz="1300" baseline="0" smtClean="0"/>
                        <a:t> </a:t>
                      </a:r>
                      <a:r>
                        <a:rPr lang="cs-CZ" sz="1300" baseline="0" dirty="0" smtClean="0"/>
                        <a:t>Poruchy </a:t>
                      </a:r>
                      <a:r>
                        <a:rPr lang="cs-CZ" sz="1300" baseline="0" smtClean="0"/>
                        <a:t>autistického spektra,  </a:t>
                      </a:r>
                      <a:r>
                        <a:rPr lang="cs-CZ" sz="1300" baseline="0" dirty="0" smtClean="0"/>
                        <a:t>ADHD</a:t>
                      </a:r>
                      <a:endParaRPr lang="cs-CZ" sz="1300" dirty="0"/>
                    </a:p>
                  </a:txBody>
                  <a:tcPr marL="82296" marR="82296" marT="41148" marB="41148"/>
                </a:tc>
              </a:tr>
              <a:tr h="311222">
                <a:tc>
                  <a:txBody>
                    <a:bodyPr/>
                    <a:lstStyle/>
                    <a:p>
                      <a:r>
                        <a:rPr lang="cs-CZ" sz="1300" baseline="0" dirty="0" smtClean="0"/>
                        <a:t>Vzdělávací obor</a:t>
                      </a:r>
                      <a:endParaRPr lang="cs-CZ" sz="1300" dirty="0"/>
                    </a:p>
                  </a:txBody>
                  <a:tcPr marL="82296" marR="82296" marT="41148" marB="41148"/>
                </a:tc>
                <a:tc>
                  <a:txBody>
                    <a:bodyPr/>
                    <a:lstStyle/>
                    <a:p>
                      <a:r>
                        <a:rPr lang="cs-CZ" sz="1300" dirty="0" smtClean="0"/>
                        <a:t>Smyslová  výchova</a:t>
                      </a:r>
                      <a:endParaRPr lang="cs-CZ" sz="1300" dirty="0"/>
                    </a:p>
                  </a:txBody>
                  <a:tcPr marL="82296" marR="82296" marT="41148" marB="41148"/>
                </a:tc>
              </a:tr>
              <a:tr h="326304">
                <a:tc>
                  <a:txBody>
                    <a:bodyPr/>
                    <a:lstStyle/>
                    <a:p>
                      <a:r>
                        <a:rPr lang="cs-CZ" sz="1300" dirty="0" smtClean="0"/>
                        <a:t>Druh</a:t>
                      </a:r>
                      <a:r>
                        <a:rPr lang="cs-CZ" sz="1300" baseline="0" dirty="0" smtClean="0"/>
                        <a:t> učebního materiálu</a:t>
                      </a:r>
                      <a:endParaRPr lang="cs-CZ" sz="1300" dirty="0"/>
                    </a:p>
                  </a:txBody>
                  <a:tcPr marL="82296" marR="82296" marT="41148" marB="41148"/>
                </a:tc>
                <a:tc>
                  <a:txBody>
                    <a:bodyPr/>
                    <a:lstStyle/>
                    <a:p>
                      <a:r>
                        <a:rPr lang="cs-CZ" sz="1300" dirty="0" smtClean="0"/>
                        <a:t>Interaktivní</a:t>
                      </a:r>
                      <a:r>
                        <a:rPr lang="cs-CZ" sz="1300" baseline="0" dirty="0" smtClean="0"/>
                        <a:t> DUM</a:t>
                      </a:r>
                      <a:endParaRPr lang="cs-CZ" sz="1300" dirty="0"/>
                    </a:p>
                  </a:txBody>
                  <a:tcPr marL="82296" marR="82296" marT="41148" marB="41148"/>
                </a:tc>
              </a:tr>
              <a:tr h="322626">
                <a:tc>
                  <a:txBody>
                    <a:bodyPr/>
                    <a:lstStyle/>
                    <a:p>
                      <a:r>
                        <a:rPr lang="cs-CZ" sz="1300" dirty="0" smtClean="0"/>
                        <a:t>Inovace</a:t>
                      </a:r>
                      <a:endParaRPr lang="cs-CZ" sz="1300" dirty="0"/>
                    </a:p>
                  </a:txBody>
                  <a:tcPr marL="82296" marR="82296" marT="41148" marB="41148"/>
                </a:tc>
                <a:tc>
                  <a:txBody>
                    <a:bodyPr/>
                    <a:lstStyle/>
                    <a:p>
                      <a:r>
                        <a:rPr lang="cs-CZ" sz="1300" dirty="0" smtClean="0"/>
                        <a:t>Díky novému</a:t>
                      </a:r>
                      <a:r>
                        <a:rPr lang="cs-CZ" sz="1300" baseline="0" dirty="0" smtClean="0"/>
                        <a:t> softwaru je možné využívat rozšířených </a:t>
                      </a:r>
                      <a:r>
                        <a:rPr lang="cs-CZ" sz="1300" baseline="0" smtClean="0"/>
                        <a:t>funkcí prezentace. </a:t>
                      </a:r>
                      <a:endParaRPr lang="cs-CZ" sz="1300" dirty="0"/>
                    </a:p>
                  </a:txBody>
                  <a:tcPr marL="82296" marR="82296" marT="41148" marB="41148"/>
                </a:tc>
              </a:tr>
              <a:tr h="312535">
                <a:tc>
                  <a:txBody>
                    <a:bodyPr/>
                    <a:lstStyle/>
                    <a:p>
                      <a:r>
                        <a:rPr lang="cs-CZ" sz="1300" dirty="0" smtClean="0"/>
                        <a:t>Cílová</a:t>
                      </a:r>
                      <a:r>
                        <a:rPr lang="cs-CZ" sz="1300" baseline="0" dirty="0" smtClean="0"/>
                        <a:t> skupina</a:t>
                      </a:r>
                      <a:endParaRPr lang="cs-CZ" sz="1300" dirty="0"/>
                    </a:p>
                  </a:txBody>
                  <a:tcPr marL="82296" marR="82296" marT="41148" marB="41148"/>
                </a:tc>
                <a:tc>
                  <a:txBody>
                    <a:bodyPr/>
                    <a:lstStyle/>
                    <a:p>
                      <a:r>
                        <a:rPr lang="cs-CZ" sz="1300" dirty="0" smtClean="0"/>
                        <a:t>Žák</a:t>
                      </a:r>
                      <a:r>
                        <a:rPr lang="cs-CZ" sz="1300" baseline="0" dirty="0" smtClean="0"/>
                        <a:t> – se souběžným postižením více vadami / </a:t>
                      </a:r>
                      <a:r>
                        <a:rPr kumimoji="0" lang="cs-CZ" sz="1300" b="0" i="0" u="none" strike="noStrike" kern="1200" cap="none" spc="0" normalizeH="0" baseline="0" noProof="0" smtClean="0">
                          <a:ln>
                            <a:noFill/>
                          </a:ln>
                          <a:solidFill>
                            <a:prstClr val="black"/>
                          </a:solidFill>
                          <a:effectLst/>
                          <a:uLnTx/>
                          <a:uFillTx/>
                          <a:latin typeface="+mn-lt"/>
                          <a:ea typeface="+mn-ea"/>
                          <a:cs typeface="+mn-cs"/>
                        </a:rPr>
                        <a:t>s těžkým mentálním postižením </a:t>
                      </a:r>
                      <a:endParaRPr lang="cs-CZ" sz="1300" dirty="0"/>
                    </a:p>
                  </a:txBody>
                  <a:tcPr marL="82296" marR="82296" marT="41148" marB="41148"/>
                </a:tc>
              </a:tr>
              <a:tr h="307490">
                <a:tc>
                  <a:txBody>
                    <a:bodyPr/>
                    <a:lstStyle/>
                    <a:p>
                      <a:r>
                        <a:rPr lang="cs-CZ" sz="1300" dirty="0" smtClean="0"/>
                        <a:t>Stupeň a typ vzdělávání</a:t>
                      </a:r>
                      <a:r>
                        <a:rPr lang="cs-CZ" sz="1300" baseline="0" dirty="0" smtClean="0"/>
                        <a:t> </a:t>
                      </a:r>
                      <a:endParaRPr lang="cs-CZ" sz="1300" dirty="0"/>
                    </a:p>
                  </a:txBody>
                  <a:tcPr marL="82296" marR="82296" marT="41148" marB="41148"/>
                </a:tc>
                <a:tc>
                  <a:txBody>
                    <a:bodyPr/>
                    <a:lstStyle/>
                    <a:p>
                      <a:r>
                        <a:rPr lang="cs-CZ" sz="1300" dirty="0" smtClean="0"/>
                        <a:t>Základní škola speciální</a:t>
                      </a:r>
                      <a:endParaRPr lang="cs-CZ" sz="1300" dirty="0"/>
                    </a:p>
                  </a:txBody>
                  <a:tcPr marL="82296" marR="82296" marT="41148" marB="41148"/>
                </a:tc>
              </a:tr>
              <a:tr h="333063">
                <a:tc>
                  <a:txBody>
                    <a:bodyPr/>
                    <a:lstStyle/>
                    <a:p>
                      <a:r>
                        <a:rPr lang="cs-CZ" sz="1300" dirty="0" smtClean="0"/>
                        <a:t>Typická</a:t>
                      </a:r>
                      <a:r>
                        <a:rPr lang="cs-CZ" sz="1300" baseline="0" dirty="0" smtClean="0"/>
                        <a:t> věková skupina</a:t>
                      </a:r>
                      <a:endParaRPr lang="cs-CZ" sz="1300" dirty="0"/>
                    </a:p>
                  </a:txBody>
                  <a:tcPr marL="82296" marR="82296" marT="41148" marB="41148"/>
                </a:tc>
                <a:tc>
                  <a:txBody>
                    <a:bodyPr/>
                    <a:lstStyle/>
                    <a:p>
                      <a:r>
                        <a:rPr lang="cs-CZ" sz="1300" dirty="0" smtClean="0"/>
                        <a:t>1.</a:t>
                      </a:r>
                      <a:r>
                        <a:rPr lang="cs-CZ" sz="1300" baseline="0" dirty="0" smtClean="0"/>
                        <a:t> – 10. ročník </a:t>
                      </a:r>
                      <a:endParaRPr lang="cs-CZ" sz="1300" dirty="0"/>
                    </a:p>
                  </a:txBody>
                  <a:tcPr marL="82296" marR="82296" marT="41148" marB="41148"/>
                </a:tc>
              </a:tr>
            </a:tbl>
          </a:graphicData>
        </a:graphic>
      </p:graphicFrame>
    </p:spTree>
    <p:extLst>
      <p:ext uri="{BB962C8B-B14F-4D97-AF65-F5344CB8AC3E}">
        <p14:creationId xmlns:p14="http://schemas.microsoft.com/office/powerpoint/2010/main" val="52377299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18" name="Skupina 17"/>
          <p:cNvGrpSpPr/>
          <p:nvPr/>
        </p:nvGrpSpPr>
        <p:grpSpPr>
          <a:xfrm rot="16200000">
            <a:off x="2783966" y="193082"/>
            <a:ext cx="3708412" cy="3712854"/>
            <a:chOff x="3419872" y="908720"/>
            <a:chExt cx="2304256" cy="2307016"/>
          </a:xfrm>
        </p:grpSpPr>
        <p:sp>
          <p:nvSpPr>
            <p:cNvPr id="14" name="Výseč 13"/>
            <p:cNvSpPr/>
            <p:nvPr/>
          </p:nvSpPr>
          <p:spPr>
            <a:xfrm flipH="1">
              <a:off x="3419872" y="908720"/>
              <a:ext cx="2304256" cy="2304256"/>
            </a:xfrm>
            <a:prstGeom prst="pie">
              <a:avLst>
                <a:gd name="adj1" fmla="val 10805447"/>
                <a:gd name="adj2" fmla="val 16200000"/>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5" name="Výseč 14"/>
            <p:cNvSpPr/>
            <p:nvPr/>
          </p:nvSpPr>
          <p:spPr>
            <a:xfrm rot="10800000">
              <a:off x="3419872" y="911480"/>
              <a:ext cx="2304256" cy="2304256"/>
            </a:xfrm>
            <a:prstGeom prst="pie">
              <a:avLst>
                <a:gd name="adj1" fmla="val 10805447"/>
                <a:gd name="adj2" fmla="val 16200000"/>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6" name="Výseč 15"/>
            <p:cNvSpPr/>
            <p:nvPr/>
          </p:nvSpPr>
          <p:spPr>
            <a:xfrm rot="16200000">
              <a:off x="3419872" y="911479"/>
              <a:ext cx="2304256" cy="2304256"/>
            </a:xfrm>
            <a:prstGeom prst="pie">
              <a:avLst>
                <a:gd name="adj1" fmla="val 10805447"/>
                <a:gd name="adj2" fmla="val 16200000"/>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7" name="Výseč 16"/>
            <p:cNvSpPr/>
            <p:nvPr/>
          </p:nvSpPr>
          <p:spPr>
            <a:xfrm>
              <a:off x="3419872" y="908720"/>
              <a:ext cx="2304256" cy="2304256"/>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sp>
        <p:nvSpPr>
          <p:cNvPr id="20" name="Tlačítko akce: Vlastní 19">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3" name="nene.zkus to ještě jednou.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386879" y="5287200"/>
            <a:ext cx="609600" cy="609600"/>
          </a:xfrm>
          <a:prstGeom prst="rect">
            <a:avLst/>
          </a:prstGeom>
        </p:spPr>
      </p:pic>
      <p:pic>
        <p:nvPicPr>
          <p:cNvPr id="8" name="ano. výborně.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7434172" y="5287200"/>
            <a:ext cx="609600" cy="609600"/>
          </a:xfrm>
          <a:prstGeom prst="rect">
            <a:avLst/>
          </a:prstGeom>
        </p:spPr>
      </p:pic>
      <p:cxnSp>
        <p:nvCxnSpPr>
          <p:cNvPr id="2" name="Přímá spojnice 1"/>
          <p:cNvCxnSpPr/>
          <p:nvPr/>
        </p:nvCxnSpPr>
        <p:spPr>
          <a:xfrm>
            <a:off x="0" y="4149080"/>
            <a:ext cx="9144000"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grpSp>
        <p:nvGrpSpPr>
          <p:cNvPr id="3" name="Skupina 2"/>
          <p:cNvGrpSpPr/>
          <p:nvPr/>
        </p:nvGrpSpPr>
        <p:grpSpPr>
          <a:xfrm>
            <a:off x="539551" y="4437112"/>
            <a:ext cx="2304256" cy="2307016"/>
            <a:chOff x="539552" y="4324489"/>
            <a:chExt cx="2304256" cy="2307016"/>
          </a:xfrm>
          <a:solidFill>
            <a:srgbClr val="0070C0"/>
          </a:solidFill>
        </p:grpSpPr>
        <p:sp>
          <p:nvSpPr>
            <p:cNvPr id="4" name="Výseč 3"/>
            <p:cNvSpPr/>
            <p:nvPr/>
          </p:nvSpPr>
          <p:spPr>
            <a:xfrm flipH="1">
              <a:off x="539552" y="4324489"/>
              <a:ext cx="2304256" cy="2304256"/>
            </a:xfrm>
            <a:prstGeom prst="pie">
              <a:avLst>
                <a:gd name="adj1" fmla="val 10805447"/>
                <a:gd name="adj2" fmla="val 16200000"/>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5" name="Výseč 4"/>
            <p:cNvSpPr/>
            <p:nvPr/>
          </p:nvSpPr>
          <p:spPr>
            <a:xfrm rot="10800000">
              <a:off x="539552" y="4327249"/>
              <a:ext cx="2304256" cy="2304256"/>
            </a:xfrm>
            <a:prstGeom prst="pie">
              <a:avLst>
                <a:gd name="adj1" fmla="val 10805447"/>
                <a:gd name="adj2" fmla="val 16200000"/>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6" name="Výseč 5"/>
            <p:cNvSpPr/>
            <p:nvPr/>
          </p:nvSpPr>
          <p:spPr>
            <a:xfrm rot="16200000">
              <a:off x="539552" y="4327248"/>
              <a:ext cx="2304256" cy="2304256"/>
            </a:xfrm>
            <a:prstGeom prst="pie">
              <a:avLst>
                <a:gd name="adj1" fmla="val 10805447"/>
                <a:gd name="adj2" fmla="val 16200000"/>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7" name="Výseč 6"/>
            <p:cNvSpPr/>
            <p:nvPr/>
          </p:nvSpPr>
          <p:spPr>
            <a:xfrm>
              <a:off x="539552" y="4324489"/>
              <a:ext cx="2304256" cy="2304256"/>
            </a:xfrm>
            <a:prstGeom prst="pie">
              <a:avLst>
                <a:gd name="adj1" fmla="val 10805447"/>
                <a:gd name="adj2" fmla="val 16200000"/>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grpSp>
        <p:nvGrpSpPr>
          <p:cNvPr id="19" name="Skupina 18"/>
          <p:cNvGrpSpPr/>
          <p:nvPr/>
        </p:nvGrpSpPr>
        <p:grpSpPr>
          <a:xfrm rot="16200000">
            <a:off x="6588224" y="4374501"/>
            <a:ext cx="2304256" cy="2307016"/>
            <a:chOff x="6588224" y="4374501"/>
            <a:chExt cx="2304256" cy="2307016"/>
          </a:xfrm>
        </p:grpSpPr>
        <p:sp>
          <p:nvSpPr>
            <p:cNvPr id="9" name="Výseč 8"/>
            <p:cNvSpPr/>
            <p:nvPr/>
          </p:nvSpPr>
          <p:spPr>
            <a:xfrm flipH="1">
              <a:off x="6588224" y="4374501"/>
              <a:ext cx="2304256" cy="2304256"/>
            </a:xfrm>
            <a:prstGeom prst="pie">
              <a:avLst>
                <a:gd name="adj1" fmla="val 10805447"/>
                <a:gd name="adj2" fmla="val 16200000"/>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0" name="Výseč 9"/>
            <p:cNvSpPr/>
            <p:nvPr/>
          </p:nvSpPr>
          <p:spPr>
            <a:xfrm rot="10800000">
              <a:off x="6588224" y="4377261"/>
              <a:ext cx="2304256" cy="2304256"/>
            </a:xfrm>
            <a:prstGeom prst="pie">
              <a:avLst>
                <a:gd name="adj1" fmla="val 10805447"/>
                <a:gd name="adj2" fmla="val 16200000"/>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1" name="Výseč 10"/>
            <p:cNvSpPr/>
            <p:nvPr/>
          </p:nvSpPr>
          <p:spPr>
            <a:xfrm rot="16200000">
              <a:off x="6588224" y="4377260"/>
              <a:ext cx="2304256" cy="2304256"/>
            </a:xfrm>
            <a:prstGeom prst="pie">
              <a:avLst>
                <a:gd name="adj1" fmla="val 10805447"/>
                <a:gd name="adj2" fmla="val 16200000"/>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2" name="Výseč 11"/>
            <p:cNvSpPr/>
            <p:nvPr/>
          </p:nvSpPr>
          <p:spPr>
            <a:xfrm>
              <a:off x="6588224" y="4374501"/>
              <a:ext cx="2304256" cy="2304256"/>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spTree>
    <p:extLst>
      <p:ext uri="{BB962C8B-B14F-4D97-AF65-F5344CB8AC3E}">
        <p14:creationId xmlns:p14="http://schemas.microsoft.com/office/powerpoint/2010/main" val="392795718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9"/>
                    </p:tgtEl>
                  </p:cond>
                </p:stCondLst>
                <p:endSync evt="end" delay="0">
                  <p:rtn val="all"/>
                </p:endSync>
                <p:childTnLst>
                  <p:par>
                    <p:cTn id="3" fill="hold">
                      <p:stCondLst>
                        <p:cond delay="0"/>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2000" tmFilter="0, 0; .2, .5; .8, .5; 1, 0"/>
                                        <p:tgtEl>
                                          <p:spTgt spid="19"/>
                                        </p:tgtEl>
                                      </p:cBhvr>
                                    </p:animEffect>
                                    <p:animScale>
                                      <p:cBhvr>
                                        <p:cTn id="7" dur="1000" autoRev="1" fill="hold"/>
                                        <p:tgtEl>
                                          <p:spTgt spid="19"/>
                                        </p:tgtEl>
                                      </p:cBhvr>
                                      <p:by x="105000" y="105000"/>
                                    </p:animScale>
                                  </p:childTnLst>
                                </p:cTn>
                              </p:par>
                              <p:par>
                                <p:cTn id="8" presetID="1" presetClass="mediacall" presetSubtype="0" fill="hold" nodeType="withEffect">
                                  <p:stCondLst>
                                    <p:cond delay="0"/>
                                  </p:stCondLst>
                                  <p:childTnLst>
                                    <p:cmd type="call" cmd="playFrom(0.0)">
                                      <p:cBhvr>
                                        <p:cTn id="9" dur="3829" fill="hold"/>
                                        <p:tgtEl>
                                          <p:spTgt spid="8"/>
                                        </p:tgtEl>
                                      </p:cBhvr>
                                    </p:cmd>
                                  </p:childTnLst>
                                </p:cTn>
                              </p:par>
                            </p:childTnLst>
                          </p:cTn>
                        </p:par>
                      </p:childTnLst>
                    </p:cTn>
                  </p:par>
                </p:childTnLst>
              </p:cTn>
              <p:nextCondLst>
                <p:cond evt="onClick" delay="0">
                  <p:tgtEl>
                    <p:spTgt spid="19"/>
                  </p:tgtEl>
                </p:cond>
              </p:nextCondLst>
            </p:seq>
            <p:audio>
              <p:cMediaNode vol="80000">
                <p:cTn id="10" fill="hold" display="0">
                  <p:stCondLst>
                    <p:cond delay="indefinite"/>
                  </p:stCondLst>
                  <p:endCondLst>
                    <p:cond evt="onStopAudio" delay="0">
                      <p:tgtEl>
                        <p:sldTgt/>
                      </p:tgtEl>
                    </p:cond>
                  </p:endCondLst>
                </p:cTn>
                <p:tgtEl>
                  <p:spTgt spid="8"/>
                </p:tgtEl>
              </p:cMediaNode>
            </p:audio>
            <p:audio>
              <p:cMediaNode vol="80000">
                <p:cTn id="11" fill="hold" display="0">
                  <p:stCondLst>
                    <p:cond delay="indefinite"/>
                  </p:stCondLst>
                  <p:endCondLst>
                    <p:cond evt="onStopAudio" delay="0">
                      <p:tgtEl>
                        <p:sldTgt/>
                      </p:tgtEl>
                    </p:cond>
                  </p:endCondLst>
                </p:cTn>
                <p:tgtEl>
                  <p:spTgt spid="13"/>
                </p:tgtEl>
              </p:cMediaNode>
            </p:audio>
            <p:seq concurrent="1" nextAc="seek">
              <p:cTn id="12" restart="whenNotActive" fill="hold" evtFilter="cancelBubble" nodeType="interactiveSeq">
                <p:stCondLst>
                  <p:cond evt="onClick" delay="0">
                    <p:tgtEl>
                      <p:spTgt spid="3"/>
                    </p:tgtEl>
                  </p:cond>
                </p:stCondLst>
                <p:endSync evt="end" delay="0">
                  <p:rtn val="all"/>
                </p:endSync>
                <p:childTnLst>
                  <p:par>
                    <p:cTn id="13" fill="hold">
                      <p:stCondLst>
                        <p:cond delay="0"/>
                      </p:stCondLst>
                      <p:childTnLst>
                        <p:par>
                          <p:cTn id="14" fill="hold">
                            <p:stCondLst>
                              <p:cond delay="0"/>
                            </p:stCondLst>
                            <p:childTnLst>
                              <p:par>
                                <p:cTn id="15" presetID="1" presetClass="mediacall" presetSubtype="0" fill="hold" nodeType="clickEffect">
                                  <p:stCondLst>
                                    <p:cond delay="0"/>
                                  </p:stCondLst>
                                  <p:childTnLst>
                                    <p:cmd type="call" cmd="playFrom(0.0)">
                                      <p:cBhvr>
                                        <p:cTn id="16" dur="5684" fill="hold"/>
                                        <p:tgtEl>
                                          <p:spTgt spid="13"/>
                                        </p:tgtEl>
                                      </p:cBhvr>
                                    </p:cmd>
                                  </p:childTnLst>
                                </p:cTn>
                              </p:par>
                            </p:childTnLst>
                          </p:cTn>
                        </p:par>
                      </p:childTnLst>
                    </p:cTn>
                  </p:par>
                </p:childTnLst>
              </p:cTn>
              <p:nextCondLst>
                <p:cond evt="onClick" delay="0">
                  <p:tgtEl>
                    <p:spTgt spid="3"/>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18" name="Skupina 17"/>
          <p:cNvGrpSpPr/>
          <p:nvPr/>
        </p:nvGrpSpPr>
        <p:grpSpPr>
          <a:xfrm>
            <a:off x="2809914" y="188640"/>
            <a:ext cx="3524171" cy="3528392"/>
            <a:chOff x="3347864" y="332656"/>
            <a:chExt cx="2304256" cy="2307016"/>
          </a:xfrm>
        </p:grpSpPr>
        <p:sp>
          <p:nvSpPr>
            <p:cNvPr id="8" name="Výseč 7"/>
            <p:cNvSpPr/>
            <p:nvPr/>
          </p:nvSpPr>
          <p:spPr>
            <a:xfrm flipH="1">
              <a:off x="3347864" y="332656"/>
              <a:ext cx="2304256" cy="2304256"/>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9" name="Výseč 8"/>
            <p:cNvSpPr/>
            <p:nvPr/>
          </p:nvSpPr>
          <p:spPr>
            <a:xfrm rot="10800000">
              <a:off x="3347864" y="335416"/>
              <a:ext cx="2304256" cy="2304256"/>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0" name="Výseč 9"/>
            <p:cNvSpPr/>
            <p:nvPr/>
          </p:nvSpPr>
          <p:spPr>
            <a:xfrm rot="16200000">
              <a:off x="3347864" y="335415"/>
              <a:ext cx="2304256" cy="2304256"/>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1" name="Výseč 10"/>
            <p:cNvSpPr/>
            <p:nvPr/>
          </p:nvSpPr>
          <p:spPr>
            <a:xfrm>
              <a:off x="3347864" y="335416"/>
              <a:ext cx="2304256" cy="2304256"/>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sp>
        <p:nvSpPr>
          <p:cNvPr id="20" name="Tlačítko akce: Vlastní 19">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7" name="nene.zkus to ještě jednou.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386879" y="5169057"/>
            <a:ext cx="609600" cy="609600"/>
          </a:xfrm>
          <a:prstGeom prst="rect">
            <a:avLst/>
          </a:prstGeom>
        </p:spPr>
      </p:pic>
      <p:pic>
        <p:nvPicPr>
          <p:cNvPr id="2" name="ano. výborně.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7147518" y="5174577"/>
            <a:ext cx="609600" cy="609600"/>
          </a:xfrm>
          <a:prstGeom prst="rect">
            <a:avLst/>
          </a:prstGeom>
        </p:spPr>
      </p:pic>
      <p:grpSp>
        <p:nvGrpSpPr>
          <p:cNvPr id="19" name="Skupina 18"/>
          <p:cNvGrpSpPr/>
          <p:nvPr/>
        </p:nvGrpSpPr>
        <p:grpSpPr>
          <a:xfrm>
            <a:off x="539552" y="4324489"/>
            <a:ext cx="2304256" cy="2307016"/>
            <a:chOff x="539552" y="4324489"/>
            <a:chExt cx="2304256" cy="2307016"/>
          </a:xfrm>
        </p:grpSpPr>
        <p:sp>
          <p:nvSpPr>
            <p:cNvPr id="3" name="Výseč 2"/>
            <p:cNvSpPr/>
            <p:nvPr/>
          </p:nvSpPr>
          <p:spPr>
            <a:xfrm flipH="1">
              <a:off x="539552" y="4324489"/>
              <a:ext cx="2304256" cy="2304256"/>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4" name="Výseč 3"/>
            <p:cNvSpPr/>
            <p:nvPr/>
          </p:nvSpPr>
          <p:spPr>
            <a:xfrm rot="10800000">
              <a:off x="539552" y="4327249"/>
              <a:ext cx="2304256" cy="2304256"/>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5" name="Výseč 4"/>
            <p:cNvSpPr/>
            <p:nvPr/>
          </p:nvSpPr>
          <p:spPr>
            <a:xfrm rot="16200000">
              <a:off x="539552" y="4327248"/>
              <a:ext cx="2304256" cy="2304256"/>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6" name="Výseč 5"/>
            <p:cNvSpPr/>
            <p:nvPr/>
          </p:nvSpPr>
          <p:spPr>
            <a:xfrm>
              <a:off x="539552" y="4324489"/>
              <a:ext cx="2304256" cy="2304256"/>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grpSp>
        <p:nvGrpSpPr>
          <p:cNvPr id="12" name="Skupina 11"/>
          <p:cNvGrpSpPr/>
          <p:nvPr/>
        </p:nvGrpSpPr>
        <p:grpSpPr>
          <a:xfrm>
            <a:off x="6300191" y="4321729"/>
            <a:ext cx="2304256" cy="2307016"/>
            <a:chOff x="395536" y="4362344"/>
            <a:chExt cx="2304256" cy="2307016"/>
          </a:xfrm>
          <a:solidFill>
            <a:srgbClr val="FF0000"/>
          </a:solidFill>
        </p:grpSpPr>
        <p:sp>
          <p:nvSpPr>
            <p:cNvPr id="13" name="Výseč 12"/>
            <p:cNvSpPr/>
            <p:nvPr/>
          </p:nvSpPr>
          <p:spPr>
            <a:xfrm flipH="1">
              <a:off x="395536" y="4362344"/>
              <a:ext cx="2304256" cy="2304256"/>
            </a:xfrm>
            <a:prstGeom prst="pie">
              <a:avLst>
                <a:gd name="adj1" fmla="val 10805447"/>
                <a:gd name="adj2" fmla="val 16200000"/>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4" name="Výseč 13"/>
            <p:cNvSpPr/>
            <p:nvPr/>
          </p:nvSpPr>
          <p:spPr>
            <a:xfrm rot="10800000">
              <a:off x="395536" y="4365104"/>
              <a:ext cx="2304256" cy="2304256"/>
            </a:xfrm>
            <a:prstGeom prst="pie">
              <a:avLst>
                <a:gd name="adj1" fmla="val 10805447"/>
                <a:gd name="adj2" fmla="val 16200000"/>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5" name="Výseč 14"/>
            <p:cNvSpPr/>
            <p:nvPr/>
          </p:nvSpPr>
          <p:spPr>
            <a:xfrm rot="16200000">
              <a:off x="395536" y="4365103"/>
              <a:ext cx="2304256" cy="2304256"/>
            </a:xfrm>
            <a:prstGeom prst="pie">
              <a:avLst>
                <a:gd name="adj1" fmla="val 10805447"/>
                <a:gd name="adj2" fmla="val 16200000"/>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6" name="Výseč 15"/>
            <p:cNvSpPr/>
            <p:nvPr/>
          </p:nvSpPr>
          <p:spPr>
            <a:xfrm>
              <a:off x="395536" y="4362344"/>
              <a:ext cx="2304256" cy="2304256"/>
            </a:xfrm>
            <a:prstGeom prst="pie">
              <a:avLst>
                <a:gd name="adj1" fmla="val 10805447"/>
                <a:gd name="adj2" fmla="val 16200000"/>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cxnSp>
        <p:nvCxnSpPr>
          <p:cNvPr id="17" name="Přímá spojnice 16"/>
          <p:cNvCxnSpPr/>
          <p:nvPr/>
        </p:nvCxnSpPr>
        <p:spPr>
          <a:xfrm>
            <a:off x="0" y="4005064"/>
            <a:ext cx="9144000"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694532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2"/>
                    </p:tgtEl>
                  </p:cond>
                </p:stCondLst>
                <p:endSync evt="end" delay="0">
                  <p:rtn val="all"/>
                </p:endSync>
                <p:childTnLst>
                  <p:par>
                    <p:cTn id="3" fill="hold">
                      <p:stCondLst>
                        <p:cond delay="0"/>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2000" tmFilter="0, 0; .2, .5; .8, .5; 1, 0"/>
                                        <p:tgtEl>
                                          <p:spTgt spid="12"/>
                                        </p:tgtEl>
                                      </p:cBhvr>
                                    </p:animEffect>
                                    <p:animScale>
                                      <p:cBhvr>
                                        <p:cTn id="7" dur="1000" autoRev="1" fill="hold"/>
                                        <p:tgtEl>
                                          <p:spTgt spid="12"/>
                                        </p:tgtEl>
                                      </p:cBhvr>
                                      <p:by x="105000" y="105000"/>
                                    </p:animScale>
                                  </p:childTnLst>
                                </p:cTn>
                              </p:par>
                              <p:par>
                                <p:cTn id="8" presetID="1" presetClass="mediacall" presetSubtype="0" fill="hold" nodeType="withEffect">
                                  <p:stCondLst>
                                    <p:cond delay="0"/>
                                  </p:stCondLst>
                                  <p:childTnLst>
                                    <p:cmd type="call" cmd="playFrom(0.0)">
                                      <p:cBhvr>
                                        <p:cTn id="9" dur="3829" fill="hold"/>
                                        <p:tgtEl>
                                          <p:spTgt spid="2"/>
                                        </p:tgtEl>
                                      </p:cBhvr>
                                    </p:cmd>
                                  </p:childTnLst>
                                </p:cTn>
                              </p:par>
                            </p:childTnLst>
                          </p:cTn>
                        </p:par>
                      </p:childTnLst>
                    </p:cTn>
                  </p:par>
                </p:childTnLst>
              </p:cTn>
              <p:nextCondLst>
                <p:cond evt="onClick" delay="0">
                  <p:tgtEl>
                    <p:spTgt spid="12"/>
                  </p:tgtEl>
                </p:cond>
              </p:nextCondLst>
            </p:seq>
            <p:audio>
              <p:cMediaNode vol="80000">
                <p:cTn id="10" fill="hold" display="0">
                  <p:stCondLst>
                    <p:cond delay="indefinite"/>
                  </p:stCondLst>
                  <p:endCondLst>
                    <p:cond evt="onStopAudio" delay="0">
                      <p:tgtEl>
                        <p:sldTgt/>
                      </p:tgtEl>
                    </p:cond>
                  </p:endCondLst>
                </p:cTn>
                <p:tgtEl>
                  <p:spTgt spid="2"/>
                </p:tgtEl>
              </p:cMediaNode>
            </p:audio>
            <p:audio>
              <p:cMediaNode vol="80000">
                <p:cTn id="11" fill="hold" display="0">
                  <p:stCondLst>
                    <p:cond delay="indefinite"/>
                  </p:stCondLst>
                  <p:endCondLst>
                    <p:cond evt="onStopAudio" delay="0">
                      <p:tgtEl>
                        <p:sldTgt/>
                      </p:tgtEl>
                    </p:cond>
                  </p:endCondLst>
                </p:cTn>
                <p:tgtEl>
                  <p:spTgt spid="7"/>
                </p:tgtEl>
              </p:cMediaNode>
            </p:audio>
            <p:seq concurrent="1" nextAc="seek">
              <p:cTn id="12" restart="whenNotActive" fill="hold" evtFilter="cancelBubble" nodeType="interactiveSeq">
                <p:stCondLst>
                  <p:cond evt="onClick" delay="0">
                    <p:tgtEl>
                      <p:spTgt spid="19"/>
                    </p:tgtEl>
                  </p:cond>
                </p:stCondLst>
                <p:endSync evt="end" delay="0">
                  <p:rtn val="all"/>
                </p:endSync>
                <p:childTnLst>
                  <p:par>
                    <p:cTn id="13" fill="hold">
                      <p:stCondLst>
                        <p:cond delay="0"/>
                      </p:stCondLst>
                      <p:childTnLst>
                        <p:par>
                          <p:cTn id="14" fill="hold">
                            <p:stCondLst>
                              <p:cond delay="0"/>
                            </p:stCondLst>
                            <p:childTnLst>
                              <p:par>
                                <p:cTn id="15" presetID="1" presetClass="mediacall" presetSubtype="0" fill="hold" nodeType="clickEffect">
                                  <p:stCondLst>
                                    <p:cond delay="0"/>
                                  </p:stCondLst>
                                  <p:childTnLst>
                                    <p:cmd type="call" cmd="playFrom(0.0)">
                                      <p:cBhvr>
                                        <p:cTn id="16" dur="5684" fill="hold"/>
                                        <p:tgtEl>
                                          <p:spTgt spid="7"/>
                                        </p:tgtEl>
                                      </p:cBhvr>
                                    </p:cmd>
                                  </p:childTnLst>
                                </p:cTn>
                              </p:par>
                            </p:childTnLst>
                          </p:cTn>
                        </p:par>
                      </p:childTnLst>
                    </p:cTn>
                  </p:par>
                </p:childTnLst>
              </p:cTn>
              <p:nextCondLst>
                <p:cond evt="onClick" delay="0">
                  <p:tgtEl>
                    <p:spTgt spid="19"/>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19" name="Skupina 18"/>
          <p:cNvGrpSpPr/>
          <p:nvPr/>
        </p:nvGrpSpPr>
        <p:grpSpPr>
          <a:xfrm>
            <a:off x="2837406" y="260648"/>
            <a:ext cx="3413564" cy="3417653"/>
            <a:chOff x="3030643" y="764704"/>
            <a:chExt cx="2304256" cy="2307016"/>
          </a:xfrm>
        </p:grpSpPr>
        <p:sp>
          <p:nvSpPr>
            <p:cNvPr id="14" name="Výseč 13"/>
            <p:cNvSpPr/>
            <p:nvPr/>
          </p:nvSpPr>
          <p:spPr>
            <a:xfrm flipH="1">
              <a:off x="3030643" y="764704"/>
              <a:ext cx="2304256" cy="2304256"/>
            </a:xfrm>
            <a:prstGeom prst="pie">
              <a:avLst>
                <a:gd name="adj1" fmla="val 10805447"/>
                <a:gd name="adj2" fmla="val 16200000"/>
              </a:avLst>
            </a:prstGeom>
            <a:solidFill>
              <a:srgbClr val="0099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5" name="Výseč 14"/>
            <p:cNvSpPr/>
            <p:nvPr/>
          </p:nvSpPr>
          <p:spPr>
            <a:xfrm rot="10800000">
              <a:off x="3030643" y="767464"/>
              <a:ext cx="2304256" cy="2304256"/>
            </a:xfrm>
            <a:prstGeom prst="pie">
              <a:avLst>
                <a:gd name="adj1" fmla="val 10805447"/>
                <a:gd name="adj2" fmla="val 16200000"/>
              </a:avLst>
            </a:prstGeom>
            <a:solidFill>
              <a:srgbClr val="0099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6" name="Výseč 15"/>
            <p:cNvSpPr/>
            <p:nvPr/>
          </p:nvSpPr>
          <p:spPr>
            <a:xfrm rot="16200000">
              <a:off x="3030643" y="767463"/>
              <a:ext cx="2304256" cy="2304256"/>
            </a:xfrm>
            <a:prstGeom prst="pie">
              <a:avLst>
                <a:gd name="adj1" fmla="val 10805447"/>
                <a:gd name="adj2" fmla="val 16200000"/>
              </a:avLst>
            </a:prstGeom>
            <a:solidFill>
              <a:srgbClr val="0099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7" name="Výseč 16"/>
            <p:cNvSpPr/>
            <p:nvPr/>
          </p:nvSpPr>
          <p:spPr>
            <a:xfrm>
              <a:off x="3030643" y="764704"/>
              <a:ext cx="2304256" cy="2304256"/>
            </a:xfrm>
            <a:prstGeom prst="pie">
              <a:avLst>
                <a:gd name="adj1" fmla="val 10805447"/>
                <a:gd name="adj2" fmla="val 16200000"/>
              </a:avLst>
            </a:prstGeom>
            <a:solidFill>
              <a:srgbClr val="0099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sp>
        <p:nvSpPr>
          <p:cNvPr id="20" name="Tlačítko akce: Vlastní 19">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3" name="nene.zkus to ještě jednou.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380312" y="5174577"/>
            <a:ext cx="609600" cy="609600"/>
          </a:xfrm>
          <a:prstGeom prst="rect">
            <a:avLst/>
          </a:prstGeom>
        </p:spPr>
      </p:pic>
      <p:pic>
        <p:nvPicPr>
          <p:cNvPr id="8" name="ano. výborně.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1386880" y="5169057"/>
            <a:ext cx="609600" cy="609600"/>
          </a:xfrm>
          <a:prstGeom prst="rect">
            <a:avLst/>
          </a:prstGeom>
        </p:spPr>
      </p:pic>
      <p:cxnSp>
        <p:nvCxnSpPr>
          <p:cNvPr id="2" name="Přímá spojnice 1"/>
          <p:cNvCxnSpPr/>
          <p:nvPr/>
        </p:nvCxnSpPr>
        <p:spPr>
          <a:xfrm>
            <a:off x="0" y="4005064"/>
            <a:ext cx="9144000"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grpSp>
        <p:nvGrpSpPr>
          <p:cNvPr id="3" name="Skupina 2"/>
          <p:cNvGrpSpPr/>
          <p:nvPr/>
        </p:nvGrpSpPr>
        <p:grpSpPr>
          <a:xfrm>
            <a:off x="539552" y="4324489"/>
            <a:ext cx="2304256" cy="2307016"/>
            <a:chOff x="539552" y="4324489"/>
            <a:chExt cx="2304256" cy="2307016"/>
          </a:xfrm>
          <a:solidFill>
            <a:srgbClr val="009900"/>
          </a:solidFill>
        </p:grpSpPr>
        <p:sp>
          <p:nvSpPr>
            <p:cNvPr id="4" name="Výseč 3"/>
            <p:cNvSpPr/>
            <p:nvPr/>
          </p:nvSpPr>
          <p:spPr>
            <a:xfrm flipH="1">
              <a:off x="539552" y="4324489"/>
              <a:ext cx="2304256" cy="2304256"/>
            </a:xfrm>
            <a:prstGeom prst="pie">
              <a:avLst>
                <a:gd name="adj1" fmla="val 10805447"/>
                <a:gd name="adj2" fmla="val 16200000"/>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5" name="Výseč 4"/>
            <p:cNvSpPr/>
            <p:nvPr/>
          </p:nvSpPr>
          <p:spPr>
            <a:xfrm rot="10800000">
              <a:off x="539552" y="4327249"/>
              <a:ext cx="2304256" cy="2304256"/>
            </a:xfrm>
            <a:prstGeom prst="pie">
              <a:avLst>
                <a:gd name="adj1" fmla="val 10805447"/>
                <a:gd name="adj2" fmla="val 16200000"/>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6" name="Výseč 5"/>
            <p:cNvSpPr/>
            <p:nvPr/>
          </p:nvSpPr>
          <p:spPr>
            <a:xfrm rot="16200000">
              <a:off x="539552" y="4327248"/>
              <a:ext cx="2304256" cy="2304256"/>
            </a:xfrm>
            <a:prstGeom prst="pie">
              <a:avLst>
                <a:gd name="adj1" fmla="val 10805447"/>
                <a:gd name="adj2" fmla="val 16200000"/>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7" name="Výseč 6"/>
            <p:cNvSpPr/>
            <p:nvPr/>
          </p:nvSpPr>
          <p:spPr>
            <a:xfrm>
              <a:off x="539552" y="4324489"/>
              <a:ext cx="2304256" cy="2304256"/>
            </a:xfrm>
            <a:prstGeom prst="pie">
              <a:avLst>
                <a:gd name="adj1" fmla="val 10805447"/>
                <a:gd name="adj2" fmla="val 16200000"/>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grpSp>
        <p:nvGrpSpPr>
          <p:cNvPr id="18" name="Skupina 17"/>
          <p:cNvGrpSpPr/>
          <p:nvPr/>
        </p:nvGrpSpPr>
        <p:grpSpPr>
          <a:xfrm>
            <a:off x="6427754" y="4321729"/>
            <a:ext cx="2304256" cy="2309776"/>
            <a:chOff x="6444208" y="4321729"/>
            <a:chExt cx="2304256" cy="2309776"/>
          </a:xfrm>
        </p:grpSpPr>
        <p:sp>
          <p:nvSpPr>
            <p:cNvPr id="9" name="Výseč 8"/>
            <p:cNvSpPr/>
            <p:nvPr/>
          </p:nvSpPr>
          <p:spPr>
            <a:xfrm flipH="1">
              <a:off x="6444208" y="4321729"/>
              <a:ext cx="2304256" cy="2304256"/>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0" name="Výseč 9"/>
            <p:cNvSpPr/>
            <p:nvPr/>
          </p:nvSpPr>
          <p:spPr>
            <a:xfrm rot="10800000">
              <a:off x="6444208" y="4327249"/>
              <a:ext cx="2304256" cy="2304256"/>
            </a:xfrm>
            <a:prstGeom prst="pie">
              <a:avLst>
                <a:gd name="adj1" fmla="val 10805447"/>
                <a:gd name="adj2" fmla="val 16200000"/>
              </a:avLst>
            </a:prstGeom>
            <a:solidFill>
              <a:srgbClr val="0099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1" name="Výseč 10"/>
            <p:cNvSpPr/>
            <p:nvPr/>
          </p:nvSpPr>
          <p:spPr>
            <a:xfrm rot="16200000">
              <a:off x="6444208" y="4324488"/>
              <a:ext cx="2304256" cy="2304256"/>
            </a:xfrm>
            <a:prstGeom prst="pie">
              <a:avLst>
                <a:gd name="adj1" fmla="val 10805447"/>
                <a:gd name="adj2" fmla="val 16200000"/>
              </a:avLst>
            </a:prstGeom>
            <a:solidFill>
              <a:srgbClr val="0099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2" name="Výseč 11"/>
            <p:cNvSpPr/>
            <p:nvPr/>
          </p:nvSpPr>
          <p:spPr>
            <a:xfrm>
              <a:off x="6444208" y="4321729"/>
              <a:ext cx="2304256" cy="2304256"/>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spTree>
    <p:extLst>
      <p:ext uri="{BB962C8B-B14F-4D97-AF65-F5344CB8AC3E}">
        <p14:creationId xmlns:p14="http://schemas.microsoft.com/office/powerpoint/2010/main" val="147875726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2000" tmFilter="0, 0; .2, .5; .8, .5; 1, 0"/>
                                        <p:tgtEl>
                                          <p:spTgt spid="3"/>
                                        </p:tgtEl>
                                      </p:cBhvr>
                                    </p:animEffect>
                                    <p:animScale>
                                      <p:cBhvr>
                                        <p:cTn id="7" dur="1000" autoRev="1" fill="hold"/>
                                        <p:tgtEl>
                                          <p:spTgt spid="3"/>
                                        </p:tgtEl>
                                      </p:cBhvr>
                                      <p:by x="105000" y="105000"/>
                                    </p:animScale>
                                  </p:childTnLst>
                                </p:cTn>
                              </p:par>
                              <p:par>
                                <p:cTn id="8" presetID="1" presetClass="mediacall" presetSubtype="0" fill="hold" nodeType="withEffect">
                                  <p:stCondLst>
                                    <p:cond delay="0"/>
                                  </p:stCondLst>
                                  <p:childTnLst>
                                    <p:cmd type="call" cmd="playFrom(0.0)">
                                      <p:cBhvr>
                                        <p:cTn id="9" dur="3829" fill="hold"/>
                                        <p:tgtEl>
                                          <p:spTgt spid="8"/>
                                        </p:tgtEl>
                                      </p:cBhvr>
                                    </p:cmd>
                                  </p:childTnLst>
                                </p:cTn>
                              </p:par>
                            </p:childTnLst>
                          </p:cTn>
                        </p:par>
                      </p:childTnLst>
                    </p:cTn>
                  </p:par>
                </p:childTnLst>
              </p:cTn>
              <p:nextCondLst>
                <p:cond evt="onClick" delay="0">
                  <p:tgtEl>
                    <p:spTgt spid="3"/>
                  </p:tgtEl>
                </p:cond>
              </p:nextCondLst>
            </p:seq>
            <p:audio>
              <p:cMediaNode vol="80000">
                <p:cTn id="10" fill="hold" display="0">
                  <p:stCondLst>
                    <p:cond delay="indefinite"/>
                  </p:stCondLst>
                  <p:endCondLst>
                    <p:cond evt="onStopAudio" delay="0">
                      <p:tgtEl>
                        <p:sldTgt/>
                      </p:tgtEl>
                    </p:cond>
                  </p:endCondLst>
                </p:cTn>
                <p:tgtEl>
                  <p:spTgt spid="8"/>
                </p:tgtEl>
              </p:cMediaNode>
            </p:audio>
            <p:audio>
              <p:cMediaNode vol="80000">
                <p:cTn id="11" fill="hold" display="0">
                  <p:stCondLst>
                    <p:cond delay="indefinite"/>
                  </p:stCondLst>
                  <p:endCondLst>
                    <p:cond evt="onStopAudio" delay="0">
                      <p:tgtEl>
                        <p:sldTgt/>
                      </p:tgtEl>
                    </p:cond>
                  </p:endCondLst>
                </p:cTn>
                <p:tgtEl>
                  <p:spTgt spid="13"/>
                </p:tgtEl>
              </p:cMediaNode>
            </p:audio>
            <p:seq concurrent="1" nextAc="seek">
              <p:cTn id="12" restart="whenNotActive" fill="hold" evtFilter="cancelBubble" nodeType="interactiveSeq">
                <p:stCondLst>
                  <p:cond evt="onClick" delay="0">
                    <p:tgtEl>
                      <p:spTgt spid="18"/>
                    </p:tgtEl>
                  </p:cond>
                </p:stCondLst>
                <p:endSync evt="end" delay="0">
                  <p:rtn val="all"/>
                </p:endSync>
                <p:childTnLst>
                  <p:par>
                    <p:cTn id="13" fill="hold">
                      <p:stCondLst>
                        <p:cond delay="0"/>
                      </p:stCondLst>
                      <p:childTnLst>
                        <p:par>
                          <p:cTn id="14" fill="hold">
                            <p:stCondLst>
                              <p:cond delay="0"/>
                            </p:stCondLst>
                            <p:childTnLst>
                              <p:par>
                                <p:cTn id="15" presetID="1" presetClass="mediacall" presetSubtype="0" fill="hold" nodeType="clickEffect">
                                  <p:stCondLst>
                                    <p:cond delay="0"/>
                                  </p:stCondLst>
                                  <p:childTnLst>
                                    <p:cmd type="call" cmd="playFrom(0.0)">
                                      <p:cBhvr>
                                        <p:cTn id="16" dur="5684" fill="hold"/>
                                        <p:tgtEl>
                                          <p:spTgt spid="13"/>
                                        </p:tgtEl>
                                      </p:cBhvr>
                                    </p:cmd>
                                  </p:childTnLst>
                                </p:cTn>
                              </p:par>
                            </p:childTnLst>
                          </p:cTn>
                        </p:par>
                      </p:childTnLst>
                    </p:cTn>
                  </p:par>
                </p:childTnLst>
              </p:cTn>
              <p:nextCondLst>
                <p:cond evt="onClick" delay="0">
                  <p:tgtEl>
                    <p:spTgt spid="18"/>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11" name="Skupina 10"/>
          <p:cNvGrpSpPr/>
          <p:nvPr/>
        </p:nvGrpSpPr>
        <p:grpSpPr>
          <a:xfrm>
            <a:off x="2555776" y="184250"/>
            <a:ext cx="3604879" cy="3532782"/>
            <a:chOff x="3995936" y="1844824"/>
            <a:chExt cx="2304256" cy="2307016"/>
          </a:xfrm>
        </p:grpSpPr>
        <p:sp>
          <p:nvSpPr>
            <p:cNvPr id="12" name="Výseč 11"/>
            <p:cNvSpPr/>
            <p:nvPr/>
          </p:nvSpPr>
          <p:spPr>
            <a:xfrm flipH="1">
              <a:off x="3995936" y="1844824"/>
              <a:ext cx="2304256" cy="2304256"/>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3" name="Výseč 12"/>
            <p:cNvSpPr/>
            <p:nvPr/>
          </p:nvSpPr>
          <p:spPr>
            <a:xfrm rot="10800000">
              <a:off x="3995936" y="1847584"/>
              <a:ext cx="2304256" cy="2304256"/>
            </a:xfrm>
            <a:prstGeom prst="pie">
              <a:avLst>
                <a:gd name="adj1" fmla="val 10805447"/>
                <a:gd name="adj2" fmla="val 16200000"/>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4" name="Výseč 13"/>
            <p:cNvSpPr/>
            <p:nvPr/>
          </p:nvSpPr>
          <p:spPr>
            <a:xfrm rot="16200000">
              <a:off x="3995936" y="1847583"/>
              <a:ext cx="2304256" cy="2304256"/>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5" name="Výseč 14"/>
            <p:cNvSpPr/>
            <p:nvPr/>
          </p:nvSpPr>
          <p:spPr>
            <a:xfrm>
              <a:off x="3995936" y="1844824"/>
              <a:ext cx="2304256" cy="2304256"/>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sp>
        <p:nvSpPr>
          <p:cNvPr id="9" name="Tlačítko akce: Vlastní 8">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8" name="nene.zkus to ještě jednou.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242864" y="5194979"/>
            <a:ext cx="609600" cy="609600"/>
          </a:xfrm>
          <a:prstGeom prst="rect">
            <a:avLst/>
          </a:prstGeom>
        </p:spPr>
      </p:pic>
      <p:pic>
        <p:nvPicPr>
          <p:cNvPr id="7" name="ano. výborně.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7291536" y="5215192"/>
            <a:ext cx="609600" cy="609600"/>
          </a:xfrm>
          <a:prstGeom prst="rect">
            <a:avLst/>
          </a:prstGeom>
        </p:spPr>
      </p:pic>
      <p:grpSp>
        <p:nvGrpSpPr>
          <p:cNvPr id="6" name="Skupina 5"/>
          <p:cNvGrpSpPr/>
          <p:nvPr/>
        </p:nvGrpSpPr>
        <p:grpSpPr>
          <a:xfrm>
            <a:off x="6444208" y="4365104"/>
            <a:ext cx="2304256" cy="2307016"/>
            <a:chOff x="3995936" y="1844824"/>
            <a:chExt cx="2304256" cy="2307016"/>
          </a:xfrm>
        </p:grpSpPr>
        <p:sp>
          <p:nvSpPr>
            <p:cNvPr id="2" name="Výseč 1"/>
            <p:cNvSpPr/>
            <p:nvPr/>
          </p:nvSpPr>
          <p:spPr>
            <a:xfrm flipH="1">
              <a:off x="3995936" y="1844824"/>
              <a:ext cx="2304256" cy="2304256"/>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3" name="Výseč 2"/>
            <p:cNvSpPr/>
            <p:nvPr/>
          </p:nvSpPr>
          <p:spPr>
            <a:xfrm rot="10800000">
              <a:off x="3995936" y="1847584"/>
              <a:ext cx="2304256" cy="2304256"/>
            </a:xfrm>
            <a:prstGeom prst="pie">
              <a:avLst>
                <a:gd name="adj1" fmla="val 10805447"/>
                <a:gd name="adj2" fmla="val 16200000"/>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4" name="Výseč 3"/>
            <p:cNvSpPr/>
            <p:nvPr/>
          </p:nvSpPr>
          <p:spPr>
            <a:xfrm rot="16200000">
              <a:off x="3995936" y="1847583"/>
              <a:ext cx="2304256" cy="2304256"/>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5" name="Výseč 4"/>
            <p:cNvSpPr/>
            <p:nvPr/>
          </p:nvSpPr>
          <p:spPr>
            <a:xfrm>
              <a:off x="3995936" y="1844824"/>
              <a:ext cx="2304256" cy="2304256"/>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cxnSp>
        <p:nvCxnSpPr>
          <p:cNvPr id="16" name="Přímá spojnice 15"/>
          <p:cNvCxnSpPr/>
          <p:nvPr/>
        </p:nvCxnSpPr>
        <p:spPr>
          <a:xfrm>
            <a:off x="0" y="4005064"/>
            <a:ext cx="9144000"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2" name="Skupina 21"/>
          <p:cNvGrpSpPr/>
          <p:nvPr/>
        </p:nvGrpSpPr>
        <p:grpSpPr>
          <a:xfrm>
            <a:off x="395536" y="4347651"/>
            <a:ext cx="2304256" cy="2307016"/>
            <a:chOff x="395536" y="4362344"/>
            <a:chExt cx="2304256" cy="2307016"/>
          </a:xfrm>
        </p:grpSpPr>
        <p:sp>
          <p:nvSpPr>
            <p:cNvPr id="18" name="Výseč 17"/>
            <p:cNvSpPr/>
            <p:nvPr/>
          </p:nvSpPr>
          <p:spPr>
            <a:xfrm flipH="1">
              <a:off x="395536" y="4362344"/>
              <a:ext cx="2304256" cy="2304256"/>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9" name="Výseč 18"/>
            <p:cNvSpPr/>
            <p:nvPr/>
          </p:nvSpPr>
          <p:spPr>
            <a:xfrm rot="10800000">
              <a:off x="395536" y="4365104"/>
              <a:ext cx="2304256" cy="2304256"/>
            </a:xfrm>
            <a:prstGeom prst="pie">
              <a:avLst>
                <a:gd name="adj1" fmla="val 10805447"/>
                <a:gd name="adj2" fmla="val 16200000"/>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20" name="Výseč 19"/>
            <p:cNvSpPr/>
            <p:nvPr/>
          </p:nvSpPr>
          <p:spPr>
            <a:xfrm rot="16200000">
              <a:off x="395536" y="4365103"/>
              <a:ext cx="2304256" cy="2304256"/>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21" name="Výseč 20"/>
            <p:cNvSpPr/>
            <p:nvPr/>
          </p:nvSpPr>
          <p:spPr>
            <a:xfrm>
              <a:off x="395536" y="4362344"/>
              <a:ext cx="2304256" cy="2304256"/>
            </a:xfrm>
            <a:prstGeom prst="pie">
              <a:avLst>
                <a:gd name="adj1" fmla="val 10805447"/>
                <a:gd name="adj2" fmla="val 16200000"/>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spTree>
    <p:extLst>
      <p:ext uri="{BB962C8B-B14F-4D97-AF65-F5344CB8AC3E}">
        <p14:creationId xmlns:p14="http://schemas.microsoft.com/office/powerpoint/2010/main" val="31749352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2000" tmFilter="0, 0; .2, .5; .8, .5; 1, 0"/>
                                        <p:tgtEl>
                                          <p:spTgt spid="6"/>
                                        </p:tgtEl>
                                      </p:cBhvr>
                                    </p:animEffect>
                                    <p:animScale>
                                      <p:cBhvr>
                                        <p:cTn id="7" dur="1000" autoRev="1" fill="hold"/>
                                        <p:tgtEl>
                                          <p:spTgt spid="6"/>
                                        </p:tgtEl>
                                      </p:cBhvr>
                                      <p:by x="105000" y="105000"/>
                                    </p:animScale>
                                  </p:childTnLst>
                                </p:cTn>
                              </p:par>
                              <p:par>
                                <p:cTn id="8" presetID="1" presetClass="mediacall" presetSubtype="0" fill="hold" nodeType="withEffect">
                                  <p:stCondLst>
                                    <p:cond delay="0"/>
                                  </p:stCondLst>
                                  <p:childTnLst>
                                    <p:cmd type="call" cmd="playFrom(0.0)">
                                      <p:cBhvr>
                                        <p:cTn id="9" dur="3829" fill="hold"/>
                                        <p:tgtEl>
                                          <p:spTgt spid="7"/>
                                        </p:tgtEl>
                                      </p:cBhvr>
                                    </p:cmd>
                                  </p:childTnLst>
                                </p:cTn>
                              </p:par>
                            </p:childTnLst>
                          </p:cTn>
                        </p:par>
                      </p:childTnLst>
                    </p:cTn>
                  </p:par>
                </p:childTnLst>
              </p:cTn>
              <p:nextCondLst>
                <p:cond evt="onClick" delay="0">
                  <p:tgtEl>
                    <p:spTgt spid="6"/>
                  </p:tgtEl>
                </p:cond>
              </p:nextCondLst>
            </p:seq>
            <p:audio>
              <p:cMediaNode vol="80000">
                <p:cTn id="10" fill="hold" display="0">
                  <p:stCondLst>
                    <p:cond delay="indefinite"/>
                  </p:stCondLst>
                  <p:endCondLst>
                    <p:cond evt="onStopAudio" delay="0">
                      <p:tgtEl>
                        <p:sldTgt/>
                      </p:tgtEl>
                    </p:cond>
                  </p:endCondLst>
                </p:cTn>
                <p:tgtEl>
                  <p:spTgt spid="7"/>
                </p:tgtEl>
              </p:cMediaNode>
            </p:audio>
            <p:audio>
              <p:cMediaNode vol="80000">
                <p:cTn id="11" fill="hold" display="0">
                  <p:stCondLst>
                    <p:cond delay="indefinite"/>
                  </p:stCondLst>
                  <p:endCondLst>
                    <p:cond evt="onStopAudio" delay="0">
                      <p:tgtEl>
                        <p:sldTgt/>
                      </p:tgtEl>
                    </p:cond>
                  </p:endCondLst>
                </p:cTn>
                <p:tgtEl>
                  <p:spTgt spid="8"/>
                </p:tgtEl>
              </p:cMediaNode>
            </p:audio>
            <p:seq concurrent="1" nextAc="seek">
              <p:cTn id="12" restart="whenNotActive" fill="hold" evtFilter="cancelBubble" nodeType="interactiveSeq">
                <p:stCondLst>
                  <p:cond evt="onClick" delay="0">
                    <p:tgtEl>
                      <p:spTgt spid="22"/>
                    </p:tgtEl>
                  </p:cond>
                </p:stCondLst>
                <p:endSync evt="end" delay="0">
                  <p:rtn val="all"/>
                </p:endSync>
                <p:childTnLst>
                  <p:par>
                    <p:cTn id="13" fill="hold">
                      <p:stCondLst>
                        <p:cond delay="0"/>
                      </p:stCondLst>
                      <p:childTnLst>
                        <p:par>
                          <p:cTn id="14" fill="hold">
                            <p:stCondLst>
                              <p:cond delay="0"/>
                            </p:stCondLst>
                            <p:childTnLst>
                              <p:par>
                                <p:cTn id="15" presetID="1" presetClass="mediacall" presetSubtype="0" fill="hold" nodeType="clickEffect">
                                  <p:stCondLst>
                                    <p:cond delay="0"/>
                                  </p:stCondLst>
                                  <p:childTnLst>
                                    <p:cmd type="call" cmd="playFrom(0.0)">
                                      <p:cBhvr>
                                        <p:cTn id="16" dur="5684" fill="hold"/>
                                        <p:tgtEl>
                                          <p:spTgt spid="8"/>
                                        </p:tgtEl>
                                      </p:cBhvr>
                                    </p:cmd>
                                  </p:childTnLst>
                                </p:cTn>
                              </p:par>
                            </p:childTnLst>
                          </p:cTn>
                        </p:par>
                      </p:childTnLst>
                    </p:cTn>
                  </p:par>
                </p:childTnLst>
              </p:cTn>
              <p:nextCondLst>
                <p:cond evt="onClick" delay="0">
                  <p:tgtEl>
                    <p:spTgt spid="2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8" name="Skupina 7"/>
          <p:cNvGrpSpPr/>
          <p:nvPr/>
        </p:nvGrpSpPr>
        <p:grpSpPr>
          <a:xfrm>
            <a:off x="2915816" y="332656"/>
            <a:ext cx="3528392" cy="3456384"/>
            <a:chOff x="2915816" y="548680"/>
            <a:chExt cx="2304256" cy="2307016"/>
          </a:xfrm>
        </p:grpSpPr>
        <p:sp>
          <p:nvSpPr>
            <p:cNvPr id="4" name="Výseč 3"/>
            <p:cNvSpPr/>
            <p:nvPr/>
          </p:nvSpPr>
          <p:spPr>
            <a:xfrm flipH="1">
              <a:off x="2915816" y="548680"/>
              <a:ext cx="2304256" cy="2304256"/>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5" name="Výseč 4"/>
            <p:cNvSpPr/>
            <p:nvPr/>
          </p:nvSpPr>
          <p:spPr>
            <a:xfrm rot="10800000">
              <a:off x="2915816" y="551440"/>
              <a:ext cx="2304256" cy="2304256"/>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6" name="Výseč 5"/>
            <p:cNvSpPr/>
            <p:nvPr/>
          </p:nvSpPr>
          <p:spPr>
            <a:xfrm rot="16200000">
              <a:off x="2915816" y="551439"/>
              <a:ext cx="2304256" cy="2304256"/>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7" name="Výseč 6"/>
            <p:cNvSpPr/>
            <p:nvPr/>
          </p:nvSpPr>
          <p:spPr>
            <a:xfrm>
              <a:off x="2915816" y="548680"/>
              <a:ext cx="2304256" cy="2304256"/>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sp>
        <p:nvSpPr>
          <p:cNvPr id="20" name="Tlačítko akce: Vlastní 19">
            <a:hlinkClick r:id="" action="ppaction://noaction" highlightClick="1"/>
          </p:cNvPr>
          <p:cNvSpPr/>
          <p:nvPr/>
        </p:nvSpPr>
        <p:spPr>
          <a:xfrm>
            <a:off x="-568"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4" name="nene.zkus to ještě jednou.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165926" y="5180326"/>
            <a:ext cx="609600" cy="609600"/>
          </a:xfrm>
          <a:prstGeom prst="rect">
            <a:avLst/>
          </a:prstGeom>
        </p:spPr>
      </p:pic>
      <p:pic>
        <p:nvPicPr>
          <p:cNvPr id="3" name="ano. výborně.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1479709" y="5164227"/>
            <a:ext cx="609600" cy="609600"/>
          </a:xfrm>
          <a:prstGeom prst="rect">
            <a:avLst/>
          </a:prstGeom>
        </p:spPr>
      </p:pic>
      <p:cxnSp>
        <p:nvCxnSpPr>
          <p:cNvPr id="2" name="Přímá spojnice 1"/>
          <p:cNvCxnSpPr/>
          <p:nvPr/>
        </p:nvCxnSpPr>
        <p:spPr>
          <a:xfrm>
            <a:off x="0" y="4005064"/>
            <a:ext cx="9144000"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grpSp>
        <p:nvGrpSpPr>
          <p:cNvPr id="9" name="Skupina 8"/>
          <p:cNvGrpSpPr/>
          <p:nvPr/>
        </p:nvGrpSpPr>
        <p:grpSpPr>
          <a:xfrm>
            <a:off x="539552" y="4221088"/>
            <a:ext cx="2489914" cy="2492896"/>
            <a:chOff x="2915816" y="548680"/>
            <a:chExt cx="2304256" cy="2307016"/>
          </a:xfrm>
        </p:grpSpPr>
        <p:sp>
          <p:nvSpPr>
            <p:cNvPr id="10" name="Výseč 9"/>
            <p:cNvSpPr/>
            <p:nvPr/>
          </p:nvSpPr>
          <p:spPr>
            <a:xfrm flipH="1">
              <a:off x="2915816" y="548680"/>
              <a:ext cx="2304256" cy="2304256"/>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1" name="Výseč 10"/>
            <p:cNvSpPr/>
            <p:nvPr/>
          </p:nvSpPr>
          <p:spPr>
            <a:xfrm rot="10800000">
              <a:off x="2915816" y="551440"/>
              <a:ext cx="2304256" cy="2304256"/>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2" name="Výseč 11"/>
            <p:cNvSpPr/>
            <p:nvPr/>
          </p:nvSpPr>
          <p:spPr>
            <a:xfrm rot="16200000">
              <a:off x="2915816" y="551439"/>
              <a:ext cx="2304256" cy="2304256"/>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3" name="Výseč 12"/>
            <p:cNvSpPr/>
            <p:nvPr/>
          </p:nvSpPr>
          <p:spPr>
            <a:xfrm>
              <a:off x="2915816" y="548680"/>
              <a:ext cx="2304256" cy="2304256"/>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grpSp>
        <p:nvGrpSpPr>
          <p:cNvPr id="19" name="Skupina 18"/>
          <p:cNvGrpSpPr/>
          <p:nvPr/>
        </p:nvGrpSpPr>
        <p:grpSpPr>
          <a:xfrm>
            <a:off x="6225769" y="4215510"/>
            <a:ext cx="2489914" cy="2492896"/>
            <a:chOff x="6372200" y="4362508"/>
            <a:chExt cx="2167578" cy="2170174"/>
          </a:xfrm>
        </p:grpSpPr>
        <p:sp>
          <p:nvSpPr>
            <p:cNvPr id="15" name="Výseč 14"/>
            <p:cNvSpPr/>
            <p:nvPr/>
          </p:nvSpPr>
          <p:spPr>
            <a:xfrm flipH="1">
              <a:off x="6372200" y="4362508"/>
              <a:ext cx="2167578" cy="216757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6" name="Výseč 15"/>
            <p:cNvSpPr/>
            <p:nvPr/>
          </p:nvSpPr>
          <p:spPr>
            <a:xfrm rot="10800000">
              <a:off x="6372200" y="4365104"/>
              <a:ext cx="2167578" cy="2167578"/>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7" name="Výseč 16"/>
            <p:cNvSpPr/>
            <p:nvPr/>
          </p:nvSpPr>
          <p:spPr>
            <a:xfrm rot="16200000">
              <a:off x="6372200" y="4365103"/>
              <a:ext cx="2167578" cy="2167578"/>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8" name="Výseč 17"/>
            <p:cNvSpPr/>
            <p:nvPr/>
          </p:nvSpPr>
          <p:spPr>
            <a:xfrm>
              <a:off x="6372200" y="4362508"/>
              <a:ext cx="2167578" cy="216757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spTree>
    <p:extLst>
      <p:ext uri="{BB962C8B-B14F-4D97-AF65-F5344CB8AC3E}">
        <p14:creationId xmlns:p14="http://schemas.microsoft.com/office/powerpoint/2010/main" val="11687560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2000" tmFilter="0, 0; .2, .5; .8, .5; 1, 0"/>
                                        <p:tgtEl>
                                          <p:spTgt spid="9"/>
                                        </p:tgtEl>
                                      </p:cBhvr>
                                    </p:animEffect>
                                    <p:animScale>
                                      <p:cBhvr>
                                        <p:cTn id="7" dur="1000" autoRev="1" fill="hold"/>
                                        <p:tgtEl>
                                          <p:spTgt spid="9"/>
                                        </p:tgtEl>
                                      </p:cBhvr>
                                      <p:by x="105000" y="105000"/>
                                    </p:animScale>
                                  </p:childTnLst>
                                </p:cTn>
                              </p:par>
                              <p:par>
                                <p:cTn id="8" presetID="1" presetClass="mediacall" presetSubtype="0" fill="hold" nodeType="withEffect">
                                  <p:stCondLst>
                                    <p:cond delay="0"/>
                                  </p:stCondLst>
                                  <p:childTnLst>
                                    <p:cmd type="call" cmd="playFrom(0.0)">
                                      <p:cBhvr>
                                        <p:cTn id="9" dur="3829" fill="hold"/>
                                        <p:tgtEl>
                                          <p:spTgt spid="3"/>
                                        </p:tgtEl>
                                      </p:cBhvr>
                                    </p:cmd>
                                  </p:childTnLst>
                                </p:cTn>
                              </p:par>
                            </p:childTnLst>
                          </p:cTn>
                        </p:par>
                      </p:childTnLst>
                    </p:cTn>
                  </p:par>
                </p:childTnLst>
              </p:cTn>
              <p:nextCondLst>
                <p:cond evt="onClick" delay="0">
                  <p:tgtEl>
                    <p:spTgt spid="9"/>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14"/>
                </p:tgtEl>
              </p:cMediaNode>
            </p:audio>
            <p:seq concurrent="1" nextAc="seek">
              <p:cTn id="12" restart="whenNotActive" fill="hold" evtFilter="cancelBubble" nodeType="interactiveSeq">
                <p:stCondLst>
                  <p:cond evt="onClick" delay="0">
                    <p:tgtEl>
                      <p:spTgt spid="19"/>
                    </p:tgtEl>
                  </p:cond>
                </p:stCondLst>
                <p:endSync evt="end" delay="0">
                  <p:rtn val="all"/>
                </p:endSync>
                <p:childTnLst>
                  <p:par>
                    <p:cTn id="13" fill="hold">
                      <p:stCondLst>
                        <p:cond delay="0"/>
                      </p:stCondLst>
                      <p:childTnLst>
                        <p:par>
                          <p:cTn id="14" fill="hold">
                            <p:stCondLst>
                              <p:cond delay="0"/>
                            </p:stCondLst>
                            <p:childTnLst>
                              <p:par>
                                <p:cTn id="15" presetID="1" presetClass="mediacall" presetSubtype="0" fill="hold" nodeType="clickEffect">
                                  <p:stCondLst>
                                    <p:cond delay="0"/>
                                  </p:stCondLst>
                                  <p:childTnLst>
                                    <p:cmd type="call" cmd="playFrom(0.0)">
                                      <p:cBhvr>
                                        <p:cTn id="16" dur="5684" fill="hold"/>
                                        <p:tgtEl>
                                          <p:spTgt spid="14"/>
                                        </p:tgtEl>
                                      </p:cBhvr>
                                    </p:cmd>
                                  </p:childTnLst>
                                </p:cTn>
                              </p:par>
                            </p:childTnLst>
                          </p:cTn>
                        </p:par>
                      </p:childTnLst>
                    </p:cTn>
                  </p:par>
                </p:childTnLst>
              </p:cTn>
              <p:nextCondLst>
                <p:cond evt="onClick" delay="0">
                  <p:tgtEl>
                    <p:spTgt spid="19"/>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14" name="Skupina 13"/>
          <p:cNvGrpSpPr/>
          <p:nvPr/>
        </p:nvGrpSpPr>
        <p:grpSpPr>
          <a:xfrm>
            <a:off x="2627784" y="260648"/>
            <a:ext cx="3492388" cy="3400746"/>
            <a:chOff x="2951820" y="404664"/>
            <a:chExt cx="3240359" cy="3155330"/>
          </a:xfrm>
        </p:grpSpPr>
        <p:sp>
          <p:nvSpPr>
            <p:cNvPr id="4" name="Výseč 3"/>
            <p:cNvSpPr/>
            <p:nvPr/>
          </p:nvSpPr>
          <p:spPr>
            <a:xfrm flipH="1">
              <a:off x="2951820" y="404664"/>
              <a:ext cx="3240359" cy="3151555"/>
            </a:xfrm>
            <a:prstGeom prst="pie">
              <a:avLst>
                <a:gd name="adj1" fmla="val 10805447"/>
                <a:gd name="adj2" fmla="val 16200000"/>
              </a:avLst>
            </a:prstGeom>
            <a:solidFill>
              <a:srgbClr val="0099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5" name="Výseč 4"/>
            <p:cNvSpPr/>
            <p:nvPr/>
          </p:nvSpPr>
          <p:spPr>
            <a:xfrm rot="10800000">
              <a:off x="2951820" y="408439"/>
              <a:ext cx="3240359" cy="3151555"/>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6" name="Výseč 5"/>
            <p:cNvSpPr/>
            <p:nvPr/>
          </p:nvSpPr>
          <p:spPr>
            <a:xfrm rot="16200000">
              <a:off x="2996222" y="364036"/>
              <a:ext cx="3151555" cy="3240359"/>
            </a:xfrm>
            <a:prstGeom prst="pie">
              <a:avLst>
                <a:gd name="adj1" fmla="val 10805447"/>
                <a:gd name="adj2" fmla="val 16200000"/>
              </a:avLst>
            </a:prstGeom>
            <a:solidFill>
              <a:srgbClr val="0099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7" name="Výseč 6"/>
            <p:cNvSpPr/>
            <p:nvPr/>
          </p:nvSpPr>
          <p:spPr>
            <a:xfrm>
              <a:off x="2951820" y="404664"/>
              <a:ext cx="3240359" cy="3151555"/>
            </a:xfrm>
            <a:prstGeom prst="pie">
              <a:avLst>
                <a:gd name="adj1" fmla="val 10805447"/>
                <a:gd name="adj2" fmla="val 16200000"/>
              </a:avLst>
            </a:prstGeom>
            <a:solidFill>
              <a:srgbClr val="0099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sp>
        <p:nvSpPr>
          <p:cNvPr id="13" name="Tlačítko akce: Vlastní 12">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8" name="nene.zkus to ještě jednou.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402062" y="5180877"/>
            <a:ext cx="609600" cy="609600"/>
          </a:xfrm>
          <a:prstGeom prst="rect">
            <a:avLst/>
          </a:prstGeom>
        </p:spPr>
      </p:pic>
      <p:pic>
        <p:nvPicPr>
          <p:cNvPr id="3" name="ano. výborně.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7276027" y="5164778"/>
            <a:ext cx="609600" cy="609600"/>
          </a:xfrm>
          <a:prstGeom prst="rect">
            <a:avLst/>
          </a:prstGeom>
        </p:spPr>
      </p:pic>
      <p:cxnSp>
        <p:nvCxnSpPr>
          <p:cNvPr id="2" name="Přímá spojnice 1"/>
          <p:cNvCxnSpPr/>
          <p:nvPr/>
        </p:nvCxnSpPr>
        <p:spPr>
          <a:xfrm>
            <a:off x="0" y="4005064"/>
            <a:ext cx="9144000"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0" name="Skupina 19"/>
          <p:cNvGrpSpPr/>
          <p:nvPr/>
        </p:nvGrpSpPr>
        <p:grpSpPr>
          <a:xfrm>
            <a:off x="461906" y="4221088"/>
            <a:ext cx="2489914" cy="2492896"/>
            <a:chOff x="671472" y="4365104"/>
            <a:chExt cx="2167578" cy="2170174"/>
          </a:xfrm>
        </p:grpSpPr>
        <p:sp>
          <p:nvSpPr>
            <p:cNvPr id="9" name="Výseč 8"/>
            <p:cNvSpPr/>
            <p:nvPr/>
          </p:nvSpPr>
          <p:spPr>
            <a:xfrm flipH="1">
              <a:off x="671472" y="4365104"/>
              <a:ext cx="2167578" cy="216757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0" name="Výseč 9"/>
            <p:cNvSpPr/>
            <p:nvPr/>
          </p:nvSpPr>
          <p:spPr>
            <a:xfrm rot="10800000">
              <a:off x="671472" y="4367700"/>
              <a:ext cx="2167578" cy="216757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1" name="Výseč 10"/>
            <p:cNvSpPr/>
            <p:nvPr/>
          </p:nvSpPr>
          <p:spPr>
            <a:xfrm rot="16200000">
              <a:off x="671472" y="4367699"/>
              <a:ext cx="2167578" cy="2167578"/>
            </a:xfrm>
            <a:prstGeom prst="pie">
              <a:avLst>
                <a:gd name="adj1" fmla="val 10805447"/>
                <a:gd name="adj2" fmla="val 16200000"/>
              </a:avLst>
            </a:prstGeom>
            <a:solidFill>
              <a:srgbClr val="0099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2" name="Výseč 11"/>
            <p:cNvSpPr/>
            <p:nvPr/>
          </p:nvSpPr>
          <p:spPr>
            <a:xfrm>
              <a:off x="671472" y="4365104"/>
              <a:ext cx="2167578" cy="2167578"/>
            </a:xfrm>
            <a:prstGeom prst="pie">
              <a:avLst>
                <a:gd name="adj1" fmla="val 10805447"/>
                <a:gd name="adj2" fmla="val 16200000"/>
              </a:avLst>
            </a:prstGeom>
            <a:solidFill>
              <a:srgbClr val="0099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grpSp>
        <p:nvGrpSpPr>
          <p:cNvPr id="15" name="Skupina 14"/>
          <p:cNvGrpSpPr/>
          <p:nvPr/>
        </p:nvGrpSpPr>
        <p:grpSpPr>
          <a:xfrm>
            <a:off x="6306650" y="4227351"/>
            <a:ext cx="2548356" cy="2481485"/>
            <a:chOff x="2951820" y="404664"/>
            <a:chExt cx="3240359" cy="3155330"/>
          </a:xfrm>
        </p:grpSpPr>
        <p:sp>
          <p:nvSpPr>
            <p:cNvPr id="16" name="Výseč 15"/>
            <p:cNvSpPr/>
            <p:nvPr/>
          </p:nvSpPr>
          <p:spPr>
            <a:xfrm flipH="1">
              <a:off x="2951820" y="404664"/>
              <a:ext cx="3240359" cy="3151555"/>
            </a:xfrm>
            <a:prstGeom prst="pie">
              <a:avLst>
                <a:gd name="adj1" fmla="val 10805447"/>
                <a:gd name="adj2" fmla="val 16200000"/>
              </a:avLst>
            </a:prstGeom>
            <a:solidFill>
              <a:srgbClr val="0099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7" name="Výseč 16"/>
            <p:cNvSpPr/>
            <p:nvPr/>
          </p:nvSpPr>
          <p:spPr>
            <a:xfrm rot="10800000">
              <a:off x="2951820" y="408439"/>
              <a:ext cx="3240359" cy="3151555"/>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8" name="Výseč 17"/>
            <p:cNvSpPr/>
            <p:nvPr/>
          </p:nvSpPr>
          <p:spPr>
            <a:xfrm rot="16200000">
              <a:off x="2996222" y="364036"/>
              <a:ext cx="3151555" cy="3240359"/>
            </a:xfrm>
            <a:prstGeom prst="pie">
              <a:avLst>
                <a:gd name="adj1" fmla="val 10805447"/>
                <a:gd name="adj2" fmla="val 16200000"/>
              </a:avLst>
            </a:prstGeom>
            <a:solidFill>
              <a:srgbClr val="0099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9" name="Výseč 18"/>
            <p:cNvSpPr/>
            <p:nvPr/>
          </p:nvSpPr>
          <p:spPr>
            <a:xfrm>
              <a:off x="2951820" y="404664"/>
              <a:ext cx="3240359" cy="3151555"/>
            </a:xfrm>
            <a:prstGeom prst="pie">
              <a:avLst>
                <a:gd name="adj1" fmla="val 10805447"/>
                <a:gd name="adj2" fmla="val 16200000"/>
              </a:avLst>
            </a:prstGeom>
            <a:solidFill>
              <a:srgbClr val="0099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spTree>
    <p:extLst>
      <p:ext uri="{BB962C8B-B14F-4D97-AF65-F5344CB8AC3E}">
        <p14:creationId xmlns:p14="http://schemas.microsoft.com/office/powerpoint/2010/main" val="322506185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5"/>
                    </p:tgtEl>
                  </p:cond>
                </p:stCondLst>
                <p:endSync evt="end" delay="0">
                  <p:rtn val="all"/>
                </p:endSync>
                <p:childTnLst>
                  <p:par>
                    <p:cTn id="3" fill="hold">
                      <p:stCondLst>
                        <p:cond delay="0"/>
                      </p:stCondLst>
                      <p:childTnLst>
                        <p:par>
                          <p:cTn id="4" fill="hold">
                            <p:stCondLst>
                              <p:cond delay="0"/>
                            </p:stCondLst>
                            <p:childTnLst>
                              <p:par>
                                <p:cTn id="5" presetID="26" presetClass="emph" presetSubtype="0" fill="hold" nodeType="withEffect">
                                  <p:stCondLst>
                                    <p:cond delay="0"/>
                                  </p:stCondLst>
                                  <p:childTnLst>
                                    <p:animEffect transition="out" filter="fade">
                                      <p:cBhvr>
                                        <p:cTn id="6" dur="2000" tmFilter="0, 0; .2, .5; .8, .5; 1, 0"/>
                                        <p:tgtEl>
                                          <p:spTgt spid="15"/>
                                        </p:tgtEl>
                                      </p:cBhvr>
                                    </p:animEffect>
                                    <p:animScale>
                                      <p:cBhvr>
                                        <p:cTn id="7" dur="1000" autoRev="1" fill="hold"/>
                                        <p:tgtEl>
                                          <p:spTgt spid="15"/>
                                        </p:tgtEl>
                                      </p:cBhvr>
                                      <p:by x="105000" y="105000"/>
                                    </p:animScale>
                                  </p:childTnLst>
                                </p:cTn>
                              </p:par>
                              <p:par>
                                <p:cTn id="8" presetID="1" presetClass="mediacall" presetSubtype="0" fill="hold" nodeType="withEffect">
                                  <p:stCondLst>
                                    <p:cond delay="0"/>
                                  </p:stCondLst>
                                  <p:childTnLst>
                                    <p:cmd type="call" cmd="playFrom(0.0)">
                                      <p:cBhvr>
                                        <p:cTn id="9" dur="3829" fill="hold"/>
                                        <p:tgtEl>
                                          <p:spTgt spid="3"/>
                                        </p:tgtEl>
                                      </p:cBhvr>
                                    </p:cmd>
                                  </p:childTnLst>
                                </p:cTn>
                              </p:par>
                            </p:childTnLst>
                          </p:cTn>
                        </p:par>
                      </p:childTnLst>
                    </p:cTn>
                  </p:par>
                </p:childTnLst>
              </p:cTn>
              <p:nextCondLst>
                <p:cond evt="onClick" delay="0">
                  <p:tgtEl>
                    <p:spTgt spid="15"/>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8"/>
                </p:tgtEl>
              </p:cMediaNode>
            </p:audio>
            <p:seq concurrent="1" nextAc="seek">
              <p:cTn id="12" restart="whenNotActive" fill="hold" evtFilter="cancelBubble" nodeType="interactiveSeq">
                <p:stCondLst>
                  <p:cond evt="onClick" delay="0">
                    <p:tgtEl>
                      <p:spTgt spid="20"/>
                    </p:tgtEl>
                  </p:cond>
                </p:stCondLst>
                <p:endSync evt="end" delay="0">
                  <p:rtn val="all"/>
                </p:endSync>
                <p:childTnLst>
                  <p:par>
                    <p:cTn id="13" fill="hold">
                      <p:stCondLst>
                        <p:cond delay="0"/>
                      </p:stCondLst>
                      <p:childTnLst>
                        <p:par>
                          <p:cTn id="14" fill="hold">
                            <p:stCondLst>
                              <p:cond delay="0"/>
                            </p:stCondLst>
                            <p:childTnLst>
                              <p:par>
                                <p:cTn id="15" presetID="1" presetClass="mediacall" presetSubtype="0" fill="hold" nodeType="clickEffect">
                                  <p:stCondLst>
                                    <p:cond delay="0"/>
                                  </p:stCondLst>
                                  <p:childTnLst>
                                    <p:cmd type="call" cmd="playFrom(0.0)">
                                      <p:cBhvr>
                                        <p:cTn id="16" dur="5684" fill="hold"/>
                                        <p:tgtEl>
                                          <p:spTgt spid="8"/>
                                        </p:tgtEl>
                                      </p:cBhvr>
                                    </p:cmd>
                                  </p:childTnLst>
                                </p:cTn>
                              </p:par>
                            </p:childTnLst>
                          </p:cTn>
                        </p:par>
                      </p:childTnLst>
                    </p:cTn>
                  </p:par>
                </p:childTnLst>
              </p:cTn>
              <p:nextCondLst>
                <p:cond evt="onClick" delay="0">
                  <p:tgtEl>
                    <p:spTgt spid="20"/>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20" name="Skupina 19"/>
          <p:cNvGrpSpPr/>
          <p:nvPr/>
        </p:nvGrpSpPr>
        <p:grpSpPr>
          <a:xfrm>
            <a:off x="2987824" y="260648"/>
            <a:ext cx="3456384" cy="3460524"/>
            <a:chOff x="2987824" y="260648"/>
            <a:chExt cx="3456384" cy="3460524"/>
          </a:xfrm>
        </p:grpSpPr>
        <p:sp>
          <p:nvSpPr>
            <p:cNvPr id="4" name="Výseč 3"/>
            <p:cNvSpPr/>
            <p:nvPr/>
          </p:nvSpPr>
          <p:spPr>
            <a:xfrm flipH="1">
              <a:off x="2987824" y="260648"/>
              <a:ext cx="3456384" cy="3456384"/>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5" name="Výseč 4"/>
            <p:cNvSpPr/>
            <p:nvPr/>
          </p:nvSpPr>
          <p:spPr>
            <a:xfrm rot="10800000">
              <a:off x="2987824" y="264788"/>
              <a:ext cx="3456384" cy="3456384"/>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6" name="Výseč 5"/>
            <p:cNvSpPr/>
            <p:nvPr/>
          </p:nvSpPr>
          <p:spPr>
            <a:xfrm rot="16200000">
              <a:off x="2987824" y="264786"/>
              <a:ext cx="3456384" cy="3456384"/>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7" name="Výseč 6"/>
            <p:cNvSpPr/>
            <p:nvPr/>
          </p:nvSpPr>
          <p:spPr>
            <a:xfrm>
              <a:off x="2987824" y="260648"/>
              <a:ext cx="3456384" cy="3456384"/>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sp>
        <p:nvSpPr>
          <p:cNvPr id="9" name="Tlačítko akce: Vlastní 8">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8" name="nene.zkus to ještě jednou.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511229" y="5072085"/>
            <a:ext cx="609600" cy="609600"/>
          </a:xfrm>
          <a:prstGeom prst="rect">
            <a:avLst/>
          </a:prstGeom>
        </p:spPr>
      </p:pic>
      <p:pic>
        <p:nvPicPr>
          <p:cNvPr id="3" name="ano. výborně.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1318541" y="5072085"/>
            <a:ext cx="609600" cy="609600"/>
          </a:xfrm>
          <a:prstGeom prst="rect">
            <a:avLst/>
          </a:prstGeom>
        </p:spPr>
      </p:pic>
      <p:cxnSp>
        <p:nvCxnSpPr>
          <p:cNvPr id="2" name="Přímá spojnice 1"/>
          <p:cNvCxnSpPr/>
          <p:nvPr/>
        </p:nvCxnSpPr>
        <p:spPr>
          <a:xfrm>
            <a:off x="0" y="4047728"/>
            <a:ext cx="9144000"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1" name="Skupina 20"/>
          <p:cNvGrpSpPr/>
          <p:nvPr/>
        </p:nvGrpSpPr>
        <p:grpSpPr>
          <a:xfrm>
            <a:off x="539552" y="4293096"/>
            <a:ext cx="2167578" cy="2170174"/>
            <a:chOff x="539552" y="4293096"/>
            <a:chExt cx="2167578" cy="2170174"/>
          </a:xfrm>
        </p:grpSpPr>
        <p:sp>
          <p:nvSpPr>
            <p:cNvPr id="11" name="Výseč 10"/>
            <p:cNvSpPr/>
            <p:nvPr/>
          </p:nvSpPr>
          <p:spPr>
            <a:xfrm flipH="1">
              <a:off x="539552" y="4293096"/>
              <a:ext cx="2167578" cy="216757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2" name="Výseč 11"/>
            <p:cNvSpPr/>
            <p:nvPr/>
          </p:nvSpPr>
          <p:spPr>
            <a:xfrm rot="10800000">
              <a:off x="539552" y="4295692"/>
              <a:ext cx="2167578" cy="2167578"/>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3" name="Výseč 12"/>
            <p:cNvSpPr/>
            <p:nvPr/>
          </p:nvSpPr>
          <p:spPr>
            <a:xfrm rot="16200000">
              <a:off x="539552" y="4295691"/>
              <a:ext cx="2167578" cy="2167578"/>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4" name="Výseč 13"/>
            <p:cNvSpPr/>
            <p:nvPr/>
          </p:nvSpPr>
          <p:spPr>
            <a:xfrm>
              <a:off x="539552" y="4293096"/>
              <a:ext cx="2167578" cy="216757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grpSp>
        <p:nvGrpSpPr>
          <p:cNvPr id="22" name="Skupina 21"/>
          <p:cNvGrpSpPr/>
          <p:nvPr/>
        </p:nvGrpSpPr>
        <p:grpSpPr>
          <a:xfrm>
            <a:off x="6732240" y="4295692"/>
            <a:ext cx="2167578" cy="2170174"/>
            <a:chOff x="6732240" y="4295692"/>
            <a:chExt cx="2167578" cy="2170174"/>
          </a:xfrm>
        </p:grpSpPr>
        <p:sp>
          <p:nvSpPr>
            <p:cNvPr id="16" name="Výseč 15"/>
            <p:cNvSpPr/>
            <p:nvPr/>
          </p:nvSpPr>
          <p:spPr>
            <a:xfrm flipH="1">
              <a:off x="6732240" y="4295692"/>
              <a:ext cx="2167578" cy="216757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7" name="Výseč 16"/>
            <p:cNvSpPr/>
            <p:nvPr/>
          </p:nvSpPr>
          <p:spPr>
            <a:xfrm rot="10800000">
              <a:off x="6732240" y="4298288"/>
              <a:ext cx="2167578" cy="2167578"/>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8" name="Výseč 17"/>
            <p:cNvSpPr/>
            <p:nvPr/>
          </p:nvSpPr>
          <p:spPr>
            <a:xfrm rot="16200000">
              <a:off x="6732240" y="4298287"/>
              <a:ext cx="2167578" cy="216757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9" name="Výseč 18"/>
            <p:cNvSpPr/>
            <p:nvPr/>
          </p:nvSpPr>
          <p:spPr>
            <a:xfrm>
              <a:off x="6732240" y="4295692"/>
              <a:ext cx="2167578" cy="2167578"/>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spTree>
    <p:extLst>
      <p:ext uri="{BB962C8B-B14F-4D97-AF65-F5344CB8AC3E}">
        <p14:creationId xmlns:p14="http://schemas.microsoft.com/office/powerpoint/2010/main" val="154877650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1"/>
                    </p:tgtEl>
                  </p:cond>
                </p:stCondLst>
                <p:endSync evt="end" delay="0">
                  <p:rtn val="all"/>
                </p:endSync>
                <p:childTnLst>
                  <p:par>
                    <p:cTn id="3" fill="hold">
                      <p:stCondLst>
                        <p:cond delay="0"/>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2000" tmFilter="0, 0; .2, .5; .8, .5; 1, 0"/>
                                        <p:tgtEl>
                                          <p:spTgt spid="21"/>
                                        </p:tgtEl>
                                      </p:cBhvr>
                                    </p:animEffect>
                                    <p:animScale>
                                      <p:cBhvr>
                                        <p:cTn id="7" dur="1000" autoRev="1" fill="hold"/>
                                        <p:tgtEl>
                                          <p:spTgt spid="21"/>
                                        </p:tgtEl>
                                      </p:cBhvr>
                                      <p:by x="105000" y="105000"/>
                                    </p:animScale>
                                  </p:childTnLst>
                                </p:cTn>
                              </p:par>
                              <p:par>
                                <p:cTn id="8" presetID="1" presetClass="mediacall" presetSubtype="0" fill="hold" nodeType="withEffect">
                                  <p:stCondLst>
                                    <p:cond delay="0"/>
                                  </p:stCondLst>
                                  <p:childTnLst>
                                    <p:cmd type="call" cmd="playFrom(0.0)">
                                      <p:cBhvr>
                                        <p:cTn id="9" dur="3829" fill="hold"/>
                                        <p:tgtEl>
                                          <p:spTgt spid="3"/>
                                        </p:tgtEl>
                                      </p:cBhvr>
                                    </p:cmd>
                                  </p:childTnLst>
                                </p:cTn>
                              </p:par>
                            </p:childTnLst>
                          </p:cTn>
                        </p:par>
                      </p:childTnLst>
                    </p:cTn>
                  </p:par>
                </p:childTnLst>
              </p:cTn>
              <p:nextCondLst>
                <p:cond evt="onClick" delay="0">
                  <p:tgtEl>
                    <p:spTgt spid="21"/>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8"/>
                </p:tgtEl>
              </p:cMediaNode>
            </p:audio>
            <p:seq concurrent="1" nextAc="seek">
              <p:cTn id="12" restart="whenNotActive" fill="hold" evtFilter="cancelBubble" nodeType="interactiveSeq">
                <p:stCondLst>
                  <p:cond evt="onClick" delay="0">
                    <p:tgtEl>
                      <p:spTgt spid="22"/>
                    </p:tgtEl>
                  </p:cond>
                </p:stCondLst>
                <p:endSync evt="end" delay="0">
                  <p:rtn val="all"/>
                </p:endSync>
                <p:childTnLst>
                  <p:par>
                    <p:cTn id="13" fill="hold">
                      <p:stCondLst>
                        <p:cond delay="0"/>
                      </p:stCondLst>
                      <p:childTnLst>
                        <p:par>
                          <p:cTn id="14" fill="hold">
                            <p:stCondLst>
                              <p:cond delay="0"/>
                            </p:stCondLst>
                            <p:childTnLst>
                              <p:par>
                                <p:cTn id="15" presetID="1" presetClass="mediacall" presetSubtype="0" fill="hold" nodeType="clickEffect">
                                  <p:stCondLst>
                                    <p:cond delay="0"/>
                                  </p:stCondLst>
                                  <p:childTnLst>
                                    <p:cmd type="call" cmd="playFrom(0.0)">
                                      <p:cBhvr>
                                        <p:cTn id="16" dur="5684" fill="hold"/>
                                        <p:tgtEl>
                                          <p:spTgt spid="8"/>
                                        </p:tgtEl>
                                      </p:cBhvr>
                                    </p:cmd>
                                  </p:childTnLst>
                                </p:cTn>
                              </p:par>
                            </p:childTnLst>
                          </p:cTn>
                        </p:par>
                      </p:childTnLst>
                    </p:cTn>
                  </p:par>
                </p:childTnLst>
              </p:cTn>
              <p:nextCondLst>
                <p:cond evt="onClick" delay="0">
                  <p:tgtEl>
                    <p:spTgt spid="2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9" name="Skupina 8"/>
          <p:cNvGrpSpPr/>
          <p:nvPr/>
        </p:nvGrpSpPr>
        <p:grpSpPr>
          <a:xfrm>
            <a:off x="3025679" y="332656"/>
            <a:ext cx="3092640" cy="3096344"/>
            <a:chOff x="3488211" y="476672"/>
            <a:chExt cx="2167578" cy="2170174"/>
          </a:xfrm>
        </p:grpSpPr>
        <p:sp>
          <p:nvSpPr>
            <p:cNvPr id="5" name="Výseč 4"/>
            <p:cNvSpPr/>
            <p:nvPr/>
          </p:nvSpPr>
          <p:spPr>
            <a:xfrm flipH="1">
              <a:off x="3488211" y="476672"/>
              <a:ext cx="2167578" cy="216757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6" name="Výseč 5"/>
            <p:cNvSpPr/>
            <p:nvPr/>
          </p:nvSpPr>
          <p:spPr>
            <a:xfrm rot="10800000">
              <a:off x="3488211" y="479268"/>
              <a:ext cx="2167578" cy="2167578"/>
            </a:xfrm>
            <a:prstGeom prst="pie">
              <a:avLst>
                <a:gd name="adj1" fmla="val 10805447"/>
                <a:gd name="adj2" fmla="val 16200000"/>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7" name="Výseč 6"/>
            <p:cNvSpPr/>
            <p:nvPr/>
          </p:nvSpPr>
          <p:spPr>
            <a:xfrm rot="16200000">
              <a:off x="3488211" y="479267"/>
              <a:ext cx="2167578" cy="216757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8" name="Výseč 7"/>
            <p:cNvSpPr/>
            <p:nvPr/>
          </p:nvSpPr>
          <p:spPr>
            <a:xfrm>
              <a:off x="3488211" y="476672"/>
              <a:ext cx="2167578" cy="2167578"/>
            </a:xfrm>
            <a:prstGeom prst="pie">
              <a:avLst>
                <a:gd name="adj1" fmla="val 10805447"/>
                <a:gd name="adj2" fmla="val 16200000"/>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sp>
        <p:nvSpPr>
          <p:cNvPr id="20" name="Tlačítko akce: Vlastní 19">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0" name="nene.zkus to ještě jednou.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295205" y="5112014"/>
            <a:ext cx="609600" cy="609600"/>
          </a:xfrm>
          <a:prstGeom prst="rect">
            <a:avLst/>
          </a:prstGeom>
        </p:spPr>
      </p:pic>
      <p:pic>
        <p:nvPicPr>
          <p:cNvPr id="4" name="nene.zkus to ještě jednou.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331640" y="5112014"/>
            <a:ext cx="609600" cy="609600"/>
          </a:xfrm>
          <a:prstGeom prst="rect">
            <a:avLst/>
          </a:prstGeom>
        </p:spPr>
      </p:pic>
      <p:pic>
        <p:nvPicPr>
          <p:cNvPr id="3" name="ano. výborně.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4267200" y="5117206"/>
            <a:ext cx="609600" cy="609600"/>
          </a:xfrm>
          <a:prstGeom prst="rect">
            <a:avLst/>
          </a:prstGeom>
        </p:spPr>
      </p:pic>
      <p:cxnSp>
        <p:nvCxnSpPr>
          <p:cNvPr id="2" name="Přímá spojnice 1"/>
          <p:cNvCxnSpPr/>
          <p:nvPr/>
        </p:nvCxnSpPr>
        <p:spPr>
          <a:xfrm>
            <a:off x="0" y="4047728"/>
            <a:ext cx="9144000"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6" name="Skupina 25"/>
          <p:cNvGrpSpPr/>
          <p:nvPr/>
        </p:nvGrpSpPr>
        <p:grpSpPr>
          <a:xfrm>
            <a:off x="467544" y="4335621"/>
            <a:ext cx="2167578" cy="2170174"/>
            <a:chOff x="467544" y="4335621"/>
            <a:chExt cx="2167578" cy="2170174"/>
          </a:xfrm>
        </p:grpSpPr>
        <p:sp>
          <p:nvSpPr>
            <p:cNvPr id="11" name="Výseč 10"/>
            <p:cNvSpPr/>
            <p:nvPr/>
          </p:nvSpPr>
          <p:spPr>
            <a:xfrm flipH="1">
              <a:off x="467544" y="4335621"/>
              <a:ext cx="2167578" cy="2167578"/>
            </a:xfrm>
            <a:prstGeom prst="pie">
              <a:avLst>
                <a:gd name="adj1" fmla="val 10805447"/>
                <a:gd name="adj2" fmla="val 16200000"/>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2" name="Výseč 11"/>
            <p:cNvSpPr/>
            <p:nvPr/>
          </p:nvSpPr>
          <p:spPr>
            <a:xfrm rot="10800000">
              <a:off x="467544" y="4338217"/>
              <a:ext cx="2167578" cy="216757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3" name="Výseč 12"/>
            <p:cNvSpPr/>
            <p:nvPr/>
          </p:nvSpPr>
          <p:spPr>
            <a:xfrm rot="16200000">
              <a:off x="467544" y="4338216"/>
              <a:ext cx="2167578" cy="216757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4" name="Výseč 13"/>
            <p:cNvSpPr/>
            <p:nvPr/>
          </p:nvSpPr>
          <p:spPr>
            <a:xfrm>
              <a:off x="467544" y="4335621"/>
              <a:ext cx="2167578" cy="2167578"/>
            </a:xfrm>
            <a:prstGeom prst="pie">
              <a:avLst>
                <a:gd name="adj1" fmla="val 10805447"/>
                <a:gd name="adj2" fmla="val 16200000"/>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grpSp>
        <p:nvGrpSpPr>
          <p:cNvPr id="15" name="Skupina 14"/>
          <p:cNvGrpSpPr/>
          <p:nvPr/>
        </p:nvGrpSpPr>
        <p:grpSpPr>
          <a:xfrm>
            <a:off x="3488211" y="4295692"/>
            <a:ext cx="2167578" cy="2170174"/>
            <a:chOff x="3488211" y="476672"/>
            <a:chExt cx="2167578" cy="2170174"/>
          </a:xfrm>
        </p:grpSpPr>
        <p:sp>
          <p:nvSpPr>
            <p:cNvPr id="16" name="Výseč 15"/>
            <p:cNvSpPr/>
            <p:nvPr/>
          </p:nvSpPr>
          <p:spPr>
            <a:xfrm flipH="1">
              <a:off x="3488211" y="476672"/>
              <a:ext cx="2167578" cy="216757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7" name="Výseč 16"/>
            <p:cNvSpPr/>
            <p:nvPr/>
          </p:nvSpPr>
          <p:spPr>
            <a:xfrm rot="10800000">
              <a:off x="3488211" y="479268"/>
              <a:ext cx="2167578" cy="2167578"/>
            </a:xfrm>
            <a:prstGeom prst="pie">
              <a:avLst>
                <a:gd name="adj1" fmla="val 10805447"/>
                <a:gd name="adj2" fmla="val 16200000"/>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8" name="Výseč 17"/>
            <p:cNvSpPr/>
            <p:nvPr/>
          </p:nvSpPr>
          <p:spPr>
            <a:xfrm rot="16200000">
              <a:off x="3488211" y="479267"/>
              <a:ext cx="2167578" cy="216757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9" name="Výseč 18"/>
            <p:cNvSpPr/>
            <p:nvPr/>
          </p:nvSpPr>
          <p:spPr>
            <a:xfrm>
              <a:off x="3488211" y="476672"/>
              <a:ext cx="2167578" cy="2167578"/>
            </a:xfrm>
            <a:prstGeom prst="pie">
              <a:avLst>
                <a:gd name="adj1" fmla="val 10805447"/>
                <a:gd name="adj2" fmla="val 16200000"/>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grpSp>
        <p:nvGrpSpPr>
          <p:cNvPr id="25" name="Skupina 24"/>
          <p:cNvGrpSpPr/>
          <p:nvPr/>
        </p:nvGrpSpPr>
        <p:grpSpPr>
          <a:xfrm>
            <a:off x="6516216" y="4333025"/>
            <a:ext cx="2167578" cy="2170174"/>
            <a:chOff x="6516216" y="4333025"/>
            <a:chExt cx="2167578" cy="2170174"/>
          </a:xfrm>
        </p:grpSpPr>
        <p:sp>
          <p:nvSpPr>
            <p:cNvPr id="21" name="Výseč 20"/>
            <p:cNvSpPr/>
            <p:nvPr/>
          </p:nvSpPr>
          <p:spPr>
            <a:xfrm flipH="1">
              <a:off x="6516216" y="4333025"/>
              <a:ext cx="2167578" cy="2167578"/>
            </a:xfrm>
            <a:prstGeom prst="pie">
              <a:avLst>
                <a:gd name="adj1" fmla="val 10805447"/>
                <a:gd name="adj2" fmla="val 16200000"/>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22" name="Výseč 21"/>
            <p:cNvSpPr/>
            <p:nvPr/>
          </p:nvSpPr>
          <p:spPr>
            <a:xfrm rot="10800000">
              <a:off x="6516216" y="4335621"/>
              <a:ext cx="2167578" cy="2167578"/>
            </a:xfrm>
            <a:prstGeom prst="pie">
              <a:avLst>
                <a:gd name="adj1" fmla="val 10805447"/>
                <a:gd name="adj2" fmla="val 16200000"/>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23" name="Výseč 22"/>
            <p:cNvSpPr/>
            <p:nvPr/>
          </p:nvSpPr>
          <p:spPr>
            <a:xfrm rot="16200000">
              <a:off x="6516216" y="4335620"/>
              <a:ext cx="2167578" cy="216757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24" name="Výseč 23"/>
            <p:cNvSpPr/>
            <p:nvPr/>
          </p:nvSpPr>
          <p:spPr>
            <a:xfrm>
              <a:off x="6516216" y="4333025"/>
              <a:ext cx="2167578" cy="216757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spTree>
    <p:extLst>
      <p:ext uri="{BB962C8B-B14F-4D97-AF65-F5344CB8AC3E}">
        <p14:creationId xmlns:p14="http://schemas.microsoft.com/office/powerpoint/2010/main" val="317978933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5"/>
                    </p:tgtEl>
                  </p:cond>
                </p:stCondLst>
                <p:endSync evt="end" delay="0">
                  <p:rtn val="all"/>
                </p:endSync>
                <p:childTnLst>
                  <p:par>
                    <p:cTn id="3" fill="hold">
                      <p:stCondLst>
                        <p:cond delay="0"/>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2000" tmFilter="0, 0; .2, .5; .8, .5; 1, 0"/>
                                        <p:tgtEl>
                                          <p:spTgt spid="15"/>
                                        </p:tgtEl>
                                      </p:cBhvr>
                                    </p:animEffect>
                                    <p:animScale>
                                      <p:cBhvr>
                                        <p:cTn id="7" dur="1000" autoRev="1" fill="hold"/>
                                        <p:tgtEl>
                                          <p:spTgt spid="15"/>
                                        </p:tgtEl>
                                      </p:cBhvr>
                                      <p:by x="105000" y="105000"/>
                                    </p:animScale>
                                  </p:childTnLst>
                                </p:cTn>
                              </p:par>
                              <p:par>
                                <p:cTn id="8" presetID="1" presetClass="mediacall" presetSubtype="0" fill="hold" nodeType="withEffect">
                                  <p:stCondLst>
                                    <p:cond delay="0"/>
                                  </p:stCondLst>
                                  <p:childTnLst>
                                    <p:cmd type="call" cmd="playFrom(0.0)">
                                      <p:cBhvr>
                                        <p:cTn id="9" dur="3829" fill="hold"/>
                                        <p:tgtEl>
                                          <p:spTgt spid="3"/>
                                        </p:tgtEl>
                                      </p:cBhvr>
                                    </p:cmd>
                                  </p:childTnLst>
                                </p:cTn>
                              </p:par>
                            </p:childTnLst>
                          </p:cTn>
                        </p:par>
                      </p:childTnLst>
                    </p:cTn>
                  </p:par>
                </p:childTnLst>
              </p:cTn>
              <p:nextCondLst>
                <p:cond evt="onClick" delay="0">
                  <p:tgtEl>
                    <p:spTgt spid="15"/>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4"/>
                </p:tgtEl>
              </p:cMediaNode>
            </p:audio>
            <p:seq concurrent="1" nextAc="seek">
              <p:cTn id="12" restart="whenNotActive" fill="hold" evtFilter="cancelBubble" nodeType="interactiveSeq">
                <p:stCondLst>
                  <p:cond evt="onClick" delay="0">
                    <p:tgtEl>
                      <p:spTgt spid="26"/>
                    </p:tgtEl>
                  </p:cond>
                </p:stCondLst>
                <p:endSync evt="end" delay="0">
                  <p:rtn val="all"/>
                </p:endSync>
                <p:childTnLst>
                  <p:par>
                    <p:cTn id="13" fill="hold">
                      <p:stCondLst>
                        <p:cond delay="0"/>
                      </p:stCondLst>
                      <p:childTnLst>
                        <p:par>
                          <p:cTn id="14" fill="hold">
                            <p:stCondLst>
                              <p:cond delay="0"/>
                            </p:stCondLst>
                            <p:childTnLst>
                              <p:par>
                                <p:cTn id="15" presetID="1" presetClass="mediacall" presetSubtype="0" fill="hold" nodeType="clickEffect">
                                  <p:stCondLst>
                                    <p:cond delay="0"/>
                                  </p:stCondLst>
                                  <p:childTnLst>
                                    <p:cmd type="call" cmd="playFrom(0.0)">
                                      <p:cBhvr>
                                        <p:cTn id="16" dur="5684" fill="hold"/>
                                        <p:tgtEl>
                                          <p:spTgt spid="4"/>
                                        </p:tgtEl>
                                      </p:cBhvr>
                                    </p:cmd>
                                  </p:childTnLst>
                                </p:cTn>
                              </p:par>
                            </p:childTnLst>
                          </p:cTn>
                        </p:par>
                      </p:childTnLst>
                    </p:cTn>
                  </p:par>
                </p:childTnLst>
              </p:cTn>
              <p:nextCondLst>
                <p:cond evt="onClick" delay="0">
                  <p:tgtEl>
                    <p:spTgt spid="26"/>
                  </p:tgtEl>
                </p:cond>
              </p:nextCondLst>
            </p:seq>
            <p:audio>
              <p:cMediaNode vol="80000">
                <p:cTn id="17" fill="hold" display="0">
                  <p:stCondLst>
                    <p:cond delay="indefinite"/>
                  </p:stCondLst>
                  <p:endCondLst>
                    <p:cond evt="onStopAudio" delay="0">
                      <p:tgtEl>
                        <p:sldTgt/>
                      </p:tgtEl>
                    </p:cond>
                  </p:endCondLst>
                </p:cTn>
                <p:tgtEl>
                  <p:spTgt spid="10"/>
                </p:tgtEl>
              </p:cMediaNode>
            </p:audio>
            <p:seq concurrent="1" nextAc="seek">
              <p:cTn id="18" restart="whenNotActive" fill="hold" evtFilter="cancelBubble" nodeType="interactiveSeq">
                <p:stCondLst>
                  <p:cond evt="onClick" delay="0">
                    <p:tgtEl>
                      <p:spTgt spid="25"/>
                    </p:tgtEl>
                  </p:cond>
                </p:stCondLst>
                <p:endSync evt="end" delay="0">
                  <p:rtn val="all"/>
                </p:endSync>
                <p:childTnLst>
                  <p:par>
                    <p:cTn id="19" fill="hold">
                      <p:stCondLst>
                        <p:cond delay="0"/>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5684" fill="hold"/>
                                        <p:tgtEl>
                                          <p:spTgt spid="10"/>
                                        </p:tgtEl>
                                      </p:cBhvr>
                                    </p:cmd>
                                  </p:childTnLst>
                                </p:cTn>
                              </p:par>
                            </p:childTnLst>
                          </p:cTn>
                        </p:par>
                      </p:childTnLst>
                    </p:cTn>
                  </p:par>
                </p:childTnLst>
              </p:cTn>
              <p:nextCondLst>
                <p:cond evt="onClick" delay="0">
                  <p:tgtEl>
                    <p:spTgt spid="25"/>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23" name="Skupina 22"/>
          <p:cNvGrpSpPr/>
          <p:nvPr/>
        </p:nvGrpSpPr>
        <p:grpSpPr>
          <a:xfrm>
            <a:off x="3034235" y="184592"/>
            <a:ext cx="3380327" cy="3384376"/>
            <a:chOff x="3034235" y="184592"/>
            <a:chExt cx="3380327" cy="3384376"/>
          </a:xfrm>
        </p:grpSpPr>
        <p:sp>
          <p:nvSpPr>
            <p:cNvPr id="4" name="Výseč 3"/>
            <p:cNvSpPr/>
            <p:nvPr/>
          </p:nvSpPr>
          <p:spPr>
            <a:xfrm flipH="1">
              <a:off x="3034235" y="184592"/>
              <a:ext cx="3380327" cy="3380328"/>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5" name="Výseč 4"/>
            <p:cNvSpPr/>
            <p:nvPr/>
          </p:nvSpPr>
          <p:spPr>
            <a:xfrm rot="10800000">
              <a:off x="3034235" y="188640"/>
              <a:ext cx="3380327" cy="338032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6" name="Výseč 5"/>
            <p:cNvSpPr/>
            <p:nvPr/>
          </p:nvSpPr>
          <p:spPr>
            <a:xfrm rot="16200000">
              <a:off x="3034235" y="188639"/>
              <a:ext cx="3380328" cy="3380327"/>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7" name="Výseč 6"/>
            <p:cNvSpPr/>
            <p:nvPr/>
          </p:nvSpPr>
          <p:spPr>
            <a:xfrm>
              <a:off x="3034235" y="184592"/>
              <a:ext cx="3380327" cy="3380328"/>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sp>
        <p:nvSpPr>
          <p:cNvPr id="18" name="Tlačítko akce: Vlastní 17">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3" name="nene.zkus to ještě jednou.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318540" y="5170649"/>
            <a:ext cx="609600" cy="609600"/>
          </a:xfrm>
          <a:prstGeom prst="rect">
            <a:avLst/>
          </a:prstGeom>
        </p:spPr>
      </p:pic>
      <p:pic>
        <p:nvPicPr>
          <p:cNvPr id="8" name="nene.zkus to ještě jednou.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419600" y="5170649"/>
            <a:ext cx="609600" cy="609600"/>
          </a:xfrm>
          <a:prstGeom prst="rect">
            <a:avLst/>
          </a:prstGeom>
        </p:spPr>
      </p:pic>
      <p:pic>
        <p:nvPicPr>
          <p:cNvPr id="3" name="ano. výborně.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7367213" y="5149285"/>
            <a:ext cx="609600" cy="609600"/>
          </a:xfrm>
          <a:prstGeom prst="rect">
            <a:avLst/>
          </a:prstGeom>
        </p:spPr>
      </p:pic>
      <p:cxnSp>
        <p:nvCxnSpPr>
          <p:cNvPr id="2" name="Přímá spojnice 1"/>
          <p:cNvCxnSpPr/>
          <p:nvPr/>
        </p:nvCxnSpPr>
        <p:spPr>
          <a:xfrm>
            <a:off x="0" y="4047728"/>
            <a:ext cx="9144000"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5" name="Skupina 24"/>
          <p:cNvGrpSpPr/>
          <p:nvPr/>
        </p:nvGrpSpPr>
        <p:grpSpPr>
          <a:xfrm>
            <a:off x="6588224" y="4362508"/>
            <a:ext cx="2167578" cy="2170174"/>
            <a:chOff x="6588224" y="4362508"/>
            <a:chExt cx="2167578" cy="2170174"/>
          </a:xfrm>
        </p:grpSpPr>
        <p:sp>
          <p:nvSpPr>
            <p:cNvPr id="9" name="Výseč 8"/>
            <p:cNvSpPr/>
            <p:nvPr/>
          </p:nvSpPr>
          <p:spPr>
            <a:xfrm flipH="1">
              <a:off x="6588224" y="4362508"/>
              <a:ext cx="2167578" cy="2167578"/>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0" name="Výseč 9"/>
            <p:cNvSpPr/>
            <p:nvPr/>
          </p:nvSpPr>
          <p:spPr>
            <a:xfrm rot="10800000">
              <a:off x="6588224" y="4365104"/>
              <a:ext cx="2167578" cy="216757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1" name="Výseč 10"/>
            <p:cNvSpPr/>
            <p:nvPr/>
          </p:nvSpPr>
          <p:spPr>
            <a:xfrm rot="16200000">
              <a:off x="6588224" y="4365103"/>
              <a:ext cx="2167578" cy="216757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2" name="Výseč 11"/>
            <p:cNvSpPr/>
            <p:nvPr/>
          </p:nvSpPr>
          <p:spPr>
            <a:xfrm>
              <a:off x="6588224" y="4362508"/>
              <a:ext cx="2167578" cy="2167578"/>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grpSp>
        <p:nvGrpSpPr>
          <p:cNvPr id="26" name="Skupina 25"/>
          <p:cNvGrpSpPr/>
          <p:nvPr/>
        </p:nvGrpSpPr>
        <p:grpSpPr>
          <a:xfrm>
            <a:off x="3640611" y="4367700"/>
            <a:ext cx="2167578" cy="2170174"/>
            <a:chOff x="3640611" y="4367700"/>
            <a:chExt cx="2167578" cy="2170174"/>
          </a:xfrm>
        </p:grpSpPr>
        <p:sp>
          <p:nvSpPr>
            <p:cNvPr id="14" name="Výseč 13"/>
            <p:cNvSpPr/>
            <p:nvPr/>
          </p:nvSpPr>
          <p:spPr>
            <a:xfrm flipH="1">
              <a:off x="3640611" y="4367700"/>
              <a:ext cx="2167578" cy="216757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5" name="Výseč 14"/>
            <p:cNvSpPr/>
            <p:nvPr/>
          </p:nvSpPr>
          <p:spPr>
            <a:xfrm rot="10800000">
              <a:off x="3640611" y="4370296"/>
              <a:ext cx="2167578" cy="2167578"/>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6" name="Výseč 15"/>
            <p:cNvSpPr/>
            <p:nvPr/>
          </p:nvSpPr>
          <p:spPr>
            <a:xfrm rot="16200000">
              <a:off x="3640611" y="4370295"/>
              <a:ext cx="2167578" cy="2167578"/>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7" name="Výseč 16"/>
            <p:cNvSpPr/>
            <p:nvPr/>
          </p:nvSpPr>
          <p:spPr>
            <a:xfrm>
              <a:off x="3640611" y="4367700"/>
              <a:ext cx="2167578" cy="216757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grpSp>
        <p:nvGrpSpPr>
          <p:cNvPr id="24" name="Skupina 23"/>
          <p:cNvGrpSpPr/>
          <p:nvPr/>
        </p:nvGrpSpPr>
        <p:grpSpPr>
          <a:xfrm>
            <a:off x="539552" y="4365104"/>
            <a:ext cx="2167578" cy="2170174"/>
            <a:chOff x="539552" y="4365104"/>
            <a:chExt cx="2167578" cy="2170174"/>
          </a:xfrm>
        </p:grpSpPr>
        <p:sp>
          <p:nvSpPr>
            <p:cNvPr id="19" name="Výseč 18"/>
            <p:cNvSpPr/>
            <p:nvPr/>
          </p:nvSpPr>
          <p:spPr>
            <a:xfrm flipH="1">
              <a:off x="539552" y="4365104"/>
              <a:ext cx="2167578" cy="2167578"/>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20" name="Výseč 19"/>
            <p:cNvSpPr/>
            <p:nvPr/>
          </p:nvSpPr>
          <p:spPr>
            <a:xfrm rot="10800000">
              <a:off x="539552" y="4367700"/>
              <a:ext cx="2167578" cy="216757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21" name="Výseč 20"/>
            <p:cNvSpPr/>
            <p:nvPr/>
          </p:nvSpPr>
          <p:spPr>
            <a:xfrm rot="16200000">
              <a:off x="539552" y="4367699"/>
              <a:ext cx="2167578" cy="2167578"/>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22" name="Výseč 21"/>
            <p:cNvSpPr/>
            <p:nvPr/>
          </p:nvSpPr>
          <p:spPr>
            <a:xfrm>
              <a:off x="539552" y="4365104"/>
              <a:ext cx="2167578" cy="216757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spTree>
    <p:extLst>
      <p:ext uri="{BB962C8B-B14F-4D97-AF65-F5344CB8AC3E}">
        <p14:creationId xmlns:p14="http://schemas.microsoft.com/office/powerpoint/2010/main" val="72995346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5"/>
                    </p:tgtEl>
                  </p:cond>
                </p:stCondLst>
                <p:endSync evt="end" delay="0">
                  <p:rtn val="all"/>
                </p:endSync>
                <p:childTnLst>
                  <p:par>
                    <p:cTn id="3" fill="hold">
                      <p:stCondLst>
                        <p:cond delay="0"/>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2000" tmFilter="0, 0; .2, .5; .8, .5; 1, 0"/>
                                        <p:tgtEl>
                                          <p:spTgt spid="25"/>
                                        </p:tgtEl>
                                      </p:cBhvr>
                                    </p:animEffect>
                                    <p:animScale>
                                      <p:cBhvr>
                                        <p:cTn id="7" dur="1000" autoRev="1" fill="hold"/>
                                        <p:tgtEl>
                                          <p:spTgt spid="25"/>
                                        </p:tgtEl>
                                      </p:cBhvr>
                                      <p:by x="105000" y="105000"/>
                                    </p:animScale>
                                  </p:childTnLst>
                                </p:cTn>
                              </p:par>
                              <p:par>
                                <p:cTn id="8" presetID="1" presetClass="mediacall" presetSubtype="0" fill="hold" nodeType="withEffect">
                                  <p:stCondLst>
                                    <p:cond delay="0"/>
                                  </p:stCondLst>
                                  <p:childTnLst>
                                    <p:cmd type="call" cmd="playFrom(0.0)">
                                      <p:cBhvr>
                                        <p:cTn id="9" dur="3829" fill="hold"/>
                                        <p:tgtEl>
                                          <p:spTgt spid="3"/>
                                        </p:tgtEl>
                                      </p:cBhvr>
                                    </p:cmd>
                                  </p:childTnLst>
                                </p:cTn>
                              </p:par>
                            </p:childTnLst>
                          </p:cTn>
                        </p:par>
                      </p:childTnLst>
                    </p:cTn>
                  </p:par>
                </p:childTnLst>
              </p:cTn>
              <p:nextCondLst>
                <p:cond evt="onClick" delay="0">
                  <p:tgtEl>
                    <p:spTgt spid="25"/>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8"/>
                </p:tgtEl>
              </p:cMediaNode>
            </p:audio>
            <p:seq concurrent="1" nextAc="seek">
              <p:cTn id="12" restart="whenNotActive" fill="hold" evtFilter="cancelBubble" nodeType="interactiveSeq">
                <p:stCondLst>
                  <p:cond evt="onClick" delay="0">
                    <p:tgtEl>
                      <p:spTgt spid="26"/>
                    </p:tgtEl>
                  </p:cond>
                </p:stCondLst>
                <p:endSync evt="end" delay="0">
                  <p:rtn val="all"/>
                </p:endSync>
                <p:childTnLst>
                  <p:par>
                    <p:cTn id="13" fill="hold">
                      <p:stCondLst>
                        <p:cond delay="0"/>
                      </p:stCondLst>
                      <p:childTnLst>
                        <p:par>
                          <p:cTn id="14" fill="hold">
                            <p:stCondLst>
                              <p:cond delay="0"/>
                            </p:stCondLst>
                            <p:childTnLst>
                              <p:par>
                                <p:cTn id="15" presetID="1" presetClass="mediacall" presetSubtype="0" fill="hold" nodeType="clickEffect">
                                  <p:stCondLst>
                                    <p:cond delay="0"/>
                                  </p:stCondLst>
                                  <p:childTnLst>
                                    <p:cmd type="call" cmd="playFrom(0.0)">
                                      <p:cBhvr>
                                        <p:cTn id="16" dur="5684" fill="hold"/>
                                        <p:tgtEl>
                                          <p:spTgt spid="8"/>
                                        </p:tgtEl>
                                      </p:cBhvr>
                                    </p:cmd>
                                  </p:childTnLst>
                                </p:cTn>
                              </p:par>
                            </p:childTnLst>
                          </p:cTn>
                        </p:par>
                      </p:childTnLst>
                    </p:cTn>
                  </p:par>
                </p:childTnLst>
              </p:cTn>
              <p:nextCondLst>
                <p:cond evt="onClick" delay="0">
                  <p:tgtEl>
                    <p:spTgt spid="26"/>
                  </p:tgtEl>
                </p:cond>
              </p:nextCondLst>
            </p:seq>
            <p:audio>
              <p:cMediaNode vol="80000">
                <p:cTn id="17" fill="hold" display="0">
                  <p:stCondLst>
                    <p:cond delay="indefinite"/>
                  </p:stCondLst>
                  <p:endCondLst>
                    <p:cond evt="onStopAudio" delay="0">
                      <p:tgtEl>
                        <p:sldTgt/>
                      </p:tgtEl>
                    </p:cond>
                  </p:endCondLst>
                </p:cTn>
                <p:tgtEl>
                  <p:spTgt spid="13"/>
                </p:tgtEl>
              </p:cMediaNode>
            </p:audio>
            <p:seq concurrent="1" nextAc="seek">
              <p:cTn id="18" restart="whenNotActive" fill="hold" evtFilter="cancelBubble" nodeType="interactiveSeq">
                <p:stCondLst>
                  <p:cond evt="onClick" delay="0">
                    <p:tgtEl>
                      <p:spTgt spid="24"/>
                    </p:tgtEl>
                  </p:cond>
                </p:stCondLst>
                <p:endSync evt="end" delay="0">
                  <p:rtn val="all"/>
                </p:endSync>
                <p:childTnLst>
                  <p:par>
                    <p:cTn id="19" fill="hold">
                      <p:stCondLst>
                        <p:cond delay="0"/>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5684" fill="hold"/>
                                        <p:tgtEl>
                                          <p:spTgt spid="13"/>
                                        </p:tgtEl>
                                      </p:cBhvr>
                                    </p:cmd>
                                  </p:childTnLst>
                                </p:cTn>
                              </p:par>
                            </p:childTnLst>
                          </p:cTn>
                        </p:par>
                      </p:childTnLst>
                    </p:cTn>
                  </p:par>
                </p:childTnLst>
              </p:cTn>
              <p:nextCondLst>
                <p:cond evt="onClick" delay="0">
                  <p:tgtEl>
                    <p:spTgt spid="2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23" name="Skupina 22"/>
          <p:cNvGrpSpPr/>
          <p:nvPr/>
        </p:nvGrpSpPr>
        <p:grpSpPr>
          <a:xfrm>
            <a:off x="2844105" y="260648"/>
            <a:ext cx="3455787" cy="3459926"/>
            <a:chOff x="3462452" y="618092"/>
            <a:chExt cx="2167578" cy="2170174"/>
          </a:xfrm>
        </p:grpSpPr>
        <p:sp>
          <p:nvSpPr>
            <p:cNvPr id="19" name="Výseč 18"/>
            <p:cNvSpPr/>
            <p:nvPr/>
          </p:nvSpPr>
          <p:spPr>
            <a:xfrm flipH="1">
              <a:off x="3462452" y="618092"/>
              <a:ext cx="2167578" cy="2167578"/>
            </a:xfrm>
            <a:prstGeom prst="pie">
              <a:avLst>
                <a:gd name="adj1" fmla="val 10805447"/>
                <a:gd name="adj2" fmla="val 16200000"/>
              </a:avLst>
            </a:prstGeom>
            <a:solidFill>
              <a:srgbClr val="0099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20" name="Výseč 19"/>
            <p:cNvSpPr/>
            <p:nvPr/>
          </p:nvSpPr>
          <p:spPr>
            <a:xfrm rot="10800000">
              <a:off x="3462452" y="620688"/>
              <a:ext cx="2167578" cy="2167578"/>
            </a:xfrm>
            <a:prstGeom prst="pie">
              <a:avLst>
                <a:gd name="adj1" fmla="val 10805447"/>
                <a:gd name="adj2" fmla="val 16200000"/>
              </a:avLst>
            </a:prstGeom>
            <a:solidFill>
              <a:srgbClr val="0099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21" name="Výseč 20"/>
            <p:cNvSpPr/>
            <p:nvPr/>
          </p:nvSpPr>
          <p:spPr>
            <a:xfrm rot="16200000">
              <a:off x="3462452" y="620687"/>
              <a:ext cx="2167578" cy="216757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22" name="Výseč 21"/>
            <p:cNvSpPr/>
            <p:nvPr/>
          </p:nvSpPr>
          <p:spPr>
            <a:xfrm>
              <a:off x="3462452" y="618092"/>
              <a:ext cx="2167578" cy="216757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sp>
        <p:nvSpPr>
          <p:cNvPr id="18" name="Tlačítko akce: Vlastní 17">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3" name="nene.zkus to ještě jednou.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151189" y="5228858"/>
            <a:ext cx="609600" cy="609600"/>
          </a:xfrm>
          <a:prstGeom prst="rect">
            <a:avLst/>
          </a:prstGeom>
        </p:spPr>
      </p:pic>
      <p:pic>
        <p:nvPicPr>
          <p:cNvPr id="8" name="nene.zkus to ještě jednou.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267198" y="5220349"/>
            <a:ext cx="609600" cy="609600"/>
          </a:xfrm>
          <a:prstGeom prst="rect">
            <a:avLst/>
          </a:prstGeom>
        </p:spPr>
      </p:pic>
      <p:pic>
        <p:nvPicPr>
          <p:cNvPr id="3" name="ano. výborně.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1246533" y="5261886"/>
            <a:ext cx="609600" cy="609600"/>
          </a:xfrm>
          <a:prstGeom prst="rect">
            <a:avLst/>
          </a:prstGeom>
        </p:spPr>
      </p:pic>
      <p:cxnSp>
        <p:nvCxnSpPr>
          <p:cNvPr id="2" name="Přímá spojnice 1"/>
          <p:cNvCxnSpPr/>
          <p:nvPr/>
        </p:nvCxnSpPr>
        <p:spPr>
          <a:xfrm>
            <a:off x="0" y="4005064"/>
            <a:ext cx="9144000"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4" name="Skupina 23"/>
          <p:cNvGrpSpPr/>
          <p:nvPr/>
        </p:nvGrpSpPr>
        <p:grpSpPr>
          <a:xfrm>
            <a:off x="467544" y="4480301"/>
            <a:ext cx="2167578" cy="2170174"/>
            <a:chOff x="467544" y="4480301"/>
            <a:chExt cx="2167578" cy="2170174"/>
          </a:xfrm>
        </p:grpSpPr>
        <p:sp>
          <p:nvSpPr>
            <p:cNvPr id="4" name="Výseč 3"/>
            <p:cNvSpPr/>
            <p:nvPr/>
          </p:nvSpPr>
          <p:spPr>
            <a:xfrm flipH="1">
              <a:off x="467544" y="4480301"/>
              <a:ext cx="2167578" cy="2167578"/>
            </a:xfrm>
            <a:prstGeom prst="pie">
              <a:avLst>
                <a:gd name="adj1" fmla="val 10805447"/>
                <a:gd name="adj2" fmla="val 16200000"/>
              </a:avLst>
            </a:prstGeom>
            <a:solidFill>
              <a:srgbClr val="0099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5" name="Výseč 4"/>
            <p:cNvSpPr/>
            <p:nvPr/>
          </p:nvSpPr>
          <p:spPr>
            <a:xfrm rot="10800000">
              <a:off x="467544" y="4482897"/>
              <a:ext cx="2167578" cy="2167578"/>
            </a:xfrm>
            <a:prstGeom prst="pie">
              <a:avLst>
                <a:gd name="adj1" fmla="val 10805447"/>
                <a:gd name="adj2" fmla="val 16200000"/>
              </a:avLst>
            </a:prstGeom>
            <a:solidFill>
              <a:srgbClr val="0099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6" name="Výseč 5"/>
            <p:cNvSpPr/>
            <p:nvPr/>
          </p:nvSpPr>
          <p:spPr>
            <a:xfrm rot="16200000">
              <a:off x="467544" y="4482896"/>
              <a:ext cx="2167578" cy="216757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7" name="Výseč 6"/>
            <p:cNvSpPr/>
            <p:nvPr/>
          </p:nvSpPr>
          <p:spPr>
            <a:xfrm>
              <a:off x="467544" y="4480301"/>
              <a:ext cx="2167578" cy="216757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grpSp>
        <p:nvGrpSpPr>
          <p:cNvPr id="25" name="Skupina 24"/>
          <p:cNvGrpSpPr/>
          <p:nvPr/>
        </p:nvGrpSpPr>
        <p:grpSpPr>
          <a:xfrm>
            <a:off x="3455407" y="4447273"/>
            <a:ext cx="2167578" cy="2170174"/>
            <a:chOff x="3488211" y="4477705"/>
            <a:chExt cx="2167578" cy="2170174"/>
          </a:xfrm>
        </p:grpSpPr>
        <p:sp>
          <p:nvSpPr>
            <p:cNvPr id="9" name="Výseč 8"/>
            <p:cNvSpPr/>
            <p:nvPr/>
          </p:nvSpPr>
          <p:spPr>
            <a:xfrm flipH="1">
              <a:off x="3488211" y="4477705"/>
              <a:ext cx="2167578" cy="2167578"/>
            </a:xfrm>
            <a:prstGeom prst="pie">
              <a:avLst>
                <a:gd name="adj1" fmla="val 10805447"/>
                <a:gd name="adj2" fmla="val 16200000"/>
              </a:avLst>
            </a:prstGeom>
            <a:solidFill>
              <a:srgbClr val="0099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0" name="Výseč 9"/>
            <p:cNvSpPr/>
            <p:nvPr/>
          </p:nvSpPr>
          <p:spPr>
            <a:xfrm rot="10800000">
              <a:off x="3488211" y="4480301"/>
              <a:ext cx="2167578" cy="216757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1" name="Výseč 10"/>
            <p:cNvSpPr/>
            <p:nvPr/>
          </p:nvSpPr>
          <p:spPr>
            <a:xfrm rot="16200000">
              <a:off x="3488211" y="4480300"/>
              <a:ext cx="2167578" cy="2167578"/>
            </a:xfrm>
            <a:prstGeom prst="pie">
              <a:avLst>
                <a:gd name="adj1" fmla="val 10805447"/>
                <a:gd name="adj2" fmla="val 16200000"/>
              </a:avLst>
            </a:prstGeom>
            <a:solidFill>
              <a:srgbClr val="0099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2" name="Výseč 11"/>
            <p:cNvSpPr/>
            <p:nvPr/>
          </p:nvSpPr>
          <p:spPr>
            <a:xfrm>
              <a:off x="3488211" y="4477705"/>
              <a:ext cx="2167578" cy="216757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grpSp>
        <p:nvGrpSpPr>
          <p:cNvPr id="26" name="Skupina 25"/>
          <p:cNvGrpSpPr/>
          <p:nvPr/>
        </p:nvGrpSpPr>
        <p:grpSpPr>
          <a:xfrm>
            <a:off x="6372200" y="4441360"/>
            <a:ext cx="2167578" cy="2170174"/>
            <a:chOff x="6372200" y="4441360"/>
            <a:chExt cx="2167578" cy="2170174"/>
          </a:xfrm>
        </p:grpSpPr>
        <p:sp>
          <p:nvSpPr>
            <p:cNvPr id="14" name="Výseč 13"/>
            <p:cNvSpPr/>
            <p:nvPr/>
          </p:nvSpPr>
          <p:spPr>
            <a:xfrm flipH="1">
              <a:off x="6372200" y="4441360"/>
              <a:ext cx="2167578" cy="2167578"/>
            </a:xfrm>
            <a:prstGeom prst="pie">
              <a:avLst>
                <a:gd name="adj1" fmla="val 10805447"/>
                <a:gd name="adj2" fmla="val 16200000"/>
              </a:avLst>
            </a:prstGeom>
            <a:solidFill>
              <a:srgbClr val="0099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5" name="Výseč 14"/>
            <p:cNvSpPr/>
            <p:nvPr/>
          </p:nvSpPr>
          <p:spPr>
            <a:xfrm rot="10800000">
              <a:off x="6372200" y="4443956"/>
              <a:ext cx="2167578" cy="2167578"/>
            </a:xfrm>
            <a:prstGeom prst="pie">
              <a:avLst>
                <a:gd name="adj1" fmla="val 10805447"/>
                <a:gd name="adj2" fmla="val 16200000"/>
              </a:avLst>
            </a:prstGeom>
            <a:solidFill>
              <a:srgbClr val="0099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6" name="Výseč 15"/>
            <p:cNvSpPr/>
            <p:nvPr/>
          </p:nvSpPr>
          <p:spPr>
            <a:xfrm rot="16200000">
              <a:off x="6372200" y="4443955"/>
              <a:ext cx="2167578" cy="2167578"/>
            </a:xfrm>
            <a:prstGeom prst="pie">
              <a:avLst>
                <a:gd name="adj1" fmla="val 10805447"/>
                <a:gd name="adj2" fmla="val 16200000"/>
              </a:avLst>
            </a:prstGeom>
            <a:solidFill>
              <a:srgbClr val="0099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7" name="Výseč 16"/>
            <p:cNvSpPr/>
            <p:nvPr/>
          </p:nvSpPr>
          <p:spPr>
            <a:xfrm>
              <a:off x="6372200" y="4441360"/>
              <a:ext cx="2167578" cy="216757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spTree>
    <p:extLst>
      <p:ext uri="{BB962C8B-B14F-4D97-AF65-F5344CB8AC3E}">
        <p14:creationId xmlns:p14="http://schemas.microsoft.com/office/powerpoint/2010/main" val="63332596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4"/>
                    </p:tgtEl>
                  </p:cond>
                </p:stCondLst>
                <p:endSync evt="end" delay="0">
                  <p:rtn val="all"/>
                </p:endSync>
                <p:childTnLst>
                  <p:par>
                    <p:cTn id="3" fill="hold">
                      <p:stCondLst>
                        <p:cond delay="0"/>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2000" tmFilter="0, 0; .2, .5; .8, .5; 1, 0"/>
                                        <p:tgtEl>
                                          <p:spTgt spid="24"/>
                                        </p:tgtEl>
                                      </p:cBhvr>
                                    </p:animEffect>
                                    <p:animScale>
                                      <p:cBhvr>
                                        <p:cTn id="7" dur="1000" autoRev="1" fill="hold"/>
                                        <p:tgtEl>
                                          <p:spTgt spid="24"/>
                                        </p:tgtEl>
                                      </p:cBhvr>
                                      <p:by x="105000" y="105000"/>
                                    </p:animScale>
                                  </p:childTnLst>
                                </p:cTn>
                              </p:par>
                              <p:par>
                                <p:cTn id="8" presetID="1" presetClass="mediacall" presetSubtype="0" fill="hold" nodeType="withEffect">
                                  <p:stCondLst>
                                    <p:cond delay="0"/>
                                  </p:stCondLst>
                                  <p:childTnLst>
                                    <p:cmd type="call" cmd="playFrom(0.0)">
                                      <p:cBhvr>
                                        <p:cTn id="9" dur="3829" fill="hold"/>
                                        <p:tgtEl>
                                          <p:spTgt spid="3"/>
                                        </p:tgtEl>
                                      </p:cBhvr>
                                    </p:cmd>
                                  </p:childTnLst>
                                </p:cTn>
                              </p:par>
                            </p:childTnLst>
                          </p:cTn>
                        </p:par>
                      </p:childTnLst>
                    </p:cTn>
                  </p:par>
                </p:childTnLst>
              </p:cTn>
              <p:nextCondLst>
                <p:cond evt="onClick" delay="0">
                  <p:tgtEl>
                    <p:spTgt spid="24"/>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8"/>
                </p:tgtEl>
              </p:cMediaNode>
            </p:audio>
            <p:seq concurrent="1" nextAc="seek">
              <p:cTn id="12" restart="whenNotActive" fill="hold" evtFilter="cancelBubble" nodeType="interactiveSeq">
                <p:stCondLst>
                  <p:cond evt="onClick" delay="0">
                    <p:tgtEl>
                      <p:spTgt spid="25"/>
                    </p:tgtEl>
                  </p:cond>
                </p:stCondLst>
                <p:endSync evt="end" delay="0">
                  <p:rtn val="all"/>
                </p:endSync>
                <p:childTnLst>
                  <p:par>
                    <p:cTn id="13" fill="hold">
                      <p:stCondLst>
                        <p:cond delay="0"/>
                      </p:stCondLst>
                      <p:childTnLst>
                        <p:par>
                          <p:cTn id="14" fill="hold">
                            <p:stCondLst>
                              <p:cond delay="0"/>
                            </p:stCondLst>
                            <p:childTnLst>
                              <p:par>
                                <p:cTn id="15" presetID="1" presetClass="mediacall" presetSubtype="0" fill="hold" nodeType="clickEffect">
                                  <p:stCondLst>
                                    <p:cond delay="0"/>
                                  </p:stCondLst>
                                  <p:childTnLst>
                                    <p:cmd type="call" cmd="playFrom(0.0)">
                                      <p:cBhvr>
                                        <p:cTn id="16" dur="5684" fill="hold"/>
                                        <p:tgtEl>
                                          <p:spTgt spid="8"/>
                                        </p:tgtEl>
                                      </p:cBhvr>
                                    </p:cmd>
                                  </p:childTnLst>
                                </p:cTn>
                              </p:par>
                            </p:childTnLst>
                          </p:cTn>
                        </p:par>
                      </p:childTnLst>
                    </p:cTn>
                  </p:par>
                </p:childTnLst>
              </p:cTn>
              <p:nextCondLst>
                <p:cond evt="onClick" delay="0">
                  <p:tgtEl>
                    <p:spTgt spid="25"/>
                  </p:tgtEl>
                </p:cond>
              </p:nextCondLst>
            </p:seq>
            <p:audio>
              <p:cMediaNode vol="80000">
                <p:cTn id="17" fill="hold" display="0">
                  <p:stCondLst>
                    <p:cond delay="indefinite"/>
                  </p:stCondLst>
                  <p:endCondLst>
                    <p:cond evt="onStopAudio" delay="0">
                      <p:tgtEl>
                        <p:sldTgt/>
                      </p:tgtEl>
                    </p:cond>
                  </p:endCondLst>
                </p:cTn>
                <p:tgtEl>
                  <p:spTgt spid="13"/>
                </p:tgtEl>
              </p:cMediaNode>
            </p:audio>
            <p:seq concurrent="1" nextAc="seek">
              <p:cTn id="18" restart="whenNotActive" fill="hold" evtFilter="cancelBubble" nodeType="interactiveSeq">
                <p:stCondLst>
                  <p:cond evt="onClick" delay="0">
                    <p:tgtEl>
                      <p:spTgt spid="26"/>
                    </p:tgtEl>
                  </p:cond>
                </p:stCondLst>
                <p:endSync evt="end" delay="0">
                  <p:rtn val="all"/>
                </p:endSync>
                <p:childTnLst>
                  <p:par>
                    <p:cTn id="19" fill="hold">
                      <p:stCondLst>
                        <p:cond delay="0"/>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5684" fill="hold"/>
                                        <p:tgtEl>
                                          <p:spTgt spid="13"/>
                                        </p:tgtEl>
                                      </p:cBhvr>
                                    </p:cmd>
                                  </p:childTnLst>
                                </p:cTn>
                              </p:par>
                            </p:childTnLst>
                          </p:cTn>
                        </p:par>
                      </p:childTnLst>
                    </p:cTn>
                  </p:par>
                </p:childTnLst>
              </p:cTn>
              <p:nextCondLst>
                <p:cond evt="onClick" delay="0">
                  <p:tgtEl>
                    <p:spTgt spid="26"/>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39" name="Skupina 38"/>
          <p:cNvGrpSpPr/>
          <p:nvPr/>
        </p:nvGrpSpPr>
        <p:grpSpPr>
          <a:xfrm>
            <a:off x="2881836" y="332656"/>
            <a:ext cx="3380328" cy="3384376"/>
            <a:chOff x="3635896" y="620688"/>
            <a:chExt cx="2167578" cy="2170174"/>
          </a:xfrm>
        </p:grpSpPr>
        <p:sp>
          <p:nvSpPr>
            <p:cNvPr id="4" name="Výseč 3"/>
            <p:cNvSpPr/>
            <p:nvPr/>
          </p:nvSpPr>
          <p:spPr>
            <a:xfrm flipH="1">
              <a:off x="3635896" y="620688"/>
              <a:ext cx="2167578" cy="2167578"/>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5" name="Výseč 4"/>
            <p:cNvSpPr/>
            <p:nvPr/>
          </p:nvSpPr>
          <p:spPr>
            <a:xfrm rot="10800000">
              <a:off x="3635896" y="623284"/>
              <a:ext cx="2167578" cy="216757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6" name="Výseč 5"/>
            <p:cNvSpPr/>
            <p:nvPr/>
          </p:nvSpPr>
          <p:spPr>
            <a:xfrm rot="16200000">
              <a:off x="3635896" y="623283"/>
              <a:ext cx="2167578" cy="216757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7" name="Výseč 6"/>
            <p:cNvSpPr/>
            <p:nvPr/>
          </p:nvSpPr>
          <p:spPr>
            <a:xfrm>
              <a:off x="3635896" y="620688"/>
              <a:ext cx="2167578" cy="216757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sp>
        <p:nvSpPr>
          <p:cNvPr id="12" name="Tlačítko akce: Vlastní 11">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1" name="nene.zkus to ještě jednou.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326457" y="5239988"/>
            <a:ext cx="609600" cy="609600"/>
          </a:xfrm>
          <a:prstGeom prst="rect">
            <a:avLst/>
          </a:prstGeom>
        </p:spPr>
      </p:pic>
      <p:pic>
        <p:nvPicPr>
          <p:cNvPr id="8" name="nene.zkus to ještě jednou.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318540" y="5223889"/>
            <a:ext cx="609600" cy="609600"/>
          </a:xfrm>
          <a:prstGeom prst="rect">
            <a:avLst/>
          </a:prstGeom>
        </p:spPr>
      </p:pic>
      <p:pic>
        <p:nvPicPr>
          <p:cNvPr id="3" name="ano. výborně.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7367213" y="5223889"/>
            <a:ext cx="609600" cy="609600"/>
          </a:xfrm>
          <a:prstGeom prst="rect">
            <a:avLst/>
          </a:prstGeom>
        </p:spPr>
      </p:pic>
      <p:cxnSp>
        <p:nvCxnSpPr>
          <p:cNvPr id="2" name="Přímá spojnice 1"/>
          <p:cNvCxnSpPr/>
          <p:nvPr/>
        </p:nvCxnSpPr>
        <p:spPr>
          <a:xfrm>
            <a:off x="0" y="4149080"/>
            <a:ext cx="9144000"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grpSp>
        <p:nvGrpSpPr>
          <p:cNvPr id="40" name="Skupina 39"/>
          <p:cNvGrpSpPr/>
          <p:nvPr/>
        </p:nvGrpSpPr>
        <p:grpSpPr>
          <a:xfrm>
            <a:off x="6588224" y="4442304"/>
            <a:ext cx="2167578" cy="2170174"/>
            <a:chOff x="6588224" y="4442304"/>
            <a:chExt cx="2167578" cy="2170174"/>
          </a:xfrm>
        </p:grpSpPr>
        <p:sp>
          <p:nvSpPr>
            <p:cNvPr id="25" name="Výseč 24"/>
            <p:cNvSpPr/>
            <p:nvPr/>
          </p:nvSpPr>
          <p:spPr>
            <a:xfrm flipH="1">
              <a:off x="6588224" y="4442304"/>
              <a:ext cx="2167578" cy="2167578"/>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26" name="Výseč 25"/>
            <p:cNvSpPr/>
            <p:nvPr/>
          </p:nvSpPr>
          <p:spPr>
            <a:xfrm rot="10800000">
              <a:off x="6588224" y="4444900"/>
              <a:ext cx="2167578" cy="216757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27" name="Výseč 26"/>
            <p:cNvSpPr/>
            <p:nvPr/>
          </p:nvSpPr>
          <p:spPr>
            <a:xfrm rot="16200000">
              <a:off x="6588224" y="4444899"/>
              <a:ext cx="2167578" cy="216757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28" name="Výseč 27"/>
            <p:cNvSpPr/>
            <p:nvPr/>
          </p:nvSpPr>
          <p:spPr>
            <a:xfrm>
              <a:off x="6588224" y="4442304"/>
              <a:ext cx="2167578" cy="216757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grpSp>
        <p:nvGrpSpPr>
          <p:cNvPr id="41" name="Skupina 40"/>
          <p:cNvGrpSpPr/>
          <p:nvPr/>
        </p:nvGrpSpPr>
        <p:grpSpPr>
          <a:xfrm>
            <a:off x="3547468" y="4439708"/>
            <a:ext cx="2167578" cy="2170174"/>
            <a:chOff x="3547468" y="4439708"/>
            <a:chExt cx="2167578" cy="2170174"/>
          </a:xfrm>
        </p:grpSpPr>
        <p:sp>
          <p:nvSpPr>
            <p:cNvPr id="30" name="Výseč 29"/>
            <p:cNvSpPr/>
            <p:nvPr/>
          </p:nvSpPr>
          <p:spPr>
            <a:xfrm flipH="1">
              <a:off x="3547468" y="4439708"/>
              <a:ext cx="2167578" cy="2167578"/>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31" name="Výseč 30"/>
            <p:cNvSpPr/>
            <p:nvPr/>
          </p:nvSpPr>
          <p:spPr>
            <a:xfrm rot="10800000">
              <a:off x="3547468" y="4442304"/>
              <a:ext cx="2167578" cy="2167578"/>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32" name="Výseč 31"/>
            <p:cNvSpPr/>
            <p:nvPr/>
          </p:nvSpPr>
          <p:spPr>
            <a:xfrm rot="16200000">
              <a:off x="3547468" y="4442303"/>
              <a:ext cx="2167578" cy="216757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33" name="Výseč 32"/>
            <p:cNvSpPr/>
            <p:nvPr/>
          </p:nvSpPr>
          <p:spPr>
            <a:xfrm>
              <a:off x="3547468" y="4439708"/>
              <a:ext cx="2167578" cy="2167578"/>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grpSp>
        <p:nvGrpSpPr>
          <p:cNvPr id="42" name="Skupina 41"/>
          <p:cNvGrpSpPr/>
          <p:nvPr/>
        </p:nvGrpSpPr>
        <p:grpSpPr>
          <a:xfrm>
            <a:off x="539552" y="4420997"/>
            <a:ext cx="2167578" cy="2170174"/>
            <a:chOff x="539552" y="4437112"/>
            <a:chExt cx="2167578" cy="2170174"/>
          </a:xfrm>
        </p:grpSpPr>
        <p:sp>
          <p:nvSpPr>
            <p:cNvPr id="35" name="Výseč 34"/>
            <p:cNvSpPr/>
            <p:nvPr/>
          </p:nvSpPr>
          <p:spPr>
            <a:xfrm flipH="1">
              <a:off x="539552" y="4437112"/>
              <a:ext cx="2167578" cy="216757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36" name="Výseč 35"/>
            <p:cNvSpPr/>
            <p:nvPr/>
          </p:nvSpPr>
          <p:spPr>
            <a:xfrm rot="10800000">
              <a:off x="539552" y="4439708"/>
              <a:ext cx="2167578" cy="216757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37" name="Výseč 36"/>
            <p:cNvSpPr/>
            <p:nvPr/>
          </p:nvSpPr>
          <p:spPr>
            <a:xfrm rot="16200000">
              <a:off x="539552" y="4439707"/>
              <a:ext cx="2167578" cy="216757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38" name="Výseč 37"/>
            <p:cNvSpPr/>
            <p:nvPr/>
          </p:nvSpPr>
          <p:spPr>
            <a:xfrm>
              <a:off x="539552" y="4437112"/>
              <a:ext cx="2167578" cy="216757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spTree>
    <p:extLst>
      <p:ext uri="{BB962C8B-B14F-4D97-AF65-F5344CB8AC3E}">
        <p14:creationId xmlns:p14="http://schemas.microsoft.com/office/powerpoint/2010/main" val="257919080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0"/>
                    </p:tgtEl>
                  </p:cond>
                </p:stCondLst>
                <p:endSync evt="end" delay="0">
                  <p:rtn val="all"/>
                </p:endSync>
                <p:childTnLst>
                  <p:par>
                    <p:cTn id="3" fill="hold">
                      <p:stCondLst>
                        <p:cond delay="0"/>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2000" tmFilter="0, 0; .2, .5; .8, .5; 1, 0"/>
                                        <p:tgtEl>
                                          <p:spTgt spid="40"/>
                                        </p:tgtEl>
                                      </p:cBhvr>
                                    </p:animEffect>
                                    <p:animScale>
                                      <p:cBhvr>
                                        <p:cTn id="7" dur="1000" autoRev="1" fill="hold"/>
                                        <p:tgtEl>
                                          <p:spTgt spid="40"/>
                                        </p:tgtEl>
                                      </p:cBhvr>
                                      <p:by x="105000" y="105000"/>
                                    </p:animScale>
                                  </p:childTnLst>
                                </p:cTn>
                              </p:par>
                              <p:par>
                                <p:cTn id="8" presetID="1" presetClass="mediacall" presetSubtype="0" fill="hold" nodeType="withEffect">
                                  <p:stCondLst>
                                    <p:cond delay="0"/>
                                  </p:stCondLst>
                                  <p:childTnLst>
                                    <p:cmd type="call" cmd="playFrom(0.0)">
                                      <p:cBhvr>
                                        <p:cTn id="9" dur="3829" fill="hold"/>
                                        <p:tgtEl>
                                          <p:spTgt spid="3"/>
                                        </p:tgtEl>
                                      </p:cBhvr>
                                    </p:cmd>
                                  </p:childTnLst>
                                </p:cTn>
                              </p:par>
                            </p:childTnLst>
                          </p:cTn>
                        </p:par>
                      </p:childTnLst>
                    </p:cTn>
                  </p:par>
                </p:childTnLst>
              </p:cTn>
              <p:nextCondLst>
                <p:cond evt="onClick" delay="0">
                  <p:tgtEl>
                    <p:spTgt spid="40"/>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8"/>
                </p:tgtEl>
              </p:cMediaNode>
            </p:audio>
            <p:seq concurrent="1" nextAc="seek">
              <p:cTn id="12" restart="whenNotActive" fill="hold" evtFilter="cancelBubble" nodeType="interactiveSeq">
                <p:stCondLst>
                  <p:cond evt="onClick" delay="0">
                    <p:tgtEl>
                      <p:spTgt spid="42"/>
                    </p:tgtEl>
                  </p:cond>
                </p:stCondLst>
                <p:endSync evt="end" delay="0">
                  <p:rtn val="all"/>
                </p:endSync>
                <p:childTnLst>
                  <p:par>
                    <p:cTn id="13" fill="hold">
                      <p:stCondLst>
                        <p:cond delay="0"/>
                      </p:stCondLst>
                      <p:childTnLst>
                        <p:par>
                          <p:cTn id="14" fill="hold">
                            <p:stCondLst>
                              <p:cond delay="0"/>
                            </p:stCondLst>
                            <p:childTnLst>
                              <p:par>
                                <p:cTn id="15" presetID="1" presetClass="mediacall" presetSubtype="0" fill="hold" nodeType="clickEffect">
                                  <p:stCondLst>
                                    <p:cond delay="0"/>
                                  </p:stCondLst>
                                  <p:childTnLst>
                                    <p:cmd type="call" cmd="playFrom(0.0)">
                                      <p:cBhvr>
                                        <p:cTn id="16" dur="5684" fill="hold"/>
                                        <p:tgtEl>
                                          <p:spTgt spid="8"/>
                                        </p:tgtEl>
                                      </p:cBhvr>
                                    </p:cmd>
                                  </p:childTnLst>
                                </p:cTn>
                              </p:par>
                            </p:childTnLst>
                          </p:cTn>
                        </p:par>
                      </p:childTnLst>
                    </p:cTn>
                  </p:par>
                </p:childTnLst>
              </p:cTn>
              <p:nextCondLst>
                <p:cond evt="onClick" delay="0">
                  <p:tgtEl>
                    <p:spTgt spid="42"/>
                  </p:tgtEl>
                </p:cond>
              </p:nextCondLst>
            </p:seq>
            <p:audio>
              <p:cMediaNode vol="80000">
                <p:cTn id="17" fill="hold" display="0">
                  <p:stCondLst>
                    <p:cond delay="indefinite"/>
                  </p:stCondLst>
                  <p:endCondLst>
                    <p:cond evt="onStopAudio" delay="0">
                      <p:tgtEl>
                        <p:sldTgt/>
                      </p:tgtEl>
                    </p:cond>
                  </p:endCondLst>
                </p:cTn>
                <p:tgtEl>
                  <p:spTgt spid="11"/>
                </p:tgtEl>
              </p:cMediaNode>
            </p:audio>
            <p:seq concurrent="1" nextAc="seek">
              <p:cTn id="18" restart="whenNotActive" fill="hold" evtFilter="cancelBubble" nodeType="interactiveSeq">
                <p:stCondLst>
                  <p:cond evt="onClick" delay="0">
                    <p:tgtEl>
                      <p:spTgt spid="41"/>
                    </p:tgtEl>
                  </p:cond>
                </p:stCondLst>
                <p:endSync evt="end" delay="0">
                  <p:rtn val="all"/>
                </p:endSync>
                <p:childTnLst>
                  <p:par>
                    <p:cTn id="19" fill="hold">
                      <p:stCondLst>
                        <p:cond delay="0"/>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5684" fill="hold"/>
                                        <p:tgtEl>
                                          <p:spTgt spid="11"/>
                                        </p:tgtEl>
                                      </p:cBhvr>
                                    </p:cmd>
                                  </p:childTnLst>
                                </p:cTn>
                              </p:par>
                            </p:childTnLst>
                          </p:cTn>
                        </p:par>
                      </p:childTnLst>
                    </p:cTn>
                  </p:par>
                </p:childTnLst>
              </p:cTn>
              <p:nextCondLst>
                <p:cond evt="onClick" delay="0">
                  <p:tgtEl>
                    <p:spTgt spid="41"/>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24" name="Skupina 23"/>
          <p:cNvGrpSpPr/>
          <p:nvPr/>
        </p:nvGrpSpPr>
        <p:grpSpPr>
          <a:xfrm>
            <a:off x="2881836" y="332656"/>
            <a:ext cx="3380328" cy="3384376"/>
            <a:chOff x="2881836" y="332656"/>
            <a:chExt cx="3380328" cy="3384376"/>
          </a:xfrm>
        </p:grpSpPr>
        <p:sp>
          <p:nvSpPr>
            <p:cNvPr id="4" name="Výseč 3"/>
            <p:cNvSpPr/>
            <p:nvPr/>
          </p:nvSpPr>
          <p:spPr>
            <a:xfrm flipH="1">
              <a:off x="2881836" y="332656"/>
              <a:ext cx="3380328" cy="3380328"/>
            </a:xfrm>
            <a:prstGeom prst="pie">
              <a:avLst>
                <a:gd name="adj1" fmla="val 10805447"/>
                <a:gd name="adj2" fmla="val 16200000"/>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5" name="Výseč 4"/>
            <p:cNvSpPr/>
            <p:nvPr/>
          </p:nvSpPr>
          <p:spPr>
            <a:xfrm rot="10800000">
              <a:off x="2881836" y="336704"/>
              <a:ext cx="3380328" cy="3380328"/>
            </a:xfrm>
            <a:prstGeom prst="pie">
              <a:avLst>
                <a:gd name="adj1" fmla="val 10805447"/>
                <a:gd name="adj2" fmla="val 16200000"/>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6" name="Výseč 5"/>
            <p:cNvSpPr/>
            <p:nvPr/>
          </p:nvSpPr>
          <p:spPr>
            <a:xfrm rot="16200000">
              <a:off x="2881836" y="336703"/>
              <a:ext cx="3380328" cy="338032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7" name="Výseč 6"/>
            <p:cNvSpPr/>
            <p:nvPr/>
          </p:nvSpPr>
          <p:spPr>
            <a:xfrm>
              <a:off x="2881836" y="332656"/>
              <a:ext cx="3380328" cy="3380328"/>
            </a:xfrm>
            <a:prstGeom prst="pie">
              <a:avLst>
                <a:gd name="adj1" fmla="val 10805447"/>
                <a:gd name="adj2" fmla="val 16200000"/>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sp>
        <p:nvSpPr>
          <p:cNvPr id="26" name="Tlačítko akce: Vlastní 25">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8" name="nene.zkus to ještě jednou.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399548" y="5229200"/>
            <a:ext cx="609600" cy="609600"/>
          </a:xfrm>
          <a:prstGeom prst="rect">
            <a:avLst/>
          </a:prstGeom>
        </p:spPr>
      </p:pic>
      <p:pic>
        <p:nvPicPr>
          <p:cNvPr id="8" name="nene.zkus to ještě jednou.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375211" y="5102997"/>
            <a:ext cx="609600" cy="609600"/>
          </a:xfrm>
          <a:prstGeom prst="rect">
            <a:avLst/>
          </a:prstGeom>
        </p:spPr>
      </p:pic>
      <p:pic>
        <p:nvPicPr>
          <p:cNvPr id="3" name="ano. výborně.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1388904" y="5108689"/>
            <a:ext cx="609600" cy="609600"/>
          </a:xfrm>
          <a:prstGeom prst="rect">
            <a:avLst/>
          </a:prstGeom>
        </p:spPr>
      </p:pic>
      <p:cxnSp>
        <p:nvCxnSpPr>
          <p:cNvPr id="2" name="Přímá spojnice 1"/>
          <p:cNvCxnSpPr/>
          <p:nvPr/>
        </p:nvCxnSpPr>
        <p:spPr>
          <a:xfrm>
            <a:off x="0" y="4077072"/>
            <a:ext cx="9144000"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5" name="Skupina 24"/>
          <p:cNvGrpSpPr/>
          <p:nvPr/>
        </p:nvGrpSpPr>
        <p:grpSpPr>
          <a:xfrm>
            <a:off x="6516216" y="4219665"/>
            <a:ext cx="2376264" cy="2379110"/>
            <a:chOff x="6516216" y="4219665"/>
            <a:chExt cx="2376264" cy="2379110"/>
          </a:xfrm>
        </p:grpSpPr>
        <p:sp>
          <p:nvSpPr>
            <p:cNvPr id="9" name="Výseč 8"/>
            <p:cNvSpPr/>
            <p:nvPr/>
          </p:nvSpPr>
          <p:spPr>
            <a:xfrm flipH="1">
              <a:off x="6516216" y="4219665"/>
              <a:ext cx="2376264" cy="2376264"/>
            </a:xfrm>
            <a:prstGeom prst="pie">
              <a:avLst>
                <a:gd name="adj1" fmla="val 10805447"/>
                <a:gd name="adj2" fmla="val 16200000"/>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0" name="Výseč 9"/>
            <p:cNvSpPr/>
            <p:nvPr/>
          </p:nvSpPr>
          <p:spPr>
            <a:xfrm rot="10800000">
              <a:off x="6516216" y="4222511"/>
              <a:ext cx="2376264" cy="2376264"/>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1" name="Výseč 10"/>
            <p:cNvSpPr/>
            <p:nvPr/>
          </p:nvSpPr>
          <p:spPr>
            <a:xfrm rot="16200000">
              <a:off x="6516216" y="4222510"/>
              <a:ext cx="2376264" cy="2376264"/>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2" name="Výseč 11"/>
            <p:cNvSpPr/>
            <p:nvPr/>
          </p:nvSpPr>
          <p:spPr>
            <a:xfrm>
              <a:off x="6516216" y="4219665"/>
              <a:ext cx="2376264" cy="2376264"/>
            </a:xfrm>
            <a:prstGeom prst="pie">
              <a:avLst>
                <a:gd name="adj1" fmla="val 10805447"/>
                <a:gd name="adj2" fmla="val 16200000"/>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grpSp>
        <p:nvGrpSpPr>
          <p:cNvPr id="13" name="Skupina 12"/>
          <p:cNvGrpSpPr/>
          <p:nvPr/>
        </p:nvGrpSpPr>
        <p:grpSpPr>
          <a:xfrm>
            <a:off x="3491880" y="4222511"/>
            <a:ext cx="2376264" cy="2379110"/>
            <a:chOff x="3635896" y="620688"/>
            <a:chExt cx="2167578" cy="2170174"/>
          </a:xfrm>
          <a:solidFill>
            <a:srgbClr val="0070C0"/>
          </a:solidFill>
        </p:grpSpPr>
        <p:sp>
          <p:nvSpPr>
            <p:cNvPr id="14" name="Výseč 13"/>
            <p:cNvSpPr/>
            <p:nvPr/>
          </p:nvSpPr>
          <p:spPr>
            <a:xfrm flipH="1">
              <a:off x="3635896" y="620688"/>
              <a:ext cx="2167578" cy="2167578"/>
            </a:xfrm>
            <a:prstGeom prst="pie">
              <a:avLst>
                <a:gd name="adj1" fmla="val 10805447"/>
                <a:gd name="adj2" fmla="val 16200000"/>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5" name="Výseč 14"/>
            <p:cNvSpPr/>
            <p:nvPr/>
          </p:nvSpPr>
          <p:spPr>
            <a:xfrm rot="10800000">
              <a:off x="3635896" y="623284"/>
              <a:ext cx="2167578" cy="2167578"/>
            </a:xfrm>
            <a:prstGeom prst="pie">
              <a:avLst>
                <a:gd name="adj1" fmla="val 10805447"/>
                <a:gd name="adj2" fmla="val 16200000"/>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6" name="Výseč 15"/>
            <p:cNvSpPr/>
            <p:nvPr/>
          </p:nvSpPr>
          <p:spPr>
            <a:xfrm rot="16200000">
              <a:off x="3635896" y="623283"/>
              <a:ext cx="2167578" cy="2167578"/>
            </a:xfrm>
            <a:prstGeom prst="pie">
              <a:avLst>
                <a:gd name="adj1" fmla="val 10805447"/>
                <a:gd name="adj2" fmla="val 16200000"/>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7" name="Výseč 16"/>
            <p:cNvSpPr/>
            <p:nvPr/>
          </p:nvSpPr>
          <p:spPr>
            <a:xfrm>
              <a:off x="3635896" y="620688"/>
              <a:ext cx="2167578" cy="2167578"/>
            </a:xfrm>
            <a:prstGeom prst="pie">
              <a:avLst>
                <a:gd name="adj1" fmla="val 10805447"/>
                <a:gd name="adj2" fmla="val 16200000"/>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grpSp>
        <p:nvGrpSpPr>
          <p:cNvPr id="23" name="Skupina 22"/>
          <p:cNvGrpSpPr/>
          <p:nvPr/>
        </p:nvGrpSpPr>
        <p:grpSpPr>
          <a:xfrm>
            <a:off x="505572" y="4221088"/>
            <a:ext cx="2376264" cy="2379110"/>
            <a:chOff x="505572" y="4221088"/>
            <a:chExt cx="2376264" cy="2379110"/>
          </a:xfrm>
        </p:grpSpPr>
        <p:sp>
          <p:nvSpPr>
            <p:cNvPr id="19" name="Výseč 18"/>
            <p:cNvSpPr/>
            <p:nvPr/>
          </p:nvSpPr>
          <p:spPr>
            <a:xfrm flipH="1">
              <a:off x="505572" y="4221088"/>
              <a:ext cx="2376264" cy="2376264"/>
            </a:xfrm>
            <a:prstGeom prst="pie">
              <a:avLst>
                <a:gd name="adj1" fmla="val 10805447"/>
                <a:gd name="adj2" fmla="val 16200000"/>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20" name="Výseč 19"/>
            <p:cNvSpPr/>
            <p:nvPr/>
          </p:nvSpPr>
          <p:spPr>
            <a:xfrm rot="10800000">
              <a:off x="505572" y="4223934"/>
              <a:ext cx="2376264" cy="2376264"/>
            </a:xfrm>
            <a:prstGeom prst="pie">
              <a:avLst>
                <a:gd name="adj1" fmla="val 10805447"/>
                <a:gd name="adj2" fmla="val 16200000"/>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21" name="Výseč 20"/>
            <p:cNvSpPr/>
            <p:nvPr/>
          </p:nvSpPr>
          <p:spPr>
            <a:xfrm rot="16200000">
              <a:off x="505572" y="4223933"/>
              <a:ext cx="2376264" cy="2376264"/>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22" name="Výseč 21"/>
            <p:cNvSpPr/>
            <p:nvPr/>
          </p:nvSpPr>
          <p:spPr>
            <a:xfrm>
              <a:off x="505572" y="4221088"/>
              <a:ext cx="2376264" cy="2376264"/>
            </a:xfrm>
            <a:prstGeom prst="pie">
              <a:avLst>
                <a:gd name="adj1" fmla="val 10805447"/>
                <a:gd name="adj2" fmla="val 16200000"/>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spTree>
    <p:extLst>
      <p:ext uri="{BB962C8B-B14F-4D97-AF65-F5344CB8AC3E}">
        <p14:creationId xmlns:p14="http://schemas.microsoft.com/office/powerpoint/2010/main" val="123970765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3"/>
                    </p:tgtEl>
                  </p:cond>
                </p:stCondLst>
                <p:endSync evt="end" delay="0">
                  <p:rtn val="all"/>
                </p:endSync>
                <p:childTnLst>
                  <p:par>
                    <p:cTn id="3" fill="hold">
                      <p:stCondLst>
                        <p:cond delay="0"/>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2000" tmFilter="0, 0; .2, .5; .8, .5; 1, 0"/>
                                        <p:tgtEl>
                                          <p:spTgt spid="23"/>
                                        </p:tgtEl>
                                      </p:cBhvr>
                                    </p:animEffect>
                                    <p:animScale>
                                      <p:cBhvr>
                                        <p:cTn id="7" dur="1000" autoRev="1" fill="hold"/>
                                        <p:tgtEl>
                                          <p:spTgt spid="23"/>
                                        </p:tgtEl>
                                      </p:cBhvr>
                                      <p:by x="105000" y="105000"/>
                                    </p:animScale>
                                  </p:childTnLst>
                                </p:cTn>
                              </p:par>
                              <p:par>
                                <p:cTn id="8" presetID="1" presetClass="mediacall" presetSubtype="0" fill="hold" nodeType="withEffect">
                                  <p:stCondLst>
                                    <p:cond delay="0"/>
                                  </p:stCondLst>
                                  <p:childTnLst>
                                    <p:cmd type="call" cmd="playFrom(0.0)">
                                      <p:cBhvr>
                                        <p:cTn id="9" dur="3829" fill="hold"/>
                                        <p:tgtEl>
                                          <p:spTgt spid="3"/>
                                        </p:tgtEl>
                                      </p:cBhvr>
                                    </p:cmd>
                                  </p:childTnLst>
                                </p:cTn>
                              </p:par>
                            </p:childTnLst>
                          </p:cTn>
                        </p:par>
                      </p:childTnLst>
                    </p:cTn>
                  </p:par>
                </p:childTnLst>
              </p:cTn>
              <p:nextCondLst>
                <p:cond evt="onClick" delay="0">
                  <p:tgtEl>
                    <p:spTgt spid="23"/>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8"/>
                </p:tgtEl>
              </p:cMediaNode>
            </p:audio>
            <p:seq concurrent="1" nextAc="seek">
              <p:cTn id="12" restart="whenNotActive" fill="hold" evtFilter="cancelBubble" nodeType="interactiveSeq">
                <p:stCondLst>
                  <p:cond evt="onClick" delay="0">
                    <p:tgtEl>
                      <p:spTgt spid="13"/>
                    </p:tgtEl>
                  </p:cond>
                </p:stCondLst>
                <p:endSync evt="end" delay="0">
                  <p:rtn val="all"/>
                </p:endSync>
                <p:childTnLst>
                  <p:par>
                    <p:cTn id="13" fill="hold">
                      <p:stCondLst>
                        <p:cond delay="0"/>
                      </p:stCondLst>
                      <p:childTnLst>
                        <p:par>
                          <p:cTn id="14" fill="hold">
                            <p:stCondLst>
                              <p:cond delay="0"/>
                            </p:stCondLst>
                            <p:childTnLst>
                              <p:par>
                                <p:cTn id="15" presetID="1" presetClass="mediacall" presetSubtype="0" fill="hold" nodeType="clickEffect">
                                  <p:stCondLst>
                                    <p:cond delay="0"/>
                                  </p:stCondLst>
                                  <p:childTnLst>
                                    <p:cmd type="call" cmd="playFrom(0.0)">
                                      <p:cBhvr>
                                        <p:cTn id="16" dur="5684" fill="hold"/>
                                        <p:tgtEl>
                                          <p:spTgt spid="8"/>
                                        </p:tgtEl>
                                      </p:cBhvr>
                                    </p:cmd>
                                  </p:childTnLst>
                                </p:cTn>
                              </p:par>
                            </p:childTnLst>
                          </p:cTn>
                        </p:par>
                      </p:childTnLst>
                    </p:cTn>
                  </p:par>
                </p:childTnLst>
              </p:cTn>
              <p:nextCondLst>
                <p:cond evt="onClick" delay="0">
                  <p:tgtEl>
                    <p:spTgt spid="13"/>
                  </p:tgtEl>
                </p:cond>
              </p:nextCondLst>
            </p:seq>
            <p:audio>
              <p:cMediaNode vol="80000">
                <p:cTn id="17" fill="hold" display="0">
                  <p:stCondLst>
                    <p:cond delay="indefinite"/>
                  </p:stCondLst>
                  <p:endCondLst>
                    <p:cond evt="onStopAudio" delay="0">
                      <p:tgtEl>
                        <p:sldTgt/>
                      </p:tgtEl>
                    </p:cond>
                  </p:endCondLst>
                </p:cTn>
                <p:tgtEl>
                  <p:spTgt spid="18"/>
                </p:tgtEl>
              </p:cMediaNode>
            </p:audio>
            <p:seq concurrent="1" nextAc="seek">
              <p:cTn id="18" restart="whenNotActive" fill="hold" evtFilter="cancelBubble" nodeType="interactiveSeq">
                <p:stCondLst>
                  <p:cond evt="onClick" delay="0">
                    <p:tgtEl>
                      <p:spTgt spid="25"/>
                    </p:tgtEl>
                  </p:cond>
                </p:stCondLst>
                <p:endSync evt="end" delay="0">
                  <p:rtn val="all"/>
                </p:endSync>
                <p:childTnLst>
                  <p:par>
                    <p:cTn id="19" fill="hold">
                      <p:stCondLst>
                        <p:cond delay="0"/>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5684" fill="hold"/>
                                        <p:tgtEl>
                                          <p:spTgt spid="18"/>
                                        </p:tgtEl>
                                      </p:cBhvr>
                                    </p:cmd>
                                  </p:childTnLst>
                                </p:cTn>
                              </p:par>
                            </p:childTnLst>
                          </p:cTn>
                        </p:par>
                      </p:childTnLst>
                    </p:cTn>
                  </p:par>
                </p:childTnLst>
              </p:cTn>
              <p:nextCondLst>
                <p:cond evt="onClick" delay="0">
                  <p:tgtEl>
                    <p:spTgt spid="25"/>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25" name="Skupina 24"/>
          <p:cNvGrpSpPr/>
          <p:nvPr/>
        </p:nvGrpSpPr>
        <p:grpSpPr>
          <a:xfrm>
            <a:off x="2995647" y="188640"/>
            <a:ext cx="3512745" cy="3516952"/>
            <a:chOff x="2995647" y="188640"/>
            <a:chExt cx="3512745" cy="3516952"/>
          </a:xfrm>
        </p:grpSpPr>
        <p:sp>
          <p:nvSpPr>
            <p:cNvPr id="4" name="Výseč 3"/>
            <p:cNvSpPr/>
            <p:nvPr/>
          </p:nvSpPr>
          <p:spPr>
            <a:xfrm flipH="1">
              <a:off x="2995647" y="188640"/>
              <a:ext cx="3512745" cy="3512745"/>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5" name="Výseč 4"/>
            <p:cNvSpPr/>
            <p:nvPr/>
          </p:nvSpPr>
          <p:spPr>
            <a:xfrm rot="10800000">
              <a:off x="2995647" y="192847"/>
              <a:ext cx="3512745" cy="3512745"/>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6" name="Výseč 5"/>
            <p:cNvSpPr/>
            <p:nvPr/>
          </p:nvSpPr>
          <p:spPr>
            <a:xfrm rot="16200000">
              <a:off x="2995647" y="192846"/>
              <a:ext cx="3512745" cy="3512745"/>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7" name="Výseč 6"/>
            <p:cNvSpPr/>
            <p:nvPr/>
          </p:nvSpPr>
          <p:spPr>
            <a:xfrm>
              <a:off x="2995647" y="188640"/>
              <a:ext cx="3512745" cy="3512745"/>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sp>
        <p:nvSpPr>
          <p:cNvPr id="26" name="Tlačítko akce: Vlastní 25">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8" name="nene.zkus to ještě jednou.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278868" y="5195365"/>
            <a:ext cx="609600" cy="609600"/>
          </a:xfrm>
          <a:prstGeom prst="rect">
            <a:avLst/>
          </a:prstGeom>
        </p:spPr>
      </p:pic>
      <p:pic>
        <p:nvPicPr>
          <p:cNvPr id="13" name="nene.zkus to ještě jednou.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442950" y="5174326"/>
            <a:ext cx="609600" cy="609600"/>
          </a:xfrm>
          <a:prstGeom prst="rect">
            <a:avLst/>
          </a:prstGeom>
        </p:spPr>
      </p:pic>
      <p:pic>
        <p:nvPicPr>
          <p:cNvPr id="3" name="ano. výborně.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7461323" y="5177172"/>
            <a:ext cx="609600" cy="609600"/>
          </a:xfrm>
          <a:prstGeom prst="rect">
            <a:avLst/>
          </a:prstGeom>
        </p:spPr>
      </p:pic>
      <p:cxnSp>
        <p:nvCxnSpPr>
          <p:cNvPr id="2" name="Přímá spojnice 1"/>
          <p:cNvCxnSpPr/>
          <p:nvPr/>
        </p:nvCxnSpPr>
        <p:spPr>
          <a:xfrm>
            <a:off x="0" y="4077072"/>
            <a:ext cx="9144000"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grpSp>
        <p:nvGrpSpPr>
          <p:cNvPr id="8" name="Skupina 7"/>
          <p:cNvGrpSpPr/>
          <p:nvPr/>
        </p:nvGrpSpPr>
        <p:grpSpPr>
          <a:xfrm>
            <a:off x="395536" y="4309187"/>
            <a:ext cx="2376264" cy="2379110"/>
            <a:chOff x="505572" y="4221088"/>
            <a:chExt cx="2376264" cy="2379110"/>
          </a:xfrm>
          <a:solidFill>
            <a:srgbClr val="FF0000"/>
          </a:solidFill>
        </p:grpSpPr>
        <p:sp>
          <p:nvSpPr>
            <p:cNvPr id="9" name="Výseč 8"/>
            <p:cNvSpPr/>
            <p:nvPr/>
          </p:nvSpPr>
          <p:spPr>
            <a:xfrm flipH="1">
              <a:off x="505572" y="4221088"/>
              <a:ext cx="2376264" cy="2376264"/>
            </a:xfrm>
            <a:prstGeom prst="pie">
              <a:avLst>
                <a:gd name="adj1" fmla="val 10805447"/>
                <a:gd name="adj2" fmla="val 16200000"/>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0" name="Výseč 9"/>
            <p:cNvSpPr/>
            <p:nvPr/>
          </p:nvSpPr>
          <p:spPr>
            <a:xfrm rot="10800000">
              <a:off x="505572" y="4223934"/>
              <a:ext cx="2376264" cy="2376264"/>
            </a:xfrm>
            <a:prstGeom prst="pie">
              <a:avLst>
                <a:gd name="adj1" fmla="val 10805447"/>
                <a:gd name="adj2" fmla="val 16200000"/>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1" name="Výseč 10"/>
            <p:cNvSpPr/>
            <p:nvPr/>
          </p:nvSpPr>
          <p:spPr>
            <a:xfrm rot="16200000">
              <a:off x="505572" y="4223933"/>
              <a:ext cx="2376264" cy="2376264"/>
            </a:xfrm>
            <a:prstGeom prst="pie">
              <a:avLst>
                <a:gd name="adj1" fmla="val 10805447"/>
                <a:gd name="adj2" fmla="val 16200000"/>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2" name="Výseč 11"/>
            <p:cNvSpPr/>
            <p:nvPr/>
          </p:nvSpPr>
          <p:spPr>
            <a:xfrm>
              <a:off x="505572" y="4221088"/>
              <a:ext cx="2376264" cy="2376264"/>
            </a:xfrm>
            <a:prstGeom prst="pie">
              <a:avLst>
                <a:gd name="adj1" fmla="val 10805447"/>
                <a:gd name="adj2" fmla="val 16200000"/>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grpSp>
        <p:nvGrpSpPr>
          <p:cNvPr id="23" name="Skupina 22"/>
          <p:cNvGrpSpPr/>
          <p:nvPr/>
        </p:nvGrpSpPr>
        <p:grpSpPr>
          <a:xfrm rot="16200000">
            <a:off x="3561041" y="4307764"/>
            <a:ext cx="2376264" cy="2379110"/>
            <a:chOff x="3563888" y="4306341"/>
            <a:chExt cx="2376264" cy="2379110"/>
          </a:xfrm>
        </p:grpSpPr>
        <p:sp>
          <p:nvSpPr>
            <p:cNvPr id="14" name="Výseč 13"/>
            <p:cNvSpPr/>
            <p:nvPr/>
          </p:nvSpPr>
          <p:spPr>
            <a:xfrm flipH="1">
              <a:off x="3563888" y="4306341"/>
              <a:ext cx="2376264" cy="2376264"/>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5" name="Výseč 14"/>
            <p:cNvSpPr/>
            <p:nvPr/>
          </p:nvSpPr>
          <p:spPr>
            <a:xfrm rot="10800000">
              <a:off x="3563888" y="4309187"/>
              <a:ext cx="2376264" cy="2376264"/>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6" name="Výseč 15"/>
            <p:cNvSpPr/>
            <p:nvPr/>
          </p:nvSpPr>
          <p:spPr>
            <a:xfrm rot="16200000">
              <a:off x="3563888" y="4309186"/>
              <a:ext cx="2376264" cy="2376264"/>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7" name="Výseč 16"/>
            <p:cNvSpPr/>
            <p:nvPr/>
          </p:nvSpPr>
          <p:spPr>
            <a:xfrm>
              <a:off x="3563888" y="4306341"/>
              <a:ext cx="2376264" cy="2376264"/>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grpSp>
        <p:nvGrpSpPr>
          <p:cNvPr id="24" name="Skupina 23"/>
          <p:cNvGrpSpPr/>
          <p:nvPr/>
        </p:nvGrpSpPr>
        <p:grpSpPr>
          <a:xfrm>
            <a:off x="6577991" y="4290994"/>
            <a:ext cx="2376264" cy="2379110"/>
            <a:chOff x="6572577" y="4223934"/>
            <a:chExt cx="2376264" cy="2379110"/>
          </a:xfrm>
        </p:grpSpPr>
        <p:sp>
          <p:nvSpPr>
            <p:cNvPr id="19" name="Výseč 18"/>
            <p:cNvSpPr/>
            <p:nvPr/>
          </p:nvSpPr>
          <p:spPr>
            <a:xfrm flipH="1">
              <a:off x="6572577" y="4223934"/>
              <a:ext cx="2376264" cy="2376264"/>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20" name="Výseč 19"/>
            <p:cNvSpPr/>
            <p:nvPr/>
          </p:nvSpPr>
          <p:spPr>
            <a:xfrm rot="10800000">
              <a:off x="6572577" y="4226780"/>
              <a:ext cx="2376264" cy="2376264"/>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21" name="Výseč 20"/>
            <p:cNvSpPr/>
            <p:nvPr/>
          </p:nvSpPr>
          <p:spPr>
            <a:xfrm rot="16200000">
              <a:off x="6572577" y="4226779"/>
              <a:ext cx="2376264" cy="2376264"/>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22" name="Výseč 21"/>
            <p:cNvSpPr/>
            <p:nvPr/>
          </p:nvSpPr>
          <p:spPr>
            <a:xfrm>
              <a:off x="6572577" y="4223934"/>
              <a:ext cx="2376264" cy="2376264"/>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spTree>
    <p:extLst>
      <p:ext uri="{BB962C8B-B14F-4D97-AF65-F5344CB8AC3E}">
        <p14:creationId xmlns:p14="http://schemas.microsoft.com/office/powerpoint/2010/main" val="358986415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4"/>
                    </p:tgtEl>
                  </p:cond>
                </p:stCondLst>
                <p:endSync evt="end" delay="0">
                  <p:rtn val="all"/>
                </p:endSync>
                <p:childTnLst>
                  <p:par>
                    <p:cTn id="3" fill="hold">
                      <p:stCondLst>
                        <p:cond delay="0"/>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2000" tmFilter="0, 0; .2, .5; .8, .5; 1, 0"/>
                                        <p:tgtEl>
                                          <p:spTgt spid="24"/>
                                        </p:tgtEl>
                                      </p:cBhvr>
                                    </p:animEffect>
                                    <p:animScale>
                                      <p:cBhvr>
                                        <p:cTn id="7" dur="1000" autoRev="1" fill="hold"/>
                                        <p:tgtEl>
                                          <p:spTgt spid="24"/>
                                        </p:tgtEl>
                                      </p:cBhvr>
                                      <p:by x="105000" y="105000"/>
                                    </p:animScale>
                                  </p:childTnLst>
                                </p:cTn>
                              </p:par>
                              <p:par>
                                <p:cTn id="8" presetID="1" presetClass="mediacall" presetSubtype="0" fill="hold" nodeType="withEffect">
                                  <p:stCondLst>
                                    <p:cond delay="0"/>
                                  </p:stCondLst>
                                  <p:childTnLst>
                                    <p:cmd type="call" cmd="playFrom(0.0)">
                                      <p:cBhvr>
                                        <p:cTn id="9" dur="3829" fill="hold"/>
                                        <p:tgtEl>
                                          <p:spTgt spid="3"/>
                                        </p:tgtEl>
                                      </p:cBhvr>
                                    </p:cmd>
                                  </p:childTnLst>
                                </p:cTn>
                              </p:par>
                            </p:childTnLst>
                          </p:cTn>
                        </p:par>
                      </p:childTnLst>
                    </p:cTn>
                  </p:par>
                </p:childTnLst>
              </p:cTn>
              <p:nextCondLst>
                <p:cond evt="onClick" delay="0">
                  <p:tgtEl>
                    <p:spTgt spid="24"/>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13"/>
                </p:tgtEl>
              </p:cMediaNode>
            </p:audio>
            <p:seq concurrent="1" nextAc="seek">
              <p:cTn id="12" restart="whenNotActive" fill="hold" evtFilter="cancelBubble" nodeType="interactiveSeq">
                <p:stCondLst>
                  <p:cond evt="onClick" delay="0">
                    <p:tgtEl>
                      <p:spTgt spid="23"/>
                    </p:tgtEl>
                  </p:cond>
                </p:stCondLst>
                <p:endSync evt="end" delay="0">
                  <p:rtn val="all"/>
                </p:endSync>
                <p:childTnLst>
                  <p:par>
                    <p:cTn id="13" fill="hold">
                      <p:stCondLst>
                        <p:cond delay="0"/>
                      </p:stCondLst>
                      <p:childTnLst>
                        <p:par>
                          <p:cTn id="14" fill="hold">
                            <p:stCondLst>
                              <p:cond delay="0"/>
                            </p:stCondLst>
                            <p:childTnLst>
                              <p:par>
                                <p:cTn id="15" presetID="1" presetClass="mediacall" presetSubtype="0" fill="hold" nodeType="clickEffect">
                                  <p:stCondLst>
                                    <p:cond delay="0"/>
                                  </p:stCondLst>
                                  <p:childTnLst>
                                    <p:cmd type="call" cmd="playFrom(0.0)">
                                      <p:cBhvr>
                                        <p:cTn id="16" dur="5684" fill="hold"/>
                                        <p:tgtEl>
                                          <p:spTgt spid="13"/>
                                        </p:tgtEl>
                                      </p:cBhvr>
                                    </p:cmd>
                                  </p:childTnLst>
                                </p:cTn>
                              </p:par>
                            </p:childTnLst>
                          </p:cTn>
                        </p:par>
                      </p:childTnLst>
                    </p:cTn>
                  </p:par>
                </p:childTnLst>
              </p:cTn>
              <p:nextCondLst>
                <p:cond evt="onClick" delay="0">
                  <p:tgtEl>
                    <p:spTgt spid="23"/>
                  </p:tgtEl>
                </p:cond>
              </p:nextCondLst>
            </p:seq>
            <p:audio>
              <p:cMediaNode vol="80000">
                <p:cTn id="17" fill="hold" display="0">
                  <p:stCondLst>
                    <p:cond delay="indefinite"/>
                  </p:stCondLst>
                  <p:endCondLst>
                    <p:cond evt="onStopAudio" delay="0">
                      <p:tgtEl>
                        <p:sldTgt/>
                      </p:tgtEl>
                    </p:cond>
                  </p:endCondLst>
                </p:cTn>
                <p:tgtEl>
                  <p:spTgt spid="18"/>
                </p:tgtEl>
              </p:cMediaNode>
            </p:audio>
            <p:seq concurrent="1" nextAc="seek">
              <p:cTn id="18" restart="whenNotActive" fill="hold" evtFilter="cancelBubble" nodeType="interactiveSeq">
                <p:stCondLst>
                  <p:cond evt="onClick" delay="0">
                    <p:tgtEl>
                      <p:spTgt spid="8"/>
                    </p:tgtEl>
                  </p:cond>
                </p:stCondLst>
                <p:endSync evt="end" delay="0">
                  <p:rtn val="all"/>
                </p:endSync>
                <p:childTnLst>
                  <p:par>
                    <p:cTn id="19" fill="hold">
                      <p:stCondLst>
                        <p:cond delay="0"/>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5684" fill="hold"/>
                                        <p:tgtEl>
                                          <p:spTgt spid="18"/>
                                        </p:tgtEl>
                                      </p:cBhvr>
                                    </p:cmd>
                                  </p:childTnLst>
                                </p:cTn>
                              </p:par>
                            </p:childTnLst>
                          </p:cTn>
                        </p:par>
                      </p:childTnLst>
                    </p:cTn>
                  </p:par>
                </p:childTnLst>
              </p:cTn>
              <p:nextCondLst>
                <p:cond evt="onClick" delay="0">
                  <p:tgtEl>
                    <p:spTgt spid="8"/>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23" name="Skupina 22"/>
          <p:cNvGrpSpPr/>
          <p:nvPr/>
        </p:nvGrpSpPr>
        <p:grpSpPr>
          <a:xfrm>
            <a:off x="2702700" y="188640"/>
            <a:ext cx="3676806" cy="3672408"/>
            <a:chOff x="2702700" y="188640"/>
            <a:chExt cx="3676806" cy="3672408"/>
          </a:xfrm>
        </p:grpSpPr>
        <p:sp>
          <p:nvSpPr>
            <p:cNvPr id="19" name="Výseč 18"/>
            <p:cNvSpPr/>
            <p:nvPr/>
          </p:nvSpPr>
          <p:spPr>
            <a:xfrm rot="16200000" flipH="1">
              <a:off x="2702700" y="188640"/>
              <a:ext cx="3672408" cy="3672408"/>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20" name="Výseč 19"/>
            <p:cNvSpPr/>
            <p:nvPr/>
          </p:nvSpPr>
          <p:spPr>
            <a:xfrm rot="5400000">
              <a:off x="2707098" y="188640"/>
              <a:ext cx="3672408" cy="367240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21" name="Výseč 20"/>
            <p:cNvSpPr/>
            <p:nvPr/>
          </p:nvSpPr>
          <p:spPr>
            <a:xfrm rot="10800000">
              <a:off x="2707097" y="188640"/>
              <a:ext cx="3672408" cy="367240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22" name="Výseč 21"/>
            <p:cNvSpPr/>
            <p:nvPr/>
          </p:nvSpPr>
          <p:spPr>
            <a:xfrm rot="16200000">
              <a:off x="2702700" y="188640"/>
              <a:ext cx="3672408" cy="3672408"/>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sp>
        <p:nvSpPr>
          <p:cNvPr id="18" name="Tlačítko akce: Vlastní 17">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3" name="nene.zkus to ještě jednou.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335619" y="5271133"/>
            <a:ext cx="609600" cy="609600"/>
          </a:xfrm>
          <a:prstGeom prst="rect">
            <a:avLst/>
          </a:prstGeom>
        </p:spPr>
      </p:pic>
      <p:pic>
        <p:nvPicPr>
          <p:cNvPr id="8" name="nene.zkus to ještě jednou.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353722" y="5252804"/>
            <a:ext cx="609600" cy="609600"/>
          </a:xfrm>
          <a:prstGeom prst="rect">
            <a:avLst/>
          </a:prstGeom>
        </p:spPr>
      </p:pic>
      <p:pic>
        <p:nvPicPr>
          <p:cNvPr id="3" name="ano. výborně.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4298498" y="5271133"/>
            <a:ext cx="609600" cy="609600"/>
          </a:xfrm>
          <a:prstGeom prst="rect">
            <a:avLst/>
          </a:prstGeom>
        </p:spPr>
      </p:pic>
      <p:cxnSp>
        <p:nvCxnSpPr>
          <p:cNvPr id="2" name="Přímá spojnice 1"/>
          <p:cNvCxnSpPr/>
          <p:nvPr/>
        </p:nvCxnSpPr>
        <p:spPr>
          <a:xfrm>
            <a:off x="0" y="4077072"/>
            <a:ext cx="9144000"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4" name="Skupina 23"/>
          <p:cNvGrpSpPr/>
          <p:nvPr/>
        </p:nvGrpSpPr>
        <p:grpSpPr>
          <a:xfrm>
            <a:off x="3382445" y="4387801"/>
            <a:ext cx="2379110" cy="2376264"/>
            <a:chOff x="3382445" y="4387801"/>
            <a:chExt cx="2379110" cy="2376264"/>
          </a:xfrm>
        </p:grpSpPr>
        <p:sp>
          <p:nvSpPr>
            <p:cNvPr id="4" name="Výseč 3"/>
            <p:cNvSpPr/>
            <p:nvPr/>
          </p:nvSpPr>
          <p:spPr>
            <a:xfrm rot="16200000" flipH="1">
              <a:off x="3382445" y="4387801"/>
              <a:ext cx="2376264" cy="2376264"/>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5" name="Výseč 4"/>
            <p:cNvSpPr/>
            <p:nvPr/>
          </p:nvSpPr>
          <p:spPr>
            <a:xfrm rot="5400000">
              <a:off x="3385291" y="4387801"/>
              <a:ext cx="2376264" cy="2376264"/>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6" name="Výseč 5"/>
            <p:cNvSpPr/>
            <p:nvPr/>
          </p:nvSpPr>
          <p:spPr>
            <a:xfrm rot="10800000">
              <a:off x="3385290" y="4387801"/>
              <a:ext cx="2376264" cy="2376264"/>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7" name="Výseč 6"/>
            <p:cNvSpPr/>
            <p:nvPr/>
          </p:nvSpPr>
          <p:spPr>
            <a:xfrm rot="16200000">
              <a:off x="3382445" y="4387801"/>
              <a:ext cx="2376264" cy="2376264"/>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grpSp>
        <p:nvGrpSpPr>
          <p:cNvPr id="25" name="Skupina 24"/>
          <p:cNvGrpSpPr/>
          <p:nvPr/>
        </p:nvGrpSpPr>
        <p:grpSpPr>
          <a:xfrm>
            <a:off x="6449441" y="4369473"/>
            <a:ext cx="2379110" cy="2376264"/>
            <a:chOff x="6449441" y="4369473"/>
            <a:chExt cx="2379110" cy="2376264"/>
          </a:xfrm>
        </p:grpSpPr>
        <p:sp>
          <p:nvSpPr>
            <p:cNvPr id="9" name="Výseč 8"/>
            <p:cNvSpPr/>
            <p:nvPr/>
          </p:nvSpPr>
          <p:spPr>
            <a:xfrm rot="16200000" flipH="1">
              <a:off x="6449441" y="4369473"/>
              <a:ext cx="2376264" cy="2376264"/>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0" name="Výseč 9"/>
            <p:cNvSpPr/>
            <p:nvPr/>
          </p:nvSpPr>
          <p:spPr>
            <a:xfrm rot="5400000">
              <a:off x="6452287" y="4369473"/>
              <a:ext cx="2376264" cy="2376264"/>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1" name="Výseč 10"/>
            <p:cNvSpPr/>
            <p:nvPr/>
          </p:nvSpPr>
          <p:spPr>
            <a:xfrm rot="10800000">
              <a:off x="6452286" y="4369473"/>
              <a:ext cx="2376264" cy="2376264"/>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2" name="Výseč 11"/>
            <p:cNvSpPr/>
            <p:nvPr/>
          </p:nvSpPr>
          <p:spPr>
            <a:xfrm rot="16200000">
              <a:off x="6449441" y="4369473"/>
              <a:ext cx="2376264" cy="2376264"/>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grpSp>
        <p:nvGrpSpPr>
          <p:cNvPr id="26" name="Skupina 25"/>
          <p:cNvGrpSpPr/>
          <p:nvPr/>
        </p:nvGrpSpPr>
        <p:grpSpPr>
          <a:xfrm>
            <a:off x="467544" y="4369473"/>
            <a:ext cx="2379110" cy="2376264"/>
            <a:chOff x="467544" y="4369473"/>
            <a:chExt cx="2379110" cy="2376264"/>
          </a:xfrm>
        </p:grpSpPr>
        <p:sp>
          <p:nvSpPr>
            <p:cNvPr id="14" name="Výseč 13"/>
            <p:cNvSpPr/>
            <p:nvPr/>
          </p:nvSpPr>
          <p:spPr>
            <a:xfrm rot="16200000" flipH="1">
              <a:off x="467544" y="4369473"/>
              <a:ext cx="2376264" cy="2376264"/>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5" name="Výseč 14"/>
            <p:cNvSpPr/>
            <p:nvPr/>
          </p:nvSpPr>
          <p:spPr>
            <a:xfrm rot="5400000">
              <a:off x="470390" y="4369473"/>
              <a:ext cx="2376264" cy="2376264"/>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6" name="Výseč 15"/>
            <p:cNvSpPr/>
            <p:nvPr/>
          </p:nvSpPr>
          <p:spPr>
            <a:xfrm rot="10800000">
              <a:off x="470389" y="4369473"/>
              <a:ext cx="2376264" cy="2376264"/>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7" name="Výseč 16"/>
            <p:cNvSpPr/>
            <p:nvPr/>
          </p:nvSpPr>
          <p:spPr>
            <a:xfrm rot="16200000">
              <a:off x="467544" y="4369473"/>
              <a:ext cx="2376264" cy="2376264"/>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spTree>
    <p:extLst>
      <p:ext uri="{BB962C8B-B14F-4D97-AF65-F5344CB8AC3E}">
        <p14:creationId xmlns:p14="http://schemas.microsoft.com/office/powerpoint/2010/main" val="92173758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4"/>
                    </p:tgtEl>
                  </p:cond>
                </p:stCondLst>
                <p:endSync evt="end" delay="0">
                  <p:rtn val="all"/>
                </p:endSync>
                <p:childTnLst>
                  <p:par>
                    <p:cTn id="3" fill="hold">
                      <p:stCondLst>
                        <p:cond delay="0"/>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2000" tmFilter="0, 0; .2, .5; .8, .5; 1, 0"/>
                                        <p:tgtEl>
                                          <p:spTgt spid="24"/>
                                        </p:tgtEl>
                                      </p:cBhvr>
                                    </p:animEffect>
                                    <p:animScale>
                                      <p:cBhvr>
                                        <p:cTn id="7" dur="1000" autoRev="1" fill="hold"/>
                                        <p:tgtEl>
                                          <p:spTgt spid="24"/>
                                        </p:tgtEl>
                                      </p:cBhvr>
                                      <p:by x="105000" y="105000"/>
                                    </p:animScale>
                                  </p:childTnLst>
                                </p:cTn>
                              </p:par>
                              <p:par>
                                <p:cTn id="8" presetID="1" presetClass="mediacall" presetSubtype="0" fill="hold" nodeType="withEffect">
                                  <p:stCondLst>
                                    <p:cond delay="0"/>
                                  </p:stCondLst>
                                  <p:childTnLst>
                                    <p:cmd type="call" cmd="playFrom(0.0)">
                                      <p:cBhvr>
                                        <p:cTn id="9" dur="3829" fill="hold"/>
                                        <p:tgtEl>
                                          <p:spTgt spid="3"/>
                                        </p:tgtEl>
                                      </p:cBhvr>
                                    </p:cmd>
                                  </p:childTnLst>
                                </p:cTn>
                              </p:par>
                            </p:childTnLst>
                          </p:cTn>
                        </p:par>
                      </p:childTnLst>
                    </p:cTn>
                  </p:par>
                </p:childTnLst>
              </p:cTn>
              <p:nextCondLst>
                <p:cond evt="onClick" delay="0">
                  <p:tgtEl>
                    <p:spTgt spid="24"/>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8"/>
                </p:tgtEl>
              </p:cMediaNode>
            </p:audio>
            <p:seq concurrent="1" nextAc="seek">
              <p:cTn id="12" restart="whenNotActive" fill="hold" evtFilter="cancelBubble" nodeType="interactiveSeq">
                <p:stCondLst>
                  <p:cond evt="onClick" delay="0">
                    <p:tgtEl>
                      <p:spTgt spid="26"/>
                    </p:tgtEl>
                  </p:cond>
                </p:stCondLst>
                <p:endSync evt="end" delay="0">
                  <p:rtn val="all"/>
                </p:endSync>
                <p:childTnLst>
                  <p:par>
                    <p:cTn id="13" fill="hold">
                      <p:stCondLst>
                        <p:cond delay="0"/>
                      </p:stCondLst>
                      <p:childTnLst>
                        <p:par>
                          <p:cTn id="14" fill="hold">
                            <p:stCondLst>
                              <p:cond delay="0"/>
                            </p:stCondLst>
                            <p:childTnLst>
                              <p:par>
                                <p:cTn id="15" presetID="1" presetClass="mediacall" presetSubtype="0" fill="hold" nodeType="clickEffect">
                                  <p:stCondLst>
                                    <p:cond delay="0"/>
                                  </p:stCondLst>
                                  <p:childTnLst>
                                    <p:cmd type="call" cmd="playFrom(0.0)">
                                      <p:cBhvr>
                                        <p:cTn id="16" dur="5684" fill="hold"/>
                                        <p:tgtEl>
                                          <p:spTgt spid="8"/>
                                        </p:tgtEl>
                                      </p:cBhvr>
                                    </p:cmd>
                                  </p:childTnLst>
                                </p:cTn>
                              </p:par>
                            </p:childTnLst>
                          </p:cTn>
                        </p:par>
                      </p:childTnLst>
                    </p:cTn>
                  </p:par>
                </p:childTnLst>
              </p:cTn>
              <p:nextCondLst>
                <p:cond evt="onClick" delay="0">
                  <p:tgtEl>
                    <p:spTgt spid="26"/>
                  </p:tgtEl>
                </p:cond>
              </p:nextCondLst>
            </p:seq>
            <p:audio>
              <p:cMediaNode vol="80000">
                <p:cTn id="17" fill="hold" display="0">
                  <p:stCondLst>
                    <p:cond delay="indefinite"/>
                  </p:stCondLst>
                  <p:endCondLst>
                    <p:cond evt="onStopAudio" delay="0">
                      <p:tgtEl>
                        <p:sldTgt/>
                      </p:tgtEl>
                    </p:cond>
                  </p:endCondLst>
                </p:cTn>
                <p:tgtEl>
                  <p:spTgt spid="13"/>
                </p:tgtEl>
              </p:cMediaNode>
            </p:audio>
            <p:seq concurrent="1" nextAc="seek">
              <p:cTn id="18" restart="whenNotActive" fill="hold" evtFilter="cancelBubble" nodeType="interactiveSeq">
                <p:stCondLst>
                  <p:cond evt="onClick" delay="0">
                    <p:tgtEl>
                      <p:spTgt spid="25"/>
                    </p:tgtEl>
                  </p:cond>
                </p:stCondLst>
                <p:endSync evt="end" delay="0">
                  <p:rtn val="all"/>
                </p:endSync>
                <p:childTnLst>
                  <p:par>
                    <p:cTn id="19" fill="hold">
                      <p:stCondLst>
                        <p:cond delay="0"/>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5684" fill="hold"/>
                                        <p:tgtEl>
                                          <p:spTgt spid="13"/>
                                        </p:tgtEl>
                                      </p:cBhvr>
                                    </p:cmd>
                                  </p:childTnLst>
                                </p:cTn>
                              </p:par>
                            </p:childTnLst>
                          </p:cTn>
                        </p:par>
                      </p:childTnLst>
                    </p:cTn>
                  </p:par>
                </p:childTnLst>
              </p:cTn>
              <p:nextCondLst>
                <p:cond evt="onClick" delay="0">
                  <p:tgtEl>
                    <p:spTgt spid="25"/>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idx="1"/>
          </p:nvPr>
        </p:nvSpPr>
        <p:spPr/>
        <p:txBody>
          <a:bodyPr/>
          <a:lstStyle/>
          <a:p>
            <a:r>
              <a:rPr lang="cs-CZ" dirty="0" smtClean="0"/>
              <a:t>Nahrávky </a:t>
            </a:r>
            <a:r>
              <a:rPr lang="cs-CZ" dirty="0" smtClean="0"/>
              <a:t>autora</a:t>
            </a:r>
          </a:p>
        </p:txBody>
      </p:sp>
    </p:spTree>
    <p:extLst>
      <p:ext uri="{BB962C8B-B14F-4D97-AF65-F5344CB8AC3E}">
        <p14:creationId xmlns:p14="http://schemas.microsoft.com/office/powerpoint/2010/main" val="3478088738"/>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217</TotalTime>
  <Words>238</Words>
  <Application>Microsoft Office PowerPoint</Application>
  <PresentationFormat>Předvádění na obrazovce (4:3)</PresentationFormat>
  <Paragraphs>28</Paragraphs>
  <Slides>17</Slides>
  <Notes>0</Notes>
  <HiddenSlides>0</HiddenSlides>
  <MMClips>35</MMClips>
  <ScaleCrop>false</ScaleCrop>
  <HeadingPairs>
    <vt:vector size="4" baseType="variant">
      <vt:variant>
        <vt:lpstr>Motiv</vt:lpstr>
      </vt:variant>
      <vt:variant>
        <vt:i4>1</vt:i4>
      </vt:variant>
      <vt:variant>
        <vt:lpstr>Nadpisy snímků</vt:lpstr>
      </vt:variant>
      <vt:variant>
        <vt:i4>17</vt:i4>
      </vt:variant>
    </vt:vector>
  </HeadingPairs>
  <TitlesOfParts>
    <vt:vector size="18" baseType="lpstr">
      <vt:lpstr>Motiv systému Office</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Kata-Repa</dc:creator>
  <cp:lastModifiedBy>uzivatel</cp:lastModifiedBy>
  <cp:revision>40</cp:revision>
  <dcterms:created xsi:type="dcterms:W3CDTF">2011-12-29T17:46:59Z</dcterms:created>
  <dcterms:modified xsi:type="dcterms:W3CDTF">2013-02-02T09:02:15Z</dcterms:modified>
</cp:coreProperties>
</file>