
<file path=[Content_Types].xml><?xml version="1.0" encoding="utf-8"?>
<Types xmlns="http://schemas.openxmlformats.org/package/2006/content-types">
  <Default Extension="png" ContentType="image/png"/>
  <Default Extension="mp3" ContentType="audio/unknown"/>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theme/theme3.xml" ContentType="application/vnd.openxmlformats-officedocument.theme+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theme/theme4.xml" ContentType="application/vnd.openxmlformats-officedocument.theme+xml"/>
  <Override PartName="/ppt/theme/theme5.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 id="2147483660" r:id="rId2"/>
    <p:sldMasterId id="2147483672" r:id="rId3"/>
    <p:sldMasterId id="2147483684" r:id="rId4"/>
  </p:sldMasterIdLst>
  <p:notesMasterIdLst>
    <p:notesMasterId r:id="rId20"/>
  </p:notesMasterIdLst>
  <p:sldIdLst>
    <p:sldId id="257" r:id="rId5"/>
    <p:sldId id="258" r:id="rId6"/>
    <p:sldId id="268" r:id="rId7"/>
    <p:sldId id="259" r:id="rId8"/>
    <p:sldId id="260" r:id="rId9"/>
    <p:sldId id="264" r:id="rId10"/>
    <p:sldId id="263" r:id="rId11"/>
    <p:sldId id="261" r:id="rId12"/>
    <p:sldId id="267" r:id="rId13"/>
    <p:sldId id="262" r:id="rId14"/>
    <p:sldId id="265" r:id="rId15"/>
    <p:sldId id="266" r:id="rId16"/>
    <p:sldId id="270" r:id="rId17"/>
    <p:sldId id="271" r:id="rId18"/>
    <p:sldId id="269" r:id="rId19"/>
  </p:sldIdLst>
  <p:sldSz cx="9144000" cy="6858000" type="screen4x3"/>
  <p:notesSz cx="6858000" cy="9144000"/>
  <p:defaultText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00CC0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varScale="1">
        <p:scale>
          <a:sx n="69" d="100"/>
          <a:sy n="69" d="100"/>
        </p:scale>
        <p:origin x="-1110" y="-108"/>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3" Type="http://schemas.openxmlformats.org/officeDocument/2006/relationships/slideMaster" Target="slideMasters/slideMaster3.xml"/><Relationship Id="rId21" Type="http://schemas.openxmlformats.org/officeDocument/2006/relationships/presProps" Target="presProp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 Type="http://schemas.openxmlformats.org/officeDocument/2006/relationships/slideMaster" Target="slideMasters/slideMaster2.xml"/><Relationship Id="rId16" Type="http://schemas.openxmlformats.org/officeDocument/2006/relationships/slide" Target="slides/slide12.xml"/><Relationship Id="rId20"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tableStyles" Target="tableStyle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theme" Target="theme/theme1.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4.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5.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Zástupný symbol pro záhlaví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cs-CZ"/>
          </a:p>
        </p:txBody>
      </p:sp>
      <p:sp>
        <p:nvSpPr>
          <p:cNvPr id="3" name="Zástupný symbol pro datum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22FFDE03-CAF6-4417-9F38-1C65C6444DAC}" type="datetimeFigureOut">
              <a:rPr lang="cs-CZ" smtClean="0"/>
              <a:t>28.12.2012</a:t>
            </a:fld>
            <a:endParaRPr lang="cs-CZ"/>
          </a:p>
        </p:txBody>
      </p:sp>
      <p:sp>
        <p:nvSpPr>
          <p:cNvPr id="4" name="Zástupný symbol pro obrázek snímku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cs-CZ"/>
          </a:p>
        </p:txBody>
      </p:sp>
      <p:sp>
        <p:nvSpPr>
          <p:cNvPr id="5" name="Zástupný symbol pro poznámky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6" name="Zástupný symbol pro zápatí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cs-CZ"/>
          </a:p>
        </p:txBody>
      </p:sp>
      <p:sp>
        <p:nvSpPr>
          <p:cNvPr id="7" name="Zástupný symbol pro číslo snímku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5DD3B89E-11FB-488E-8A48-655547D2B9FB}" type="slidenum">
              <a:rPr lang="cs-CZ" smtClean="0"/>
              <a:t>‹#›</a:t>
            </a:fld>
            <a:endParaRPr lang="cs-CZ"/>
          </a:p>
        </p:txBody>
      </p:sp>
    </p:spTree>
    <p:extLst>
      <p:ext uri="{BB962C8B-B14F-4D97-AF65-F5344CB8AC3E}">
        <p14:creationId xmlns:p14="http://schemas.microsoft.com/office/powerpoint/2010/main" val="336567569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rázek snímku 1"/>
          <p:cNvSpPr>
            <a:spLocks noGrp="1" noRot="1" noChangeAspect="1"/>
          </p:cNvSpPr>
          <p:nvPr>
            <p:ph type="sldImg"/>
          </p:nvPr>
        </p:nvSpPr>
        <p:spPr/>
      </p:sp>
      <p:sp>
        <p:nvSpPr>
          <p:cNvPr id="3" name="Zástupný symbol pro poznámky 2"/>
          <p:cNvSpPr>
            <a:spLocks noGrp="1"/>
          </p:cNvSpPr>
          <p:nvPr>
            <p:ph type="body" idx="1"/>
          </p:nvPr>
        </p:nvSpPr>
        <p:spPr/>
        <p:txBody>
          <a:bodyPr/>
          <a:lstStyle/>
          <a:p>
            <a:endParaRPr lang="cs-CZ" dirty="0"/>
          </a:p>
        </p:txBody>
      </p:sp>
      <p:sp>
        <p:nvSpPr>
          <p:cNvPr id="4" name="Zástupný symbol pro číslo snímku 3"/>
          <p:cNvSpPr>
            <a:spLocks noGrp="1"/>
          </p:cNvSpPr>
          <p:nvPr>
            <p:ph type="sldNum" sz="quarter" idx="10"/>
          </p:nvPr>
        </p:nvSpPr>
        <p:spPr/>
        <p:txBody>
          <a:bodyPr/>
          <a:lstStyle/>
          <a:p>
            <a:fld id="{5DD3B89E-11FB-488E-8A48-655547D2B9FB}" type="slidenum">
              <a:rPr lang="cs-CZ" smtClean="0"/>
              <a:t>14</a:t>
            </a:fld>
            <a:endParaRPr lang="cs-CZ"/>
          </a:p>
        </p:txBody>
      </p:sp>
    </p:spTree>
    <p:extLst>
      <p:ext uri="{BB962C8B-B14F-4D97-AF65-F5344CB8AC3E}">
        <p14:creationId xmlns:p14="http://schemas.microsoft.com/office/powerpoint/2010/main" val="403481261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Úvodní snímek">
    <p:spTree>
      <p:nvGrpSpPr>
        <p:cNvPr id="1" name=""/>
        <p:cNvGrpSpPr/>
        <p:nvPr/>
      </p:nvGrpSpPr>
      <p:grpSpPr>
        <a:xfrm>
          <a:off x="0" y="0"/>
          <a:ext cx="0" cy="0"/>
          <a:chOff x="0" y="0"/>
          <a:chExt cx="0" cy="0"/>
        </a:xfrm>
      </p:grpSpPr>
      <p:sp>
        <p:nvSpPr>
          <p:cNvPr id="2" name="Nadpis 1"/>
          <p:cNvSpPr>
            <a:spLocks noGrp="1"/>
          </p:cNvSpPr>
          <p:nvPr>
            <p:ph type="ctrTitle"/>
          </p:nvPr>
        </p:nvSpPr>
        <p:spPr>
          <a:xfrm>
            <a:off x="685800" y="2130425"/>
            <a:ext cx="7772400" cy="1470025"/>
          </a:xfrm>
        </p:spPr>
        <p:txBody>
          <a:bodyPr/>
          <a:lstStyle/>
          <a:p>
            <a:r>
              <a:rPr lang="cs-CZ" smtClean="0"/>
              <a:t>Kliknutím lze upravit styl.</a:t>
            </a:r>
            <a:endParaRPr lang="cs-CZ"/>
          </a:p>
        </p:txBody>
      </p:sp>
      <p:sp>
        <p:nvSpPr>
          <p:cNvPr id="3" name="Podnadpis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cs-CZ" smtClean="0"/>
              <a:t>Kliknutím lze upravit styl předlohy.</a:t>
            </a:r>
            <a:endParaRPr lang="cs-CZ"/>
          </a:p>
        </p:txBody>
      </p:sp>
      <p:sp>
        <p:nvSpPr>
          <p:cNvPr id="4" name="Zástupný symbol pro datum 3"/>
          <p:cNvSpPr>
            <a:spLocks noGrp="1"/>
          </p:cNvSpPr>
          <p:nvPr>
            <p:ph type="dt" sz="half" idx="10"/>
          </p:nvPr>
        </p:nvSpPr>
        <p:spPr/>
        <p:txBody>
          <a:bodyPr/>
          <a:lstStyle/>
          <a:p>
            <a:fld id="{136F1210-353D-42DF-B02B-0FEF772DDB48}" type="datetimeFigureOut">
              <a:rPr lang="cs-CZ" smtClean="0"/>
              <a:t>28.12.2012</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143C65D4-6F80-4D66-9670-A29541CBDDB5}" type="slidenum">
              <a:rPr lang="cs-CZ" smtClean="0"/>
              <a:t>‹#›</a:t>
            </a:fld>
            <a:endParaRPr lang="cs-CZ"/>
          </a:p>
        </p:txBody>
      </p:sp>
    </p:spTree>
    <p:extLst>
      <p:ext uri="{BB962C8B-B14F-4D97-AF65-F5344CB8AC3E}">
        <p14:creationId xmlns:p14="http://schemas.microsoft.com/office/powerpoint/2010/main" val="263856023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Nadpis a obsah">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obsah 2"/>
          <p:cNvSpPr>
            <a:spLocks noGrp="1"/>
          </p:cNvSpPr>
          <p:nvPr>
            <p:ph idx="1"/>
          </p:nvPr>
        </p:nvSpPr>
        <p:spPr/>
        <p:txBody>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136F1210-353D-42DF-B02B-0FEF772DDB48}" type="datetimeFigureOut">
              <a:rPr lang="cs-CZ" smtClean="0"/>
              <a:t>28.12.2012</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143C65D4-6F80-4D66-9670-A29541CBDDB5}" type="slidenum">
              <a:rPr lang="cs-CZ" smtClean="0"/>
              <a:t>‹#›</a:t>
            </a:fld>
            <a:endParaRPr lang="cs-CZ"/>
          </a:p>
        </p:txBody>
      </p:sp>
    </p:spTree>
    <p:extLst>
      <p:ext uri="{BB962C8B-B14F-4D97-AF65-F5344CB8AC3E}">
        <p14:creationId xmlns:p14="http://schemas.microsoft.com/office/powerpoint/2010/main" val="165472959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Záhlaví části">
    <p:spTree>
      <p:nvGrpSpPr>
        <p:cNvPr id="1" name=""/>
        <p:cNvGrpSpPr/>
        <p:nvPr/>
      </p:nvGrpSpPr>
      <p:grpSpPr>
        <a:xfrm>
          <a:off x="0" y="0"/>
          <a:ext cx="0" cy="0"/>
          <a:chOff x="0" y="0"/>
          <a:chExt cx="0" cy="0"/>
        </a:xfrm>
      </p:grpSpPr>
      <p:sp>
        <p:nvSpPr>
          <p:cNvPr id="2" name="Nadpis 1"/>
          <p:cNvSpPr>
            <a:spLocks noGrp="1"/>
          </p:cNvSpPr>
          <p:nvPr>
            <p:ph type="title"/>
          </p:nvPr>
        </p:nvSpPr>
        <p:spPr>
          <a:xfrm>
            <a:off x="722313" y="4406900"/>
            <a:ext cx="7772400" cy="1362075"/>
          </a:xfrm>
        </p:spPr>
        <p:txBody>
          <a:bodyPr anchor="t"/>
          <a:lstStyle>
            <a:lvl1pPr algn="l">
              <a:defRPr sz="4000" b="1" cap="all"/>
            </a:lvl1pPr>
          </a:lstStyle>
          <a:p>
            <a:r>
              <a:rPr lang="cs-CZ" smtClean="0"/>
              <a:t>Kliknutím lze upravit styl.</a:t>
            </a:r>
            <a:endParaRPr lang="cs-CZ"/>
          </a:p>
        </p:txBody>
      </p:sp>
      <p:sp>
        <p:nvSpPr>
          <p:cNvPr id="3" name="Zástupný symbol pro text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cs-CZ" smtClean="0"/>
              <a:t>Kliknutím lze upravit styly předlohy textu.</a:t>
            </a:r>
          </a:p>
        </p:txBody>
      </p:sp>
      <p:sp>
        <p:nvSpPr>
          <p:cNvPr id="4" name="Zástupný symbol pro datum 3"/>
          <p:cNvSpPr>
            <a:spLocks noGrp="1"/>
          </p:cNvSpPr>
          <p:nvPr>
            <p:ph type="dt" sz="half" idx="10"/>
          </p:nvPr>
        </p:nvSpPr>
        <p:spPr/>
        <p:txBody>
          <a:bodyPr/>
          <a:lstStyle/>
          <a:p>
            <a:fld id="{136F1210-353D-42DF-B02B-0FEF772DDB48}" type="datetimeFigureOut">
              <a:rPr lang="cs-CZ" smtClean="0"/>
              <a:t>28.12.2012</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143C65D4-6F80-4D66-9670-A29541CBDDB5}" type="slidenum">
              <a:rPr lang="cs-CZ" smtClean="0"/>
              <a:t>‹#›</a:t>
            </a:fld>
            <a:endParaRPr lang="cs-CZ"/>
          </a:p>
        </p:txBody>
      </p:sp>
    </p:spTree>
    <p:extLst>
      <p:ext uri="{BB962C8B-B14F-4D97-AF65-F5344CB8AC3E}">
        <p14:creationId xmlns:p14="http://schemas.microsoft.com/office/powerpoint/2010/main" val="139842142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Dva obsahy">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obsah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obsah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5" name="Zástupný symbol pro datum 4"/>
          <p:cNvSpPr>
            <a:spLocks noGrp="1"/>
          </p:cNvSpPr>
          <p:nvPr>
            <p:ph type="dt" sz="half" idx="10"/>
          </p:nvPr>
        </p:nvSpPr>
        <p:spPr/>
        <p:txBody>
          <a:bodyPr/>
          <a:lstStyle/>
          <a:p>
            <a:fld id="{136F1210-353D-42DF-B02B-0FEF772DDB48}" type="datetimeFigureOut">
              <a:rPr lang="cs-CZ" smtClean="0"/>
              <a:t>28.12.2012</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143C65D4-6F80-4D66-9670-A29541CBDDB5}" type="slidenum">
              <a:rPr lang="cs-CZ" smtClean="0"/>
              <a:t>‹#›</a:t>
            </a:fld>
            <a:endParaRPr lang="cs-CZ"/>
          </a:p>
        </p:txBody>
      </p:sp>
    </p:spTree>
    <p:extLst>
      <p:ext uri="{BB962C8B-B14F-4D97-AF65-F5344CB8AC3E}">
        <p14:creationId xmlns:p14="http://schemas.microsoft.com/office/powerpoint/2010/main" val="279316588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Porovnání">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lvl1pPr>
              <a:defRPr/>
            </a:lvl1pPr>
          </a:lstStyle>
          <a:p>
            <a:r>
              <a:rPr lang="cs-CZ" smtClean="0"/>
              <a:t>Kliknutím lze upravit styl.</a:t>
            </a:r>
            <a:endParaRPr lang="cs-CZ"/>
          </a:p>
        </p:txBody>
      </p:sp>
      <p:sp>
        <p:nvSpPr>
          <p:cNvPr id="3" name="Zástupný symbol pro text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Kliknutím lze upravit styly předlohy textu.</a:t>
            </a:r>
          </a:p>
        </p:txBody>
      </p:sp>
      <p:sp>
        <p:nvSpPr>
          <p:cNvPr id="4" name="Zástupný symbol pro obsah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5" name="Zástupný symbol pro text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Kliknutím lze upravit styly předlohy textu.</a:t>
            </a:r>
          </a:p>
        </p:txBody>
      </p:sp>
      <p:sp>
        <p:nvSpPr>
          <p:cNvPr id="6" name="Zástupný symbol pro obsah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7" name="Zástupný symbol pro datum 6"/>
          <p:cNvSpPr>
            <a:spLocks noGrp="1"/>
          </p:cNvSpPr>
          <p:nvPr>
            <p:ph type="dt" sz="half" idx="10"/>
          </p:nvPr>
        </p:nvSpPr>
        <p:spPr/>
        <p:txBody>
          <a:bodyPr/>
          <a:lstStyle/>
          <a:p>
            <a:fld id="{136F1210-353D-42DF-B02B-0FEF772DDB48}" type="datetimeFigureOut">
              <a:rPr lang="cs-CZ" smtClean="0"/>
              <a:t>28.12.2012</a:t>
            </a:fld>
            <a:endParaRPr lang="cs-CZ"/>
          </a:p>
        </p:txBody>
      </p:sp>
      <p:sp>
        <p:nvSpPr>
          <p:cNvPr id="8" name="Zástupný symbol pro zápatí 7"/>
          <p:cNvSpPr>
            <a:spLocks noGrp="1"/>
          </p:cNvSpPr>
          <p:nvPr>
            <p:ph type="ftr" sz="quarter" idx="11"/>
          </p:nvPr>
        </p:nvSpPr>
        <p:spPr/>
        <p:txBody>
          <a:bodyPr/>
          <a:lstStyle/>
          <a:p>
            <a:endParaRPr lang="cs-CZ"/>
          </a:p>
        </p:txBody>
      </p:sp>
      <p:sp>
        <p:nvSpPr>
          <p:cNvPr id="9" name="Zástupný symbol pro číslo snímku 8"/>
          <p:cNvSpPr>
            <a:spLocks noGrp="1"/>
          </p:cNvSpPr>
          <p:nvPr>
            <p:ph type="sldNum" sz="quarter" idx="12"/>
          </p:nvPr>
        </p:nvSpPr>
        <p:spPr/>
        <p:txBody>
          <a:bodyPr/>
          <a:lstStyle/>
          <a:p>
            <a:fld id="{143C65D4-6F80-4D66-9670-A29541CBDDB5}" type="slidenum">
              <a:rPr lang="cs-CZ" smtClean="0"/>
              <a:t>‹#›</a:t>
            </a:fld>
            <a:endParaRPr lang="cs-CZ"/>
          </a:p>
        </p:txBody>
      </p:sp>
    </p:spTree>
    <p:extLst>
      <p:ext uri="{BB962C8B-B14F-4D97-AF65-F5344CB8AC3E}">
        <p14:creationId xmlns:p14="http://schemas.microsoft.com/office/powerpoint/2010/main" val="214768855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Pouze nadpis">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datum 2"/>
          <p:cNvSpPr>
            <a:spLocks noGrp="1"/>
          </p:cNvSpPr>
          <p:nvPr>
            <p:ph type="dt" sz="half" idx="10"/>
          </p:nvPr>
        </p:nvSpPr>
        <p:spPr/>
        <p:txBody>
          <a:bodyPr/>
          <a:lstStyle/>
          <a:p>
            <a:fld id="{136F1210-353D-42DF-B02B-0FEF772DDB48}" type="datetimeFigureOut">
              <a:rPr lang="cs-CZ" smtClean="0"/>
              <a:t>28.12.2012</a:t>
            </a:fld>
            <a:endParaRPr lang="cs-CZ"/>
          </a:p>
        </p:txBody>
      </p:sp>
      <p:sp>
        <p:nvSpPr>
          <p:cNvPr id="4" name="Zástupný symbol pro zápatí 3"/>
          <p:cNvSpPr>
            <a:spLocks noGrp="1"/>
          </p:cNvSpPr>
          <p:nvPr>
            <p:ph type="ftr" sz="quarter" idx="11"/>
          </p:nvPr>
        </p:nvSpPr>
        <p:spPr/>
        <p:txBody>
          <a:bodyPr/>
          <a:lstStyle/>
          <a:p>
            <a:endParaRPr lang="cs-CZ"/>
          </a:p>
        </p:txBody>
      </p:sp>
      <p:sp>
        <p:nvSpPr>
          <p:cNvPr id="5" name="Zástupný symbol pro číslo snímku 4"/>
          <p:cNvSpPr>
            <a:spLocks noGrp="1"/>
          </p:cNvSpPr>
          <p:nvPr>
            <p:ph type="sldNum" sz="quarter" idx="12"/>
          </p:nvPr>
        </p:nvSpPr>
        <p:spPr/>
        <p:txBody>
          <a:bodyPr/>
          <a:lstStyle/>
          <a:p>
            <a:fld id="{143C65D4-6F80-4D66-9670-A29541CBDDB5}" type="slidenum">
              <a:rPr lang="cs-CZ" smtClean="0"/>
              <a:t>‹#›</a:t>
            </a:fld>
            <a:endParaRPr lang="cs-CZ"/>
          </a:p>
        </p:txBody>
      </p:sp>
    </p:spTree>
    <p:extLst>
      <p:ext uri="{BB962C8B-B14F-4D97-AF65-F5344CB8AC3E}">
        <p14:creationId xmlns:p14="http://schemas.microsoft.com/office/powerpoint/2010/main" val="396762308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Prázdný">
    <p:spTree>
      <p:nvGrpSpPr>
        <p:cNvPr id="1" name=""/>
        <p:cNvGrpSpPr/>
        <p:nvPr/>
      </p:nvGrpSpPr>
      <p:grpSpPr>
        <a:xfrm>
          <a:off x="0" y="0"/>
          <a:ext cx="0" cy="0"/>
          <a:chOff x="0" y="0"/>
          <a:chExt cx="0" cy="0"/>
        </a:xfrm>
      </p:grpSpPr>
      <p:sp>
        <p:nvSpPr>
          <p:cNvPr id="2" name="Zástupný symbol pro datum 1"/>
          <p:cNvSpPr>
            <a:spLocks noGrp="1"/>
          </p:cNvSpPr>
          <p:nvPr>
            <p:ph type="dt" sz="half" idx="10"/>
          </p:nvPr>
        </p:nvSpPr>
        <p:spPr/>
        <p:txBody>
          <a:bodyPr/>
          <a:lstStyle/>
          <a:p>
            <a:fld id="{136F1210-353D-42DF-B02B-0FEF772DDB48}" type="datetimeFigureOut">
              <a:rPr lang="cs-CZ" smtClean="0"/>
              <a:t>28.12.2012</a:t>
            </a:fld>
            <a:endParaRPr lang="cs-CZ"/>
          </a:p>
        </p:txBody>
      </p:sp>
      <p:sp>
        <p:nvSpPr>
          <p:cNvPr id="3" name="Zástupný symbol pro zápatí 2"/>
          <p:cNvSpPr>
            <a:spLocks noGrp="1"/>
          </p:cNvSpPr>
          <p:nvPr>
            <p:ph type="ftr" sz="quarter" idx="11"/>
          </p:nvPr>
        </p:nvSpPr>
        <p:spPr/>
        <p:txBody>
          <a:bodyPr/>
          <a:lstStyle/>
          <a:p>
            <a:endParaRPr lang="cs-CZ"/>
          </a:p>
        </p:txBody>
      </p:sp>
      <p:sp>
        <p:nvSpPr>
          <p:cNvPr id="4" name="Zástupný symbol pro číslo snímku 3"/>
          <p:cNvSpPr>
            <a:spLocks noGrp="1"/>
          </p:cNvSpPr>
          <p:nvPr>
            <p:ph type="sldNum" sz="quarter" idx="12"/>
          </p:nvPr>
        </p:nvSpPr>
        <p:spPr/>
        <p:txBody>
          <a:bodyPr/>
          <a:lstStyle/>
          <a:p>
            <a:fld id="{143C65D4-6F80-4D66-9670-A29541CBDDB5}" type="slidenum">
              <a:rPr lang="cs-CZ" smtClean="0"/>
              <a:t>‹#›</a:t>
            </a:fld>
            <a:endParaRPr lang="cs-CZ"/>
          </a:p>
        </p:txBody>
      </p:sp>
    </p:spTree>
    <p:extLst>
      <p:ext uri="{BB962C8B-B14F-4D97-AF65-F5344CB8AC3E}">
        <p14:creationId xmlns:p14="http://schemas.microsoft.com/office/powerpoint/2010/main" val="317322525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Obsah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457200" y="273050"/>
            <a:ext cx="3008313" cy="1162050"/>
          </a:xfrm>
        </p:spPr>
        <p:txBody>
          <a:bodyPr anchor="b"/>
          <a:lstStyle>
            <a:lvl1pPr algn="l">
              <a:defRPr sz="2000" b="1"/>
            </a:lvl1pPr>
          </a:lstStyle>
          <a:p>
            <a:r>
              <a:rPr lang="cs-CZ" smtClean="0"/>
              <a:t>Kliknutím lze upravit styl.</a:t>
            </a:r>
            <a:endParaRPr lang="cs-CZ"/>
          </a:p>
        </p:txBody>
      </p:sp>
      <p:sp>
        <p:nvSpPr>
          <p:cNvPr id="3" name="Zástupný symbol pro obsah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text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Kliknutím lze upravit styly předlohy textu.</a:t>
            </a:r>
          </a:p>
        </p:txBody>
      </p:sp>
      <p:sp>
        <p:nvSpPr>
          <p:cNvPr id="5" name="Zástupný symbol pro datum 4"/>
          <p:cNvSpPr>
            <a:spLocks noGrp="1"/>
          </p:cNvSpPr>
          <p:nvPr>
            <p:ph type="dt" sz="half" idx="10"/>
          </p:nvPr>
        </p:nvSpPr>
        <p:spPr/>
        <p:txBody>
          <a:bodyPr/>
          <a:lstStyle/>
          <a:p>
            <a:fld id="{136F1210-353D-42DF-B02B-0FEF772DDB48}" type="datetimeFigureOut">
              <a:rPr lang="cs-CZ" smtClean="0"/>
              <a:t>28.12.2012</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143C65D4-6F80-4D66-9670-A29541CBDDB5}" type="slidenum">
              <a:rPr lang="cs-CZ" smtClean="0"/>
              <a:t>‹#›</a:t>
            </a:fld>
            <a:endParaRPr lang="cs-CZ"/>
          </a:p>
        </p:txBody>
      </p:sp>
    </p:spTree>
    <p:extLst>
      <p:ext uri="{BB962C8B-B14F-4D97-AF65-F5344CB8AC3E}">
        <p14:creationId xmlns:p14="http://schemas.microsoft.com/office/powerpoint/2010/main" val="207106837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Obrázek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1792288" y="4800600"/>
            <a:ext cx="5486400" cy="566738"/>
          </a:xfrm>
        </p:spPr>
        <p:txBody>
          <a:bodyPr anchor="b"/>
          <a:lstStyle>
            <a:lvl1pPr algn="l">
              <a:defRPr sz="2000" b="1"/>
            </a:lvl1pPr>
          </a:lstStyle>
          <a:p>
            <a:r>
              <a:rPr lang="cs-CZ" smtClean="0"/>
              <a:t>Kliknutím lze upravit styl.</a:t>
            </a:r>
            <a:endParaRPr lang="cs-CZ"/>
          </a:p>
        </p:txBody>
      </p:sp>
      <p:sp>
        <p:nvSpPr>
          <p:cNvPr id="3" name="Zástupný symbol pro obrázek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cs-CZ"/>
          </a:p>
        </p:txBody>
      </p:sp>
      <p:sp>
        <p:nvSpPr>
          <p:cNvPr id="4" name="Zástupný symbol pro text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Kliknutím lze upravit styly předlohy textu.</a:t>
            </a:r>
          </a:p>
        </p:txBody>
      </p:sp>
      <p:sp>
        <p:nvSpPr>
          <p:cNvPr id="5" name="Zástupný symbol pro datum 4"/>
          <p:cNvSpPr>
            <a:spLocks noGrp="1"/>
          </p:cNvSpPr>
          <p:nvPr>
            <p:ph type="dt" sz="half" idx="10"/>
          </p:nvPr>
        </p:nvSpPr>
        <p:spPr/>
        <p:txBody>
          <a:bodyPr/>
          <a:lstStyle/>
          <a:p>
            <a:fld id="{136F1210-353D-42DF-B02B-0FEF772DDB48}" type="datetimeFigureOut">
              <a:rPr lang="cs-CZ" smtClean="0"/>
              <a:t>28.12.2012</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143C65D4-6F80-4D66-9670-A29541CBDDB5}" type="slidenum">
              <a:rPr lang="cs-CZ" smtClean="0"/>
              <a:t>‹#›</a:t>
            </a:fld>
            <a:endParaRPr lang="cs-CZ"/>
          </a:p>
        </p:txBody>
      </p:sp>
    </p:spTree>
    <p:extLst>
      <p:ext uri="{BB962C8B-B14F-4D97-AF65-F5344CB8AC3E}">
        <p14:creationId xmlns:p14="http://schemas.microsoft.com/office/powerpoint/2010/main" val="379341141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Nadpis a svislý text">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svislý text 2"/>
          <p:cNvSpPr>
            <a:spLocks noGrp="1"/>
          </p:cNvSpPr>
          <p:nvPr>
            <p:ph type="body" orient="vert" idx="1"/>
          </p:nvPr>
        </p:nvSpPr>
        <p:spPr/>
        <p:txBody>
          <a:bodyPr vert="eaVert"/>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136F1210-353D-42DF-B02B-0FEF772DDB48}" type="datetimeFigureOut">
              <a:rPr lang="cs-CZ" smtClean="0"/>
              <a:t>28.12.2012</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143C65D4-6F80-4D66-9670-A29541CBDDB5}" type="slidenum">
              <a:rPr lang="cs-CZ" smtClean="0"/>
              <a:t>‹#›</a:t>
            </a:fld>
            <a:endParaRPr lang="cs-CZ"/>
          </a:p>
        </p:txBody>
      </p:sp>
    </p:spTree>
    <p:extLst>
      <p:ext uri="{BB962C8B-B14F-4D97-AF65-F5344CB8AC3E}">
        <p14:creationId xmlns:p14="http://schemas.microsoft.com/office/powerpoint/2010/main" val="52055758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Svislý nadpis a text">
    <p:spTree>
      <p:nvGrpSpPr>
        <p:cNvPr id="1" name=""/>
        <p:cNvGrpSpPr/>
        <p:nvPr/>
      </p:nvGrpSpPr>
      <p:grpSpPr>
        <a:xfrm>
          <a:off x="0" y="0"/>
          <a:ext cx="0" cy="0"/>
          <a:chOff x="0" y="0"/>
          <a:chExt cx="0" cy="0"/>
        </a:xfrm>
      </p:grpSpPr>
      <p:sp>
        <p:nvSpPr>
          <p:cNvPr id="2" name="Svislý nadpis 1"/>
          <p:cNvSpPr>
            <a:spLocks noGrp="1"/>
          </p:cNvSpPr>
          <p:nvPr>
            <p:ph type="title" orient="vert"/>
          </p:nvPr>
        </p:nvSpPr>
        <p:spPr>
          <a:xfrm>
            <a:off x="6629400" y="274638"/>
            <a:ext cx="2057400" cy="5851525"/>
          </a:xfrm>
        </p:spPr>
        <p:txBody>
          <a:bodyPr vert="eaVert"/>
          <a:lstStyle/>
          <a:p>
            <a:r>
              <a:rPr lang="cs-CZ" smtClean="0"/>
              <a:t>Kliknutím lze upravit styl.</a:t>
            </a:r>
            <a:endParaRPr lang="cs-CZ"/>
          </a:p>
        </p:txBody>
      </p:sp>
      <p:sp>
        <p:nvSpPr>
          <p:cNvPr id="3" name="Zástupný symbol pro svislý text 2"/>
          <p:cNvSpPr>
            <a:spLocks noGrp="1"/>
          </p:cNvSpPr>
          <p:nvPr>
            <p:ph type="body" orient="vert" idx="1"/>
          </p:nvPr>
        </p:nvSpPr>
        <p:spPr>
          <a:xfrm>
            <a:off x="457200" y="274638"/>
            <a:ext cx="6019800" cy="5851525"/>
          </a:xfrm>
        </p:spPr>
        <p:txBody>
          <a:bodyPr vert="eaVert"/>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136F1210-353D-42DF-B02B-0FEF772DDB48}" type="datetimeFigureOut">
              <a:rPr lang="cs-CZ" smtClean="0"/>
              <a:t>28.12.2012</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143C65D4-6F80-4D66-9670-A29541CBDDB5}" type="slidenum">
              <a:rPr lang="cs-CZ" smtClean="0"/>
              <a:t>‹#›</a:t>
            </a:fld>
            <a:endParaRPr lang="cs-CZ"/>
          </a:p>
        </p:txBody>
      </p:sp>
    </p:spTree>
    <p:extLst>
      <p:ext uri="{BB962C8B-B14F-4D97-AF65-F5344CB8AC3E}">
        <p14:creationId xmlns:p14="http://schemas.microsoft.com/office/powerpoint/2010/main" val="418396147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Úvodní snímek">
    <p:spTree>
      <p:nvGrpSpPr>
        <p:cNvPr id="1" name=""/>
        <p:cNvGrpSpPr/>
        <p:nvPr/>
      </p:nvGrpSpPr>
      <p:grpSpPr>
        <a:xfrm>
          <a:off x="0" y="0"/>
          <a:ext cx="0" cy="0"/>
          <a:chOff x="0" y="0"/>
          <a:chExt cx="0" cy="0"/>
        </a:xfrm>
      </p:grpSpPr>
      <p:sp>
        <p:nvSpPr>
          <p:cNvPr id="2" name="Nadpis 1"/>
          <p:cNvSpPr>
            <a:spLocks noGrp="1"/>
          </p:cNvSpPr>
          <p:nvPr>
            <p:ph type="ctrTitle"/>
          </p:nvPr>
        </p:nvSpPr>
        <p:spPr>
          <a:xfrm>
            <a:off x="685800" y="2130425"/>
            <a:ext cx="7772400" cy="1470025"/>
          </a:xfrm>
        </p:spPr>
        <p:txBody>
          <a:bodyPr/>
          <a:lstStyle/>
          <a:p>
            <a:r>
              <a:rPr lang="cs-CZ" smtClean="0"/>
              <a:t>Kliknutím lze upravit styl.</a:t>
            </a:r>
            <a:endParaRPr lang="cs-CZ"/>
          </a:p>
        </p:txBody>
      </p:sp>
      <p:sp>
        <p:nvSpPr>
          <p:cNvPr id="3" name="Podnadpis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cs-CZ" smtClean="0"/>
              <a:t>Kliknutím lze upravit styl předlohy.</a:t>
            </a:r>
            <a:endParaRPr lang="cs-CZ"/>
          </a:p>
        </p:txBody>
      </p:sp>
      <p:sp>
        <p:nvSpPr>
          <p:cNvPr id="4" name="Zástupný symbol pro datum 3"/>
          <p:cNvSpPr>
            <a:spLocks noGrp="1"/>
          </p:cNvSpPr>
          <p:nvPr>
            <p:ph type="dt" sz="half" idx="10"/>
          </p:nvPr>
        </p:nvSpPr>
        <p:spPr/>
        <p:txBody>
          <a:bodyPr/>
          <a:lstStyle/>
          <a:p>
            <a:fld id="{6D67A583-CF8F-43FB-92DA-BAC1894770CC}" type="datetimeFigureOut">
              <a:rPr lang="cs-CZ">
                <a:solidFill>
                  <a:prstClr val="black">
                    <a:tint val="75000"/>
                  </a:prstClr>
                </a:solidFill>
              </a:rPr>
              <a:pPr/>
              <a:t>28.12.2012</a:t>
            </a:fld>
            <a:endParaRPr lang="cs-CZ">
              <a:solidFill>
                <a:prstClr val="black">
                  <a:tint val="75000"/>
                </a:prstClr>
              </a:solidFill>
            </a:endParaRPr>
          </a:p>
        </p:txBody>
      </p:sp>
      <p:sp>
        <p:nvSpPr>
          <p:cNvPr id="5" name="Zástupný symbol pro zápatí 4"/>
          <p:cNvSpPr>
            <a:spLocks noGrp="1"/>
          </p:cNvSpPr>
          <p:nvPr>
            <p:ph type="ftr" sz="quarter" idx="11"/>
          </p:nvPr>
        </p:nvSpPr>
        <p:spPr/>
        <p:txBody>
          <a:bodyPr/>
          <a:lstStyle/>
          <a:p>
            <a:endParaRPr lang="cs-CZ">
              <a:solidFill>
                <a:prstClr val="black">
                  <a:tint val="75000"/>
                </a:prstClr>
              </a:solidFill>
            </a:endParaRPr>
          </a:p>
        </p:txBody>
      </p:sp>
      <p:sp>
        <p:nvSpPr>
          <p:cNvPr id="6" name="Zástupný symbol pro číslo snímku 5"/>
          <p:cNvSpPr>
            <a:spLocks noGrp="1"/>
          </p:cNvSpPr>
          <p:nvPr>
            <p:ph type="sldNum" sz="quarter" idx="12"/>
          </p:nvPr>
        </p:nvSpPr>
        <p:spPr/>
        <p:txBody>
          <a:bodyPr/>
          <a:lstStyle/>
          <a:p>
            <a:fld id="{CBAE0660-F5A0-4441-A861-73B797CE4A38}" type="slidenum">
              <a:rPr lang="cs-CZ">
                <a:solidFill>
                  <a:prstClr val="black">
                    <a:tint val="75000"/>
                  </a:prstClr>
                </a:solidFill>
              </a:rPr>
              <a:pPr/>
              <a:t>‹#›</a:t>
            </a:fld>
            <a:endParaRPr lang="cs-CZ">
              <a:solidFill>
                <a:prstClr val="black">
                  <a:tint val="75000"/>
                </a:prstClr>
              </a:solidFill>
            </a:endParaRPr>
          </a:p>
        </p:txBody>
      </p:sp>
    </p:spTree>
    <p:extLst>
      <p:ext uri="{BB962C8B-B14F-4D97-AF65-F5344CB8AC3E}">
        <p14:creationId xmlns:p14="http://schemas.microsoft.com/office/powerpoint/2010/main" val="56892275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Nadpis a obsah">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obsah 2"/>
          <p:cNvSpPr>
            <a:spLocks noGrp="1"/>
          </p:cNvSpPr>
          <p:nvPr>
            <p:ph idx="1"/>
          </p:nvPr>
        </p:nvSpPr>
        <p:spPr/>
        <p:txBody>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6D67A583-CF8F-43FB-92DA-BAC1894770CC}" type="datetimeFigureOut">
              <a:rPr lang="cs-CZ">
                <a:solidFill>
                  <a:prstClr val="black">
                    <a:tint val="75000"/>
                  </a:prstClr>
                </a:solidFill>
              </a:rPr>
              <a:pPr/>
              <a:t>28.12.2012</a:t>
            </a:fld>
            <a:endParaRPr lang="cs-CZ">
              <a:solidFill>
                <a:prstClr val="black">
                  <a:tint val="75000"/>
                </a:prstClr>
              </a:solidFill>
            </a:endParaRPr>
          </a:p>
        </p:txBody>
      </p:sp>
      <p:sp>
        <p:nvSpPr>
          <p:cNvPr id="5" name="Zástupný symbol pro zápatí 4"/>
          <p:cNvSpPr>
            <a:spLocks noGrp="1"/>
          </p:cNvSpPr>
          <p:nvPr>
            <p:ph type="ftr" sz="quarter" idx="11"/>
          </p:nvPr>
        </p:nvSpPr>
        <p:spPr/>
        <p:txBody>
          <a:bodyPr/>
          <a:lstStyle/>
          <a:p>
            <a:endParaRPr lang="cs-CZ">
              <a:solidFill>
                <a:prstClr val="black">
                  <a:tint val="75000"/>
                </a:prstClr>
              </a:solidFill>
            </a:endParaRPr>
          </a:p>
        </p:txBody>
      </p:sp>
      <p:sp>
        <p:nvSpPr>
          <p:cNvPr id="6" name="Zástupný symbol pro číslo snímku 5"/>
          <p:cNvSpPr>
            <a:spLocks noGrp="1"/>
          </p:cNvSpPr>
          <p:nvPr>
            <p:ph type="sldNum" sz="quarter" idx="12"/>
          </p:nvPr>
        </p:nvSpPr>
        <p:spPr/>
        <p:txBody>
          <a:bodyPr/>
          <a:lstStyle/>
          <a:p>
            <a:fld id="{CBAE0660-F5A0-4441-A861-73B797CE4A38}" type="slidenum">
              <a:rPr lang="cs-CZ">
                <a:solidFill>
                  <a:prstClr val="black">
                    <a:tint val="75000"/>
                  </a:prstClr>
                </a:solidFill>
              </a:rPr>
              <a:pPr/>
              <a:t>‹#›</a:t>
            </a:fld>
            <a:endParaRPr lang="cs-CZ">
              <a:solidFill>
                <a:prstClr val="black">
                  <a:tint val="75000"/>
                </a:prstClr>
              </a:solidFill>
            </a:endParaRPr>
          </a:p>
        </p:txBody>
      </p:sp>
    </p:spTree>
    <p:extLst>
      <p:ext uri="{BB962C8B-B14F-4D97-AF65-F5344CB8AC3E}">
        <p14:creationId xmlns:p14="http://schemas.microsoft.com/office/powerpoint/2010/main" val="323454738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Záhlaví části">
    <p:spTree>
      <p:nvGrpSpPr>
        <p:cNvPr id="1" name=""/>
        <p:cNvGrpSpPr/>
        <p:nvPr/>
      </p:nvGrpSpPr>
      <p:grpSpPr>
        <a:xfrm>
          <a:off x="0" y="0"/>
          <a:ext cx="0" cy="0"/>
          <a:chOff x="0" y="0"/>
          <a:chExt cx="0" cy="0"/>
        </a:xfrm>
      </p:grpSpPr>
      <p:sp>
        <p:nvSpPr>
          <p:cNvPr id="2" name="Nadpis 1"/>
          <p:cNvSpPr>
            <a:spLocks noGrp="1"/>
          </p:cNvSpPr>
          <p:nvPr>
            <p:ph type="title"/>
          </p:nvPr>
        </p:nvSpPr>
        <p:spPr>
          <a:xfrm>
            <a:off x="722313" y="4406900"/>
            <a:ext cx="7772400" cy="1362075"/>
          </a:xfrm>
        </p:spPr>
        <p:txBody>
          <a:bodyPr anchor="t"/>
          <a:lstStyle>
            <a:lvl1pPr algn="l">
              <a:defRPr sz="4000" b="1" cap="all"/>
            </a:lvl1pPr>
          </a:lstStyle>
          <a:p>
            <a:r>
              <a:rPr lang="cs-CZ" smtClean="0"/>
              <a:t>Kliknutím lze upravit styl.</a:t>
            </a:r>
            <a:endParaRPr lang="cs-CZ"/>
          </a:p>
        </p:txBody>
      </p:sp>
      <p:sp>
        <p:nvSpPr>
          <p:cNvPr id="3" name="Zástupný symbol pro text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cs-CZ" smtClean="0"/>
              <a:t>Kliknutím lze upravit styly předlohy textu.</a:t>
            </a:r>
          </a:p>
        </p:txBody>
      </p:sp>
      <p:sp>
        <p:nvSpPr>
          <p:cNvPr id="4" name="Zástupný symbol pro datum 3"/>
          <p:cNvSpPr>
            <a:spLocks noGrp="1"/>
          </p:cNvSpPr>
          <p:nvPr>
            <p:ph type="dt" sz="half" idx="10"/>
          </p:nvPr>
        </p:nvSpPr>
        <p:spPr/>
        <p:txBody>
          <a:bodyPr/>
          <a:lstStyle/>
          <a:p>
            <a:fld id="{6D67A583-CF8F-43FB-92DA-BAC1894770CC}" type="datetimeFigureOut">
              <a:rPr lang="cs-CZ">
                <a:solidFill>
                  <a:prstClr val="black">
                    <a:tint val="75000"/>
                  </a:prstClr>
                </a:solidFill>
              </a:rPr>
              <a:pPr/>
              <a:t>28.12.2012</a:t>
            </a:fld>
            <a:endParaRPr lang="cs-CZ">
              <a:solidFill>
                <a:prstClr val="black">
                  <a:tint val="75000"/>
                </a:prstClr>
              </a:solidFill>
            </a:endParaRPr>
          </a:p>
        </p:txBody>
      </p:sp>
      <p:sp>
        <p:nvSpPr>
          <p:cNvPr id="5" name="Zástupný symbol pro zápatí 4"/>
          <p:cNvSpPr>
            <a:spLocks noGrp="1"/>
          </p:cNvSpPr>
          <p:nvPr>
            <p:ph type="ftr" sz="quarter" idx="11"/>
          </p:nvPr>
        </p:nvSpPr>
        <p:spPr/>
        <p:txBody>
          <a:bodyPr/>
          <a:lstStyle/>
          <a:p>
            <a:endParaRPr lang="cs-CZ">
              <a:solidFill>
                <a:prstClr val="black">
                  <a:tint val="75000"/>
                </a:prstClr>
              </a:solidFill>
            </a:endParaRPr>
          </a:p>
        </p:txBody>
      </p:sp>
      <p:sp>
        <p:nvSpPr>
          <p:cNvPr id="6" name="Zástupný symbol pro číslo snímku 5"/>
          <p:cNvSpPr>
            <a:spLocks noGrp="1"/>
          </p:cNvSpPr>
          <p:nvPr>
            <p:ph type="sldNum" sz="quarter" idx="12"/>
          </p:nvPr>
        </p:nvSpPr>
        <p:spPr/>
        <p:txBody>
          <a:bodyPr/>
          <a:lstStyle/>
          <a:p>
            <a:fld id="{CBAE0660-F5A0-4441-A861-73B797CE4A38}" type="slidenum">
              <a:rPr lang="cs-CZ">
                <a:solidFill>
                  <a:prstClr val="black">
                    <a:tint val="75000"/>
                  </a:prstClr>
                </a:solidFill>
              </a:rPr>
              <a:pPr/>
              <a:t>‹#›</a:t>
            </a:fld>
            <a:endParaRPr lang="cs-CZ">
              <a:solidFill>
                <a:prstClr val="black">
                  <a:tint val="75000"/>
                </a:prstClr>
              </a:solidFill>
            </a:endParaRPr>
          </a:p>
        </p:txBody>
      </p:sp>
    </p:spTree>
    <p:extLst>
      <p:ext uri="{BB962C8B-B14F-4D97-AF65-F5344CB8AC3E}">
        <p14:creationId xmlns:p14="http://schemas.microsoft.com/office/powerpoint/2010/main" val="1059909017"/>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Dva obsahy">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obsah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obsah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5" name="Zástupný symbol pro datum 4"/>
          <p:cNvSpPr>
            <a:spLocks noGrp="1"/>
          </p:cNvSpPr>
          <p:nvPr>
            <p:ph type="dt" sz="half" idx="10"/>
          </p:nvPr>
        </p:nvSpPr>
        <p:spPr/>
        <p:txBody>
          <a:bodyPr/>
          <a:lstStyle/>
          <a:p>
            <a:fld id="{6D67A583-CF8F-43FB-92DA-BAC1894770CC}" type="datetimeFigureOut">
              <a:rPr lang="cs-CZ">
                <a:solidFill>
                  <a:prstClr val="black">
                    <a:tint val="75000"/>
                  </a:prstClr>
                </a:solidFill>
              </a:rPr>
              <a:pPr/>
              <a:t>28.12.2012</a:t>
            </a:fld>
            <a:endParaRPr lang="cs-CZ">
              <a:solidFill>
                <a:prstClr val="black">
                  <a:tint val="75000"/>
                </a:prstClr>
              </a:solidFill>
            </a:endParaRPr>
          </a:p>
        </p:txBody>
      </p:sp>
      <p:sp>
        <p:nvSpPr>
          <p:cNvPr id="6" name="Zástupný symbol pro zápatí 5"/>
          <p:cNvSpPr>
            <a:spLocks noGrp="1"/>
          </p:cNvSpPr>
          <p:nvPr>
            <p:ph type="ftr" sz="quarter" idx="11"/>
          </p:nvPr>
        </p:nvSpPr>
        <p:spPr/>
        <p:txBody>
          <a:bodyPr/>
          <a:lstStyle/>
          <a:p>
            <a:endParaRPr lang="cs-CZ">
              <a:solidFill>
                <a:prstClr val="black">
                  <a:tint val="75000"/>
                </a:prstClr>
              </a:solidFill>
            </a:endParaRPr>
          </a:p>
        </p:txBody>
      </p:sp>
      <p:sp>
        <p:nvSpPr>
          <p:cNvPr id="7" name="Zástupný symbol pro číslo snímku 6"/>
          <p:cNvSpPr>
            <a:spLocks noGrp="1"/>
          </p:cNvSpPr>
          <p:nvPr>
            <p:ph type="sldNum" sz="quarter" idx="12"/>
          </p:nvPr>
        </p:nvSpPr>
        <p:spPr/>
        <p:txBody>
          <a:bodyPr/>
          <a:lstStyle/>
          <a:p>
            <a:fld id="{CBAE0660-F5A0-4441-A861-73B797CE4A38}" type="slidenum">
              <a:rPr lang="cs-CZ">
                <a:solidFill>
                  <a:prstClr val="black">
                    <a:tint val="75000"/>
                  </a:prstClr>
                </a:solidFill>
              </a:rPr>
              <a:pPr/>
              <a:t>‹#›</a:t>
            </a:fld>
            <a:endParaRPr lang="cs-CZ">
              <a:solidFill>
                <a:prstClr val="black">
                  <a:tint val="75000"/>
                </a:prstClr>
              </a:solidFill>
            </a:endParaRPr>
          </a:p>
        </p:txBody>
      </p:sp>
    </p:spTree>
    <p:extLst>
      <p:ext uri="{BB962C8B-B14F-4D97-AF65-F5344CB8AC3E}">
        <p14:creationId xmlns:p14="http://schemas.microsoft.com/office/powerpoint/2010/main" val="174401814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Porovnání">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lvl1pPr>
              <a:defRPr/>
            </a:lvl1pPr>
          </a:lstStyle>
          <a:p>
            <a:r>
              <a:rPr lang="cs-CZ" smtClean="0"/>
              <a:t>Kliknutím lze upravit styl.</a:t>
            </a:r>
            <a:endParaRPr lang="cs-CZ"/>
          </a:p>
        </p:txBody>
      </p:sp>
      <p:sp>
        <p:nvSpPr>
          <p:cNvPr id="3" name="Zástupný symbol pro text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Kliknutím lze upravit styly předlohy textu.</a:t>
            </a:r>
          </a:p>
        </p:txBody>
      </p:sp>
      <p:sp>
        <p:nvSpPr>
          <p:cNvPr id="4" name="Zástupný symbol pro obsah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5" name="Zástupný symbol pro text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Kliknutím lze upravit styly předlohy textu.</a:t>
            </a:r>
          </a:p>
        </p:txBody>
      </p:sp>
      <p:sp>
        <p:nvSpPr>
          <p:cNvPr id="6" name="Zástupný symbol pro obsah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7" name="Zástupný symbol pro datum 6"/>
          <p:cNvSpPr>
            <a:spLocks noGrp="1"/>
          </p:cNvSpPr>
          <p:nvPr>
            <p:ph type="dt" sz="half" idx="10"/>
          </p:nvPr>
        </p:nvSpPr>
        <p:spPr/>
        <p:txBody>
          <a:bodyPr/>
          <a:lstStyle/>
          <a:p>
            <a:fld id="{6D67A583-CF8F-43FB-92DA-BAC1894770CC}" type="datetimeFigureOut">
              <a:rPr lang="cs-CZ">
                <a:solidFill>
                  <a:prstClr val="black">
                    <a:tint val="75000"/>
                  </a:prstClr>
                </a:solidFill>
              </a:rPr>
              <a:pPr/>
              <a:t>28.12.2012</a:t>
            </a:fld>
            <a:endParaRPr lang="cs-CZ">
              <a:solidFill>
                <a:prstClr val="black">
                  <a:tint val="75000"/>
                </a:prstClr>
              </a:solidFill>
            </a:endParaRPr>
          </a:p>
        </p:txBody>
      </p:sp>
      <p:sp>
        <p:nvSpPr>
          <p:cNvPr id="8" name="Zástupný symbol pro zápatí 7"/>
          <p:cNvSpPr>
            <a:spLocks noGrp="1"/>
          </p:cNvSpPr>
          <p:nvPr>
            <p:ph type="ftr" sz="quarter" idx="11"/>
          </p:nvPr>
        </p:nvSpPr>
        <p:spPr/>
        <p:txBody>
          <a:bodyPr/>
          <a:lstStyle/>
          <a:p>
            <a:endParaRPr lang="cs-CZ">
              <a:solidFill>
                <a:prstClr val="black">
                  <a:tint val="75000"/>
                </a:prstClr>
              </a:solidFill>
            </a:endParaRPr>
          </a:p>
        </p:txBody>
      </p:sp>
      <p:sp>
        <p:nvSpPr>
          <p:cNvPr id="9" name="Zástupný symbol pro číslo snímku 8"/>
          <p:cNvSpPr>
            <a:spLocks noGrp="1"/>
          </p:cNvSpPr>
          <p:nvPr>
            <p:ph type="sldNum" sz="quarter" idx="12"/>
          </p:nvPr>
        </p:nvSpPr>
        <p:spPr/>
        <p:txBody>
          <a:bodyPr/>
          <a:lstStyle/>
          <a:p>
            <a:fld id="{CBAE0660-F5A0-4441-A861-73B797CE4A38}" type="slidenum">
              <a:rPr lang="cs-CZ">
                <a:solidFill>
                  <a:prstClr val="black">
                    <a:tint val="75000"/>
                  </a:prstClr>
                </a:solidFill>
              </a:rPr>
              <a:pPr/>
              <a:t>‹#›</a:t>
            </a:fld>
            <a:endParaRPr lang="cs-CZ">
              <a:solidFill>
                <a:prstClr val="black">
                  <a:tint val="75000"/>
                </a:prstClr>
              </a:solidFill>
            </a:endParaRPr>
          </a:p>
        </p:txBody>
      </p:sp>
    </p:spTree>
    <p:extLst>
      <p:ext uri="{BB962C8B-B14F-4D97-AF65-F5344CB8AC3E}">
        <p14:creationId xmlns:p14="http://schemas.microsoft.com/office/powerpoint/2010/main" val="3948525463"/>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Pouze nadpis">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datum 2"/>
          <p:cNvSpPr>
            <a:spLocks noGrp="1"/>
          </p:cNvSpPr>
          <p:nvPr>
            <p:ph type="dt" sz="half" idx="10"/>
          </p:nvPr>
        </p:nvSpPr>
        <p:spPr/>
        <p:txBody>
          <a:bodyPr/>
          <a:lstStyle/>
          <a:p>
            <a:fld id="{6D67A583-CF8F-43FB-92DA-BAC1894770CC}" type="datetimeFigureOut">
              <a:rPr lang="cs-CZ">
                <a:solidFill>
                  <a:prstClr val="black">
                    <a:tint val="75000"/>
                  </a:prstClr>
                </a:solidFill>
              </a:rPr>
              <a:pPr/>
              <a:t>28.12.2012</a:t>
            </a:fld>
            <a:endParaRPr lang="cs-CZ">
              <a:solidFill>
                <a:prstClr val="black">
                  <a:tint val="75000"/>
                </a:prstClr>
              </a:solidFill>
            </a:endParaRPr>
          </a:p>
        </p:txBody>
      </p:sp>
      <p:sp>
        <p:nvSpPr>
          <p:cNvPr id="4" name="Zástupný symbol pro zápatí 3"/>
          <p:cNvSpPr>
            <a:spLocks noGrp="1"/>
          </p:cNvSpPr>
          <p:nvPr>
            <p:ph type="ftr" sz="quarter" idx="11"/>
          </p:nvPr>
        </p:nvSpPr>
        <p:spPr/>
        <p:txBody>
          <a:bodyPr/>
          <a:lstStyle/>
          <a:p>
            <a:endParaRPr lang="cs-CZ">
              <a:solidFill>
                <a:prstClr val="black">
                  <a:tint val="75000"/>
                </a:prstClr>
              </a:solidFill>
            </a:endParaRPr>
          </a:p>
        </p:txBody>
      </p:sp>
      <p:sp>
        <p:nvSpPr>
          <p:cNvPr id="5" name="Zástupný symbol pro číslo snímku 4"/>
          <p:cNvSpPr>
            <a:spLocks noGrp="1"/>
          </p:cNvSpPr>
          <p:nvPr>
            <p:ph type="sldNum" sz="quarter" idx="12"/>
          </p:nvPr>
        </p:nvSpPr>
        <p:spPr/>
        <p:txBody>
          <a:bodyPr/>
          <a:lstStyle/>
          <a:p>
            <a:fld id="{CBAE0660-F5A0-4441-A861-73B797CE4A38}" type="slidenum">
              <a:rPr lang="cs-CZ">
                <a:solidFill>
                  <a:prstClr val="black">
                    <a:tint val="75000"/>
                  </a:prstClr>
                </a:solidFill>
              </a:rPr>
              <a:pPr/>
              <a:t>‹#›</a:t>
            </a:fld>
            <a:endParaRPr lang="cs-CZ">
              <a:solidFill>
                <a:prstClr val="black">
                  <a:tint val="75000"/>
                </a:prstClr>
              </a:solidFill>
            </a:endParaRPr>
          </a:p>
        </p:txBody>
      </p:sp>
    </p:spTree>
    <p:extLst>
      <p:ext uri="{BB962C8B-B14F-4D97-AF65-F5344CB8AC3E}">
        <p14:creationId xmlns:p14="http://schemas.microsoft.com/office/powerpoint/2010/main" val="2309893657"/>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Prázdný">
    <p:spTree>
      <p:nvGrpSpPr>
        <p:cNvPr id="1" name=""/>
        <p:cNvGrpSpPr/>
        <p:nvPr/>
      </p:nvGrpSpPr>
      <p:grpSpPr>
        <a:xfrm>
          <a:off x="0" y="0"/>
          <a:ext cx="0" cy="0"/>
          <a:chOff x="0" y="0"/>
          <a:chExt cx="0" cy="0"/>
        </a:xfrm>
      </p:grpSpPr>
      <p:sp>
        <p:nvSpPr>
          <p:cNvPr id="2" name="Zástupný symbol pro datum 1"/>
          <p:cNvSpPr>
            <a:spLocks noGrp="1"/>
          </p:cNvSpPr>
          <p:nvPr>
            <p:ph type="dt" sz="half" idx="10"/>
          </p:nvPr>
        </p:nvSpPr>
        <p:spPr/>
        <p:txBody>
          <a:bodyPr/>
          <a:lstStyle/>
          <a:p>
            <a:fld id="{6D67A583-CF8F-43FB-92DA-BAC1894770CC}" type="datetimeFigureOut">
              <a:rPr lang="cs-CZ">
                <a:solidFill>
                  <a:prstClr val="black">
                    <a:tint val="75000"/>
                  </a:prstClr>
                </a:solidFill>
              </a:rPr>
              <a:pPr/>
              <a:t>28.12.2012</a:t>
            </a:fld>
            <a:endParaRPr lang="cs-CZ">
              <a:solidFill>
                <a:prstClr val="black">
                  <a:tint val="75000"/>
                </a:prstClr>
              </a:solidFill>
            </a:endParaRPr>
          </a:p>
        </p:txBody>
      </p:sp>
      <p:sp>
        <p:nvSpPr>
          <p:cNvPr id="3" name="Zástupný symbol pro zápatí 2"/>
          <p:cNvSpPr>
            <a:spLocks noGrp="1"/>
          </p:cNvSpPr>
          <p:nvPr>
            <p:ph type="ftr" sz="quarter" idx="11"/>
          </p:nvPr>
        </p:nvSpPr>
        <p:spPr/>
        <p:txBody>
          <a:bodyPr/>
          <a:lstStyle/>
          <a:p>
            <a:endParaRPr lang="cs-CZ">
              <a:solidFill>
                <a:prstClr val="black">
                  <a:tint val="75000"/>
                </a:prstClr>
              </a:solidFill>
            </a:endParaRPr>
          </a:p>
        </p:txBody>
      </p:sp>
      <p:sp>
        <p:nvSpPr>
          <p:cNvPr id="4" name="Zástupný symbol pro číslo snímku 3"/>
          <p:cNvSpPr>
            <a:spLocks noGrp="1"/>
          </p:cNvSpPr>
          <p:nvPr>
            <p:ph type="sldNum" sz="quarter" idx="12"/>
          </p:nvPr>
        </p:nvSpPr>
        <p:spPr/>
        <p:txBody>
          <a:bodyPr/>
          <a:lstStyle/>
          <a:p>
            <a:fld id="{CBAE0660-F5A0-4441-A861-73B797CE4A38}" type="slidenum">
              <a:rPr lang="cs-CZ">
                <a:solidFill>
                  <a:prstClr val="black">
                    <a:tint val="75000"/>
                  </a:prstClr>
                </a:solidFill>
              </a:rPr>
              <a:pPr/>
              <a:t>‹#›</a:t>
            </a:fld>
            <a:endParaRPr lang="cs-CZ">
              <a:solidFill>
                <a:prstClr val="black">
                  <a:tint val="75000"/>
                </a:prstClr>
              </a:solidFill>
            </a:endParaRPr>
          </a:p>
        </p:txBody>
      </p:sp>
    </p:spTree>
    <p:extLst>
      <p:ext uri="{BB962C8B-B14F-4D97-AF65-F5344CB8AC3E}">
        <p14:creationId xmlns:p14="http://schemas.microsoft.com/office/powerpoint/2010/main" val="827594147"/>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Obsah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457200" y="273050"/>
            <a:ext cx="3008313" cy="1162050"/>
          </a:xfrm>
        </p:spPr>
        <p:txBody>
          <a:bodyPr anchor="b"/>
          <a:lstStyle>
            <a:lvl1pPr algn="l">
              <a:defRPr sz="2000" b="1"/>
            </a:lvl1pPr>
          </a:lstStyle>
          <a:p>
            <a:r>
              <a:rPr lang="cs-CZ" smtClean="0"/>
              <a:t>Kliknutím lze upravit styl.</a:t>
            </a:r>
            <a:endParaRPr lang="cs-CZ"/>
          </a:p>
        </p:txBody>
      </p:sp>
      <p:sp>
        <p:nvSpPr>
          <p:cNvPr id="3" name="Zástupný symbol pro obsah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text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Kliknutím lze upravit styly předlohy textu.</a:t>
            </a:r>
          </a:p>
        </p:txBody>
      </p:sp>
      <p:sp>
        <p:nvSpPr>
          <p:cNvPr id="5" name="Zástupný symbol pro datum 4"/>
          <p:cNvSpPr>
            <a:spLocks noGrp="1"/>
          </p:cNvSpPr>
          <p:nvPr>
            <p:ph type="dt" sz="half" idx="10"/>
          </p:nvPr>
        </p:nvSpPr>
        <p:spPr/>
        <p:txBody>
          <a:bodyPr/>
          <a:lstStyle/>
          <a:p>
            <a:fld id="{6D67A583-CF8F-43FB-92DA-BAC1894770CC}" type="datetimeFigureOut">
              <a:rPr lang="cs-CZ">
                <a:solidFill>
                  <a:prstClr val="black">
                    <a:tint val="75000"/>
                  </a:prstClr>
                </a:solidFill>
              </a:rPr>
              <a:pPr/>
              <a:t>28.12.2012</a:t>
            </a:fld>
            <a:endParaRPr lang="cs-CZ">
              <a:solidFill>
                <a:prstClr val="black">
                  <a:tint val="75000"/>
                </a:prstClr>
              </a:solidFill>
            </a:endParaRPr>
          </a:p>
        </p:txBody>
      </p:sp>
      <p:sp>
        <p:nvSpPr>
          <p:cNvPr id="6" name="Zástupný symbol pro zápatí 5"/>
          <p:cNvSpPr>
            <a:spLocks noGrp="1"/>
          </p:cNvSpPr>
          <p:nvPr>
            <p:ph type="ftr" sz="quarter" idx="11"/>
          </p:nvPr>
        </p:nvSpPr>
        <p:spPr/>
        <p:txBody>
          <a:bodyPr/>
          <a:lstStyle/>
          <a:p>
            <a:endParaRPr lang="cs-CZ">
              <a:solidFill>
                <a:prstClr val="black">
                  <a:tint val="75000"/>
                </a:prstClr>
              </a:solidFill>
            </a:endParaRPr>
          </a:p>
        </p:txBody>
      </p:sp>
      <p:sp>
        <p:nvSpPr>
          <p:cNvPr id="7" name="Zástupný symbol pro číslo snímku 6"/>
          <p:cNvSpPr>
            <a:spLocks noGrp="1"/>
          </p:cNvSpPr>
          <p:nvPr>
            <p:ph type="sldNum" sz="quarter" idx="12"/>
          </p:nvPr>
        </p:nvSpPr>
        <p:spPr/>
        <p:txBody>
          <a:bodyPr/>
          <a:lstStyle/>
          <a:p>
            <a:fld id="{CBAE0660-F5A0-4441-A861-73B797CE4A38}" type="slidenum">
              <a:rPr lang="cs-CZ">
                <a:solidFill>
                  <a:prstClr val="black">
                    <a:tint val="75000"/>
                  </a:prstClr>
                </a:solidFill>
              </a:rPr>
              <a:pPr/>
              <a:t>‹#›</a:t>
            </a:fld>
            <a:endParaRPr lang="cs-CZ">
              <a:solidFill>
                <a:prstClr val="black">
                  <a:tint val="75000"/>
                </a:prstClr>
              </a:solidFill>
            </a:endParaRPr>
          </a:p>
        </p:txBody>
      </p:sp>
    </p:spTree>
    <p:extLst>
      <p:ext uri="{BB962C8B-B14F-4D97-AF65-F5344CB8AC3E}">
        <p14:creationId xmlns:p14="http://schemas.microsoft.com/office/powerpoint/2010/main" val="3820341152"/>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Obrázek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1792288" y="4800600"/>
            <a:ext cx="5486400" cy="566738"/>
          </a:xfrm>
        </p:spPr>
        <p:txBody>
          <a:bodyPr anchor="b"/>
          <a:lstStyle>
            <a:lvl1pPr algn="l">
              <a:defRPr sz="2000" b="1"/>
            </a:lvl1pPr>
          </a:lstStyle>
          <a:p>
            <a:r>
              <a:rPr lang="cs-CZ" smtClean="0"/>
              <a:t>Kliknutím lze upravit styl.</a:t>
            </a:r>
            <a:endParaRPr lang="cs-CZ"/>
          </a:p>
        </p:txBody>
      </p:sp>
      <p:sp>
        <p:nvSpPr>
          <p:cNvPr id="3" name="Zástupný symbol pro obrázek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cs-CZ"/>
          </a:p>
        </p:txBody>
      </p:sp>
      <p:sp>
        <p:nvSpPr>
          <p:cNvPr id="4" name="Zástupný symbol pro text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Kliknutím lze upravit styly předlohy textu.</a:t>
            </a:r>
          </a:p>
        </p:txBody>
      </p:sp>
      <p:sp>
        <p:nvSpPr>
          <p:cNvPr id="5" name="Zástupný symbol pro datum 4"/>
          <p:cNvSpPr>
            <a:spLocks noGrp="1"/>
          </p:cNvSpPr>
          <p:nvPr>
            <p:ph type="dt" sz="half" idx="10"/>
          </p:nvPr>
        </p:nvSpPr>
        <p:spPr/>
        <p:txBody>
          <a:bodyPr/>
          <a:lstStyle/>
          <a:p>
            <a:fld id="{6D67A583-CF8F-43FB-92DA-BAC1894770CC}" type="datetimeFigureOut">
              <a:rPr lang="cs-CZ">
                <a:solidFill>
                  <a:prstClr val="black">
                    <a:tint val="75000"/>
                  </a:prstClr>
                </a:solidFill>
              </a:rPr>
              <a:pPr/>
              <a:t>28.12.2012</a:t>
            </a:fld>
            <a:endParaRPr lang="cs-CZ">
              <a:solidFill>
                <a:prstClr val="black">
                  <a:tint val="75000"/>
                </a:prstClr>
              </a:solidFill>
            </a:endParaRPr>
          </a:p>
        </p:txBody>
      </p:sp>
      <p:sp>
        <p:nvSpPr>
          <p:cNvPr id="6" name="Zástupný symbol pro zápatí 5"/>
          <p:cNvSpPr>
            <a:spLocks noGrp="1"/>
          </p:cNvSpPr>
          <p:nvPr>
            <p:ph type="ftr" sz="quarter" idx="11"/>
          </p:nvPr>
        </p:nvSpPr>
        <p:spPr/>
        <p:txBody>
          <a:bodyPr/>
          <a:lstStyle/>
          <a:p>
            <a:endParaRPr lang="cs-CZ">
              <a:solidFill>
                <a:prstClr val="black">
                  <a:tint val="75000"/>
                </a:prstClr>
              </a:solidFill>
            </a:endParaRPr>
          </a:p>
        </p:txBody>
      </p:sp>
      <p:sp>
        <p:nvSpPr>
          <p:cNvPr id="7" name="Zástupný symbol pro číslo snímku 6"/>
          <p:cNvSpPr>
            <a:spLocks noGrp="1"/>
          </p:cNvSpPr>
          <p:nvPr>
            <p:ph type="sldNum" sz="quarter" idx="12"/>
          </p:nvPr>
        </p:nvSpPr>
        <p:spPr/>
        <p:txBody>
          <a:bodyPr/>
          <a:lstStyle/>
          <a:p>
            <a:fld id="{CBAE0660-F5A0-4441-A861-73B797CE4A38}" type="slidenum">
              <a:rPr lang="cs-CZ">
                <a:solidFill>
                  <a:prstClr val="black">
                    <a:tint val="75000"/>
                  </a:prstClr>
                </a:solidFill>
              </a:rPr>
              <a:pPr/>
              <a:t>‹#›</a:t>
            </a:fld>
            <a:endParaRPr lang="cs-CZ">
              <a:solidFill>
                <a:prstClr val="black">
                  <a:tint val="75000"/>
                </a:prstClr>
              </a:solidFill>
            </a:endParaRPr>
          </a:p>
        </p:txBody>
      </p:sp>
    </p:spTree>
    <p:extLst>
      <p:ext uri="{BB962C8B-B14F-4D97-AF65-F5344CB8AC3E}">
        <p14:creationId xmlns:p14="http://schemas.microsoft.com/office/powerpoint/2010/main" val="4011621187"/>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Nadpis a svislý text">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svislý text 2"/>
          <p:cNvSpPr>
            <a:spLocks noGrp="1"/>
          </p:cNvSpPr>
          <p:nvPr>
            <p:ph type="body" orient="vert" idx="1"/>
          </p:nvPr>
        </p:nvSpPr>
        <p:spPr/>
        <p:txBody>
          <a:bodyPr vert="eaVert"/>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6D67A583-CF8F-43FB-92DA-BAC1894770CC}" type="datetimeFigureOut">
              <a:rPr lang="cs-CZ">
                <a:solidFill>
                  <a:prstClr val="black">
                    <a:tint val="75000"/>
                  </a:prstClr>
                </a:solidFill>
              </a:rPr>
              <a:pPr/>
              <a:t>28.12.2012</a:t>
            </a:fld>
            <a:endParaRPr lang="cs-CZ">
              <a:solidFill>
                <a:prstClr val="black">
                  <a:tint val="75000"/>
                </a:prstClr>
              </a:solidFill>
            </a:endParaRPr>
          </a:p>
        </p:txBody>
      </p:sp>
      <p:sp>
        <p:nvSpPr>
          <p:cNvPr id="5" name="Zástupný symbol pro zápatí 4"/>
          <p:cNvSpPr>
            <a:spLocks noGrp="1"/>
          </p:cNvSpPr>
          <p:nvPr>
            <p:ph type="ftr" sz="quarter" idx="11"/>
          </p:nvPr>
        </p:nvSpPr>
        <p:spPr/>
        <p:txBody>
          <a:bodyPr/>
          <a:lstStyle/>
          <a:p>
            <a:endParaRPr lang="cs-CZ">
              <a:solidFill>
                <a:prstClr val="black">
                  <a:tint val="75000"/>
                </a:prstClr>
              </a:solidFill>
            </a:endParaRPr>
          </a:p>
        </p:txBody>
      </p:sp>
      <p:sp>
        <p:nvSpPr>
          <p:cNvPr id="6" name="Zástupný symbol pro číslo snímku 5"/>
          <p:cNvSpPr>
            <a:spLocks noGrp="1"/>
          </p:cNvSpPr>
          <p:nvPr>
            <p:ph type="sldNum" sz="quarter" idx="12"/>
          </p:nvPr>
        </p:nvSpPr>
        <p:spPr/>
        <p:txBody>
          <a:bodyPr/>
          <a:lstStyle/>
          <a:p>
            <a:fld id="{CBAE0660-F5A0-4441-A861-73B797CE4A38}" type="slidenum">
              <a:rPr lang="cs-CZ">
                <a:solidFill>
                  <a:prstClr val="black">
                    <a:tint val="75000"/>
                  </a:prstClr>
                </a:solidFill>
              </a:rPr>
              <a:pPr/>
              <a:t>‹#›</a:t>
            </a:fld>
            <a:endParaRPr lang="cs-CZ">
              <a:solidFill>
                <a:prstClr val="black">
                  <a:tint val="75000"/>
                </a:prstClr>
              </a:solidFill>
            </a:endParaRPr>
          </a:p>
        </p:txBody>
      </p:sp>
    </p:spTree>
    <p:extLst>
      <p:ext uri="{BB962C8B-B14F-4D97-AF65-F5344CB8AC3E}">
        <p14:creationId xmlns:p14="http://schemas.microsoft.com/office/powerpoint/2010/main" val="1864970144"/>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Svislý nadpis a text">
    <p:spTree>
      <p:nvGrpSpPr>
        <p:cNvPr id="1" name=""/>
        <p:cNvGrpSpPr/>
        <p:nvPr/>
      </p:nvGrpSpPr>
      <p:grpSpPr>
        <a:xfrm>
          <a:off x="0" y="0"/>
          <a:ext cx="0" cy="0"/>
          <a:chOff x="0" y="0"/>
          <a:chExt cx="0" cy="0"/>
        </a:xfrm>
      </p:grpSpPr>
      <p:sp>
        <p:nvSpPr>
          <p:cNvPr id="2" name="Svislý nadpis 1"/>
          <p:cNvSpPr>
            <a:spLocks noGrp="1"/>
          </p:cNvSpPr>
          <p:nvPr>
            <p:ph type="title" orient="vert"/>
          </p:nvPr>
        </p:nvSpPr>
        <p:spPr>
          <a:xfrm>
            <a:off x="6629400" y="274638"/>
            <a:ext cx="2057400" cy="5851525"/>
          </a:xfrm>
        </p:spPr>
        <p:txBody>
          <a:bodyPr vert="eaVert"/>
          <a:lstStyle/>
          <a:p>
            <a:r>
              <a:rPr lang="cs-CZ" smtClean="0"/>
              <a:t>Kliknutím lze upravit styl.</a:t>
            </a:r>
            <a:endParaRPr lang="cs-CZ"/>
          </a:p>
        </p:txBody>
      </p:sp>
      <p:sp>
        <p:nvSpPr>
          <p:cNvPr id="3" name="Zástupný symbol pro svislý text 2"/>
          <p:cNvSpPr>
            <a:spLocks noGrp="1"/>
          </p:cNvSpPr>
          <p:nvPr>
            <p:ph type="body" orient="vert" idx="1"/>
          </p:nvPr>
        </p:nvSpPr>
        <p:spPr>
          <a:xfrm>
            <a:off x="457200" y="274638"/>
            <a:ext cx="6019800" cy="5851525"/>
          </a:xfrm>
        </p:spPr>
        <p:txBody>
          <a:bodyPr vert="eaVert"/>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6D67A583-CF8F-43FB-92DA-BAC1894770CC}" type="datetimeFigureOut">
              <a:rPr lang="cs-CZ">
                <a:solidFill>
                  <a:prstClr val="black">
                    <a:tint val="75000"/>
                  </a:prstClr>
                </a:solidFill>
              </a:rPr>
              <a:pPr/>
              <a:t>28.12.2012</a:t>
            </a:fld>
            <a:endParaRPr lang="cs-CZ">
              <a:solidFill>
                <a:prstClr val="black">
                  <a:tint val="75000"/>
                </a:prstClr>
              </a:solidFill>
            </a:endParaRPr>
          </a:p>
        </p:txBody>
      </p:sp>
      <p:sp>
        <p:nvSpPr>
          <p:cNvPr id="5" name="Zástupný symbol pro zápatí 4"/>
          <p:cNvSpPr>
            <a:spLocks noGrp="1"/>
          </p:cNvSpPr>
          <p:nvPr>
            <p:ph type="ftr" sz="quarter" idx="11"/>
          </p:nvPr>
        </p:nvSpPr>
        <p:spPr/>
        <p:txBody>
          <a:bodyPr/>
          <a:lstStyle/>
          <a:p>
            <a:endParaRPr lang="cs-CZ">
              <a:solidFill>
                <a:prstClr val="black">
                  <a:tint val="75000"/>
                </a:prstClr>
              </a:solidFill>
            </a:endParaRPr>
          </a:p>
        </p:txBody>
      </p:sp>
      <p:sp>
        <p:nvSpPr>
          <p:cNvPr id="6" name="Zástupný symbol pro číslo snímku 5"/>
          <p:cNvSpPr>
            <a:spLocks noGrp="1"/>
          </p:cNvSpPr>
          <p:nvPr>
            <p:ph type="sldNum" sz="quarter" idx="12"/>
          </p:nvPr>
        </p:nvSpPr>
        <p:spPr/>
        <p:txBody>
          <a:bodyPr/>
          <a:lstStyle/>
          <a:p>
            <a:fld id="{CBAE0660-F5A0-4441-A861-73B797CE4A38}" type="slidenum">
              <a:rPr lang="cs-CZ">
                <a:solidFill>
                  <a:prstClr val="black">
                    <a:tint val="75000"/>
                  </a:prstClr>
                </a:solidFill>
              </a:rPr>
              <a:pPr/>
              <a:t>‹#›</a:t>
            </a:fld>
            <a:endParaRPr lang="cs-CZ">
              <a:solidFill>
                <a:prstClr val="black">
                  <a:tint val="75000"/>
                </a:prstClr>
              </a:solidFill>
            </a:endParaRPr>
          </a:p>
        </p:txBody>
      </p:sp>
    </p:spTree>
    <p:extLst>
      <p:ext uri="{BB962C8B-B14F-4D97-AF65-F5344CB8AC3E}">
        <p14:creationId xmlns:p14="http://schemas.microsoft.com/office/powerpoint/2010/main" val="53322483"/>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title" preserve="1">
  <p:cSld name="Úvodní snímek">
    <p:spTree>
      <p:nvGrpSpPr>
        <p:cNvPr id="1" name=""/>
        <p:cNvGrpSpPr/>
        <p:nvPr/>
      </p:nvGrpSpPr>
      <p:grpSpPr>
        <a:xfrm>
          <a:off x="0" y="0"/>
          <a:ext cx="0" cy="0"/>
          <a:chOff x="0" y="0"/>
          <a:chExt cx="0" cy="0"/>
        </a:xfrm>
      </p:grpSpPr>
      <p:sp>
        <p:nvSpPr>
          <p:cNvPr id="2" name="Nadpis 1"/>
          <p:cNvSpPr>
            <a:spLocks noGrp="1"/>
          </p:cNvSpPr>
          <p:nvPr>
            <p:ph type="ctrTitle"/>
          </p:nvPr>
        </p:nvSpPr>
        <p:spPr>
          <a:xfrm>
            <a:off x="685800" y="2130425"/>
            <a:ext cx="7772400" cy="1470025"/>
          </a:xfrm>
        </p:spPr>
        <p:txBody>
          <a:bodyPr/>
          <a:lstStyle/>
          <a:p>
            <a:r>
              <a:rPr lang="cs-CZ" smtClean="0"/>
              <a:t>Kliknutím lze upravit styl.</a:t>
            </a:r>
            <a:endParaRPr lang="cs-CZ"/>
          </a:p>
        </p:txBody>
      </p:sp>
      <p:sp>
        <p:nvSpPr>
          <p:cNvPr id="3" name="Podnadpis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cs-CZ" smtClean="0"/>
              <a:t>Kliknutím lze upravit styl předlohy.</a:t>
            </a:r>
            <a:endParaRPr lang="cs-CZ"/>
          </a:p>
        </p:txBody>
      </p:sp>
      <p:sp>
        <p:nvSpPr>
          <p:cNvPr id="4" name="Zástupný symbol pro datum 3"/>
          <p:cNvSpPr>
            <a:spLocks noGrp="1"/>
          </p:cNvSpPr>
          <p:nvPr>
            <p:ph type="dt" sz="half" idx="10"/>
          </p:nvPr>
        </p:nvSpPr>
        <p:spPr/>
        <p:txBody>
          <a:bodyPr/>
          <a:lstStyle/>
          <a:p>
            <a:fld id="{6D67A583-CF8F-43FB-92DA-BAC1894770CC}" type="datetimeFigureOut">
              <a:rPr lang="cs-CZ">
                <a:solidFill>
                  <a:prstClr val="black">
                    <a:tint val="75000"/>
                  </a:prstClr>
                </a:solidFill>
              </a:rPr>
              <a:pPr/>
              <a:t>28.12.2012</a:t>
            </a:fld>
            <a:endParaRPr lang="cs-CZ">
              <a:solidFill>
                <a:prstClr val="black">
                  <a:tint val="75000"/>
                </a:prstClr>
              </a:solidFill>
            </a:endParaRPr>
          </a:p>
        </p:txBody>
      </p:sp>
      <p:sp>
        <p:nvSpPr>
          <p:cNvPr id="5" name="Zástupný symbol pro zápatí 4"/>
          <p:cNvSpPr>
            <a:spLocks noGrp="1"/>
          </p:cNvSpPr>
          <p:nvPr>
            <p:ph type="ftr" sz="quarter" idx="11"/>
          </p:nvPr>
        </p:nvSpPr>
        <p:spPr/>
        <p:txBody>
          <a:bodyPr/>
          <a:lstStyle/>
          <a:p>
            <a:endParaRPr lang="cs-CZ">
              <a:solidFill>
                <a:prstClr val="black">
                  <a:tint val="75000"/>
                </a:prstClr>
              </a:solidFill>
            </a:endParaRPr>
          </a:p>
        </p:txBody>
      </p:sp>
      <p:sp>
        <p:nvSpPr>
          <p:cNvPr id="6" name="Zástupný symbol pro číslo snímku 5"/>
          <p:cNvSpPr>
            <a:spLocks noGrp="1"/>
          </p:cNvSpPr>
          <p:nvPr>
            <p:ph type="sldNum" sz="quarter" idx="12"/>
          </p:nvPr>
        </p:nvSpPr>
        <p:spPr/>
        <p:txBody>
          <a:bodyPr/>
          <a:lstStyle/>
          <a:p>
            <a:fld id="{CBAE0660-F5A0-4441-A861-73B797CE4A38}" type="slidenum">
              <a:rPr lang="cs-CZ">
                <a:solidFill>
                  <a:prstClr val="black">
                    <a:tint val="75000"/>
                  </a:prstClr>
                </a:solidFill>
              </a:rPr>
              <a:pPr/>
              <a:t>‹#›</a:t>
            </a:fld>
            <a:endParaRPr lang="cs-CZ">
              <a:solidFill>
                <a:prstClr val="black">
                  <a:tint val="75000"/>
                </a:prstClr>
              </a:solidFill>
            </a:endParaRPr>
          </a:p>
        </p:txBody>
      </p:sp>
    </p:spTree>
    <p:extLst>
      <p:ext uri="{BB962C8B-B14F-4D97-AF65-F5344CB8AC3E}">
        <p14:creationId xmlns:p14="http://schemas.microsoft.com/office/powerpoint/2010/main" val="2433763303"/>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obj" preserve="1">
  <p:cSld name="Nadpis a obsah">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obsah 2"/>
          <p:cNvSpPr>
            <a:spLocks noGrp="1"/>
          </p:cNvSpPr>
          <p:nvPr>
            <p:ph idx="1"/>
          </p:nvPr>
        </p:nvSpPr>
        <p:spPr/>
        <p:txBody>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6D67A583-CF8F-43FB-92DA-BAC1894770CC}" type="datetimeFigureOut">
              <a:rPr lang="cs-CZ">
                <a:solidFill>
                  <a:prstClr val="black">
                    <a:tint val="75000"/>
                  </a:prstClr>
                </a:solidFill>
              </a:rPr>
              <a:pPr/>
              <a:t>28.12.2012</a:t>
            </a:fld>
            <a:endParaRPr lang="cs-CZ">
              <a:solidFill>
                <a:prstClr val="black">
                  <a:tint val="75000"/>
                </a:prstClr>
              </a:solidFill>
            </a:endParaRPr>
          </a:p>
        </p:txBody>
      </p:sp>
      <p:sp>
        <p:nvSpPr>
          <p:cNvPr id="5" name="Zástupný symbol pro zápatí 4"/>
          <p:cNvSpPr>
            <a:spLocks noGrp="1"/>
          </p:cNvSpPr>
          <p:nvPr>
            <p:ph type="ftr" sz="quarter" idx="11"/>
          </p:nvPr>
        </p:nvSpPr>
        <p:spPr/>
        <p:txBody>
          <a:bodyPr/>
          <a:lstStyle/>
          <a:p>
            <a:endParaRPr lang="cs-CZ">
              <a:solidFill>
                <a:prstClr val="black">
                  <a:tint val="75000"/>
                </a:prstClr>
              </a:solidFill>
            </a:endParaRPr>
          </a:p>
        </p:txBody>
      </p:sp>
      <p:sp>
        <p:nvSpPr>
          <p:cNvPr id="6" name="Zástupný symbol pro číslo snímku 5"/>
          <p:cNvSpPr>
            <a:spLocks noGrp="1"/>
          </p:cNvSpPr>
          <p:nvPr>
            <p:ph type="sldNum" sz="quarter" idx="12"/>
          </p:nvPr>
        </p:nvSpPr>
        <p:spPr/>
        <p:txBody>
          <a:bodyPr/>
          <a:lstStyle/>
          <a:p>
            <a:fld id="{CBAE0660-F5A0-4441-A861-73B797CE4A38}" type="slidenum">
              <a:rPr lang="cs-CZ">
                <a:solidFill>
                  <a:prstClr val="black">
                    <a:tint val="75000"/>
                  </a:prstClr>
                </a:solidFill>
              </a:rPr>
              <a:pPr/>
              <a:t>‹#›</a:t>
            </a:fld>
            <a:endParaRPr lang="cs-CZ">
              <a:solidFill>
                <a:prstClr val="black">
                  <a:tint val="75000"/>
                </a:prstClr>
              </a:solidFill>
            </a:endParaRPr>
          </a:p>
        </p:txBody>
      </p:sp>
    </p:spTree>
    <p:extLst>
      <p:ext uri="{BB962C8B-B14F-4D97-AF65-F5344CB8AC3E}">
        <p14:creationId xmlns:p14="http://schemas.microsoft.com/office/powerpoint/2010/main" val="2254598479"/>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secHead" preserve="1">
  <p:cSld name="Záhlaví části">
    <p:spTree>
      <p:nvGrpSpPr>
        <p:cNvPr id="1" name=""/>
        <p:cNvGrpSpPr/>
        <p:nvPr/>
      </p:nvGrpSpPr>
      <p:grpSpPr>
        <a:xfrm>
          <a:off x="0" y="0"/>
          <a:ext cx="0" cy="0"/>
          <a:chOff x="0" y="0"/>
          <a:chExt cx="0" cy="0"/>
        </a:xfrm>
      </p:grpSpPr>
      <p:sp>
        <p:nvSpPr>
          <p:cNvPr id="2" name="Nadpis 1"/>
          <p:cNvSpPr>
            <a:spLocks noGrp="1"/>
          </p:cNvSpPr>
          <p:nvPr>
            <p:ph type="title"/>
          </p:nvPr>
        </p:nvSpPr>
        <p:spPr>
          <a:xfrm>
            <a:off x="722313" y="4406900"/>
            <a:ext cx="7772400" cy="1362075"/>
          </a:xfrm>
        </p:spPr>
        <p:txBody>
          <a:bodyPr anchor="t"/>
          <a:lstStyle>
            <a:lvl1pPr algn="l">
              <a:defRPr sz="4000" b="1" cap="all"/>
            </a:lvl1pPr>
          </a:lstStyle>
          <a:p>
            <a:r>
              <a:rPr lang="cs-CZ" smtClean="0"/>
              <a:t>Kliknutím lze upravit styl.</a:t>
            </a:r>
            <a:endParaRPr lang="cs-CZ"/>
          </a:p>
        </p:txBody>
      </p:sp>
      <p:sp>
        <p:nvSpPr>
          <p:cNvPr id="3" name="Zástupný symbol pro text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cs-CZ" smtClean="0"/>
              <a:t>Kliknutím lze upravit styly předlohy textu.</a:t>
            </a:r>
          </a:p>
        </p:txBody>
      </p:sp>
      <p:sp>
        <p:nvSpPr>
          <p:cNvPr id="4" name="Zástupný symbol pro datum 3"/>
          <p:cNvSpPr>
            <a:spLocks noGrp="1"/>
          </p:cNvSpPr>
          <p:nvPr>
            <p:ph type="dt" sz="half" idx="10"/>
          </p:nvPr>
        </p:nvSpPr>
        <p:spPr/>
        <p:txBody>
          <a:bodyPr/>
          <a:lstStyle/>
          <a:p>
            <a:fld id="{6D67A583-CF8F-43FB-92DA-BAC1894770CC}" type="datetimeFigureOut">
              <a:rPr lang="cs-CZ">
                <a:solidFill>
                  <a:prstClr val="black">
                    <a:tint val="75000"/>
                  </a:prstClr>
                </a:solidFill>
              </a:rPr>
              <a:pPr/>
              <a:t>28.12.2012</a:t>
            </a:fld>
            <a:endParaRPr lang="cs-CZ">
              <a:solidFill>
                <a:prstClr val="black">
                  <a:tint val="75000"/>
                </a:prstClr>
              </a:solidFill>
            </a:endParaRPr>
          </a:p>
        </p:txBody>
      </p:sp>
      <p:sp>
        <p:nvSpPr>
          <p:cNvPr id="5" name="Zástupný symbol pro zápatí 4"/>
          <p:cNvSpPr>
            <a:spLocks noGrp="1"/>
          </p:cNvSpPr>
          <p:nvPr>
            <p:ph type="ftr" sz="quarter" idx="11"/>
          </p:nvPr>
        </p:nvSpPr>
        <p:spPr/>
        <p:txBody>
          <a:bodyPr/>
          <a:lstStyle/>
          <a:p>
            <a:endParaRPr lang="cs-CZ">
              <a:solidFill>
                <a:prstClr val="black">
                  <a:tint val="75000"/>
                </a:prstClr>
              </a:solidFill>
            </a:endParaRPr>
          </a:p>
        </p:txBody>
      </p:sp>
      <p:sp>
        <p:nvSpPr>
          <p:cNvPr id="6" name="Zástupný symbol pro číslo snímku 5"/>
          <p:cNvSpPr>
            <a:spLocks noGrp="1"/>
          </p:cNvSpPr>
          <p:nvPr>
            <p:ph type="sldNum" sz="quarter" idx="12"/>
          </p:nvPr>
        </p:nvSpPr>
        <p:spPr/>
        <p:txBody>
          <a:bodyPr/>
          <a:lstStyle/>
          <a:p>
            <a:fld id="{CBAE0660-F5A0-4441-A861-73B797CE4A38}" type="slidenum">
              <a:rPr lang="cs-CZ">
                <a:solidFill>
                  <a:prstClr val="black">
                    <a:tint val="75000"/>
                  </a:prstClr>
                </a:solidFill>
              </a:rPr>
              <a:pPr/>
              <a:t>‹#›</a:t>
            </a:fld>
            <a:endParaRPr lang="cs-CZ">
              <a:solidFill>
                <a:prstClr val="black">
                  <a:tint val="75000"/>
                </a:prstClr>
              </a:solidFill>
            </a:endParaRPr>
          </a:p>
        </p:txBody>
      </p:sp>
    </p:spTree>
    <p:extLst>
      <p:ext uri="{BB962C8B-B14F-4D97-AF65-F5344CB8AC3E}">
        <p14:creationId xmlns:p14="http://schemas.microsoft.com/office/powerpoint/2010/main" val="2491274147"/>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twoObj" preserve="1">
  <p:cSld name="Dva obsahy">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obsah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obsah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5" name="Zástupný symbol pro datum 4"/>
          <p:cNvSpPr>
            <a:spLocks noGrp="1"/>
          </p:cNvSpPr>
          <p:nvPr>
            <p:ph type="dt" sz="half" idx="10"/>
          </p:nvPr>
        </p:nvSpPr>
        <p:spPr/>
        <p:txBody>
          <a:bodyPr/>
          <a:lstStyle/>
          <a:p>
            <a:fld id="{6D67A583-CF8F-43FB-92DA-BAC1894770CC}" type="datetimeFigureOut">
              <a:rPr lang="cs-CZ">
                <a:solidFill>
                  <a:prstClr val="black">
                    <a:tint val="75000"/>
                  </a:prstClr>
                </a:solidFill>
              </a:rPr>
              <a:pPr/>
              <a:t>28.12.2012</a:t>
            </a:fld>
            <a:endParaRPr lang="cs-CZ">
              <a:solidFill>
                <a:prstClr val="black">
                  <a:tint val="75000"/>
                </a:prstClr>
              </a:solidFill>
            </a:endParaRPr>
          </a:p>
        </p:txBody>
      </p:sp>
      <p:sp>
        <p:nvSpPr>
          <p:cNvPr id="6" name="Zástupný symbol pro zápatí 5"/>
          <p:cNvSpPr>
            <a:spLocks noGrp="1"/>
          </p:cNvSpPr>
          <p:nvPr>
            <p:ph type="ftr" sz="quarter" idx="11"/>
          </p:nvPr>
        </p:nvSpPr>
        <p:spPr/>
        <p:txBody>
          <a:bodyPr/>
          <a:lstStyle/>
          <a:p>
            <a:endParaRPr lang="cs-CZ">
              <a:solidFill>
                <a:prstClr val="black">
                  <a:tint val="75000"/>
                </a:prstClr>
              </a:solidFill>
            </a:endParaRPr>
          </a:p>
        </p:txBody>
      </p:sp>
      <p:sp>
        <p:nvSpPr>
          <p:cNvPr id="7" name="Zástupný symbol pro číslo snímku 6"/>
          <p:cNvSpPr>
            <a:spLocks noGrp="1"/>
          </p:cNvSpPr>
          <p:nvPr>
            <p:ph type="sldNum" sz="quarter" idx="12"/>
          </p:nvPr>
        </p:nvSpPr>
        <p:spPr/>
        <p:txBody>
          <a:bodyPr/>
          <a:lstStyle/>
          <a:p>
            <a:fld id="{CBAE0660-F5A0-4441-A861-73B797CE4A38}" type="slidenum">
              <a:rPr lang="cs-CZ">
                <a:solidFill>
                  <a:prstClr val="black">
                    <a:tint val="75000"/>
                  </a:prstClr>
                </a:solidFill>
              </a:rPr>
              <a:pPr/>
              <a:t>‹#›</a:t>
            </a:fld>
            <a:endParaRPr lang="cs-CZ">
              <a:solidFill>
                <a:prstClr val="black">
                  <a:tint val="75000"/>
                </a:prstClr>
              </a:solidFill>
            </a:endParaRPr>
          </a:p>
        </p:txBody>
      </p:sp>
    </p:spTree>
    <p:extLst>
      <p:ext uri="{BB962C8B-B14F-4D97-AF65-F5344CB8AC3E}">
        <p14:creationId xmlns:p14="http://schemas.microsoft.com/office/powerpoint/2010/main" val="2557683456"/>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twoTxTwoObj" preserve="1">
  <p:cSld name="Porovnání">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lvl1pPr>
              <a:defRPr/>
            </a:lvl1pPr>
          </a:lstStyle>
          <a:p>
            <a:r>
              <a:rPr lang="cs-CZ" smtClean="0"/>
              <a:t>Kliknutím lze upravit styl.</a:t>
            </a:r>
            <a:endParaRPr lang="cs-CZ"/>
          </a:p>
        </p:txBody>
      </p:sp>
      <p:sp>
        <p:nvSpPr>
          <p:cNvPr id="3" name="Zástupný symbol pro text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Kliknutím lze upravit styly předlohy textu.</a:t>
            </a:r>
          </a:p>
        </p:txBody>
      </p:sp>
      <p:sp>
        <p:nvSpPr>
          <p:cNvPr id="4" name="Zástupný symbol pro obsah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5" name="Zástupný symbol pro text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Kliknutím lze upravit styly předlohy textu.</a:t>
            </a:r>
          </a:p>
        </p:txBody>
      </p:sp>
      <p:sp>
        <p:nvSpPr>
          <p:cNvPr id="6" name="Zástupný symbol pro obsah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7" name="Zástupný symbol pro datum 6"/>
          <p:cNvSpPr>
            <a:spLocks noGrp="1"/>
          </p:cNvSpPr>
          <p:nvPr>
            <p:ph type="dt" sz="half" idx="10"/>
          </p:nvPr>
        </p:nvSpPr>
        <p:spPr/>
        <p:txBody>
          <a:bodyPr/>
          <a:lstStyle/>
          <a:p>
            <a:fld id="{6D67A583-CF8F-43FB-92DA-BAC1894770CC}" type="datetimeFigureOut">
              <a:rPr lang="cs-CZ">
                <a:solidFill>
                  <a:prstClr val="black">
                    <a:tint val="75000"/>
                  </a:prstClr>
                </a:solidFill>
              </a:rPr>
              <a:pPr/>
              <a:t>28.12.2012</a:t>
            </a:fld>
            <a:endParaRPr lang="cs-CZ">
              <a:solidFill>
                <a:prstClr val="black">
                  <a:tint val="75000"/>
                </a:prstClr>
              </a:solidFill>
            </a:endParaRPr>
          </a:p>
        </p:txBody>
      </p:sp>
      <p:sp>
        <p:nvSpPr>
          <p:cNvPr id="8" name="Zástupný symbol pro zápatí 7"/>
          <p:cNvSpPr>
            <a:spLocks noGrp="1"/>
          </p:cNvSpPr>
          <p:nvPr>
            <p:ph type="ftr" sz="quarter" idx="11"/>
          </p:nvPr>
        </p:nvSpPr>
        <p:spPr/>
        <p:txBody>
          <a:bodyPr/>
          <a:lstStyle/>
          <a:p>
            <a:endParaRPr lang="cs-CZ">
              <a:solidFill>
                <a:prstClr val="black">
                  <a:tint val="75000"/>
                </a:prstClr>
              </a:solidFill>
            </a:endParaRPr>
          </a:p>
        </p:txBody>
      </p:sp>
      <p:sp>
        <p:nvSpPr>
          <p:cNvPr id="9" name="Zástupný symbol pro číslo snímku 8"/>
          <p:cNvSpPr>
            <a:spLocks noGrp="1"/>
          </p:cNvSpPr>
          <p:nvPr>
            <p:ph type="sldNum" sz="quarter" idx="12"/>
          </p:nvPr>
        </p:nvSpPr>
        <p:spPr/>
        <p:txBody>
          <a:bodyPr/>
          <a:lstStyle/>
          <a:p>
            <a:fld id="{CBAE0660-F5A0-4441-A861-73B797CE4A38}" type="slidenum">
              <a:rPr lang="cs-CZ">
                <a:solidFill>
                  <a:prstClr val="black">
                    <a:tint val="75000"/>
                  </a:prstClr>
                </a:solidFill>
              </a:rPr>
              <a:pPr/>
              <a:t>‹#›</a:t>
            </a:fld>
            <a:endParaRPr lang="cs-CZ">
              <a:solidFill>
                <a:prstClr val="black">
                  <a:tint val="75000"/>
                </a:prstClr>
              </a:solidFill>
            </a:endParaRPr>
          </a:p>
        </p:txBody>
      </p:sp>
    </p:spTree>
    <p:extLst>
      <p:ext uri="{BB962C8B-B14F-4D97-AF65-F5344CB8AC3E}">
        <p14:creationId xmlns:p14="http://schemas.microsoft.com/office/powerpoint/2010/main" val="679302604"/>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titleOnly" preserve="1">
  <p:cSld name="Pouze nadpis">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datum 2"/>
          <p:cNvSpPr>
            <a:spLocks noGrp="1"/>
          </p:cNvSpPr>
          <p:nvPr>
            <p:ph type="dt" sz="half" idx="10"/>
          </p:nvPr>
        </p:nvSpPr>
        <p:spPr/>
        <p:txBody>
          <a:bodyPr/>
          <a:lstStyle/>
          <a:p>
            <a:fld id="{6D67A583-CF8F-43FB-92DA-BAC1894770CC}" type="datetimeFigureOut">
              <a:rPr lang="cs-CZ">
                <a:solidFill>
                  <a:prstClr val="black">
                    <a:tint val="75000"/>
                  </a:prstClr>
                </a:solidFill>
              </a:rPr>
              <a:pPr/>
              <a:t>28.12.2012</a:t>
            </a:fld>
            <a:endParaRPr lang="cs-CZ">
              <a:solidFill>
                <a:prstClr val="black">
                  <a:tint val="75000"/>
                </a:prstClr>
              </a:solidFill>
            </a:endParaRPr>
          </a:p>
        </p:txBody>
      </p:sp>
      <p:sp>
        <p:nvSpPr>
          <p:cNvPr id="4" name="Zástupný symbol pro zápatí 3"/>
          <p:cNvSpPr>
            <a:spLocks noGrp="1"/>
          </p:cNvSpPr>
          <p:nvPr>
            <p:ph type="ftr" sz="quarter" idx="11"/>
          </p:nvPr>
        </p:nvSpPr>
        <p:spPr/>
        <p:txBody>
          <a:bodyPr/>
          <a:lstStyle/>
          <a:p>
            <a:endParaRPr lang="cs-CZ">
              <a:solidFill>
                <a:prstClr val="black">
                  <a:tint val="75000"/>
                </a:prstClr>
              </a:solidFill>
            </a:endParaRPr>
          </a:p>
        </p:txBody>
      </p:sp>
      <p:sp>
        <p:nvSpPr>
          <p:cNvPr id="5" name="Zástupný symbol pro číslo snímku 4"/>
          <p:cNvSpPr>
            <a:spLocks noGrp="1"/>
          </p:cNvSpPr>
          <p:nvPr>
            <p:ph type="sldNum" sz="quarter" idx="12"/>
          </p:nvPr>
        </p:nvSpPr>
        <p:spPr/>
        <p:txBody>
          <a:bodyPr/>
          <a:lstStyle/>
          <a:p>
            <a:fld id="{CBAE0660-F5A0-4441-A861-73B797CE4A38}" type="slidenum">
              <a:rPr lang="cs-CZ">
                <a:solidFill>
                  <a:prstClr val="black">
                    <a:tint val="75000"/>
                  </a:prstClr>
                </a:solidFill>
              </a:rPr>
              <a:pPr/>
              <a:t>‹#›</a:t>
            </a:fld>
            <a:endParaRPr lang="cs-CZ">
              <a:solidFill>
                <a:prstClr val="black">
                  <a:tint val="75000"/>
                </a:prstClr>
              </a:solidFill>
            </a:endParaRPr>
          </a:p>
        </p:txBody>
      </p:sp>
    </p:spTree>
    <p:extLst>
      <p:ext uri="{BB962C8B-B14F-4D97-AF65-F5344CB8AC3E}">
        <p14:creationId xmlns:p14="http://schemas.microsoft.com/office/powerpoint/2010/main" val="2862109116"/>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blank" preserve="1">
  <p:cSld name="Prázdný">
    <p:spTree>
      <p:nvGrpSpPr>
        <p:cNvPr id="1" name=""/>
        <p:cNvGrpSpPr/>
        <p:nvPr/>
      </p:nvGrpSpPr>
      <p:grpSpPr>
        <a:xfrm>
          <a:off x="0" y="0"/>
          <a:ext cx="0" cy="0"/>
          <a:chOff x="0" y="0"/>
          <a:chExt cx="0" cy="0"/>
        </a:xfrm>
      </p:grpSpPr>
      <p:sp>
        <p:nvSpPr>
          <p:cNvPr id="2" name="Zástupný symbol pro datum 1"/>
          <p:cNvSpPr>
            <a:spLocks noGrp="1"/>
          </p:cNvSpPr>
          <p:nvPr>
            <p:ph type="dt" sz="half" idx="10"/>
          </p:nvPr>
        </p:nvSpPr>
        <p:spPr/>
        <p:txBody>
          <a:bodyPr/>
          <a:lstStyle/>
          <a:p>
            <a:fld id="{6D67A583-CF8F-43FB-92DA-BAC1894770CC}" type="datetimeFigureOut">
              <a:rPr lang="cs-CZ">
                <a:solidFill>
                  <a:prstClr val="black">
                    <a:tint val="75000"/>
                  </a:prstClr>
                </a:solidFill>
              </a:rPr>
              <a:pPr/>
              <a:t>28.12.2012</a:t>
            </a:fld>
            <a:endParaRPr lang="cs-CZ">
              <a:solidFill>
                <a:prstClr val="black">
                  <a:tint val="75000"/>
                </a:prstClr>
              </a:solidFill>
            </a:endParaRPr>
          </a:p>
        </p:txBody>
      </p:sp>
      <p:sp>
        <p:nvSpPr>
          <p:cNvPr id="3" name="Zástupný symbol pro zápatí 2"/>
          <p:cNvSpPr>
            <a:spLocks noGrp="1"/>
          </p:cNvSpPr>
          <p:nvPr>
            <p:ph type="ftr" sz="quarter" idx="11"/>
          </p:nvPr>
        </p:nvSpPr>
        <p:spPr/>
        <p:txBody>
          <a:bodyPr/>
          <a:lstStyle/>
          <a:p>
            <a:endParaRPr lang="cs-CZ">
              <a:solidFill>
                <a:prstClr val="black">
                  <a:tint val="75000"/>
                </a:prstClr>
              </a:solidFill>
            </a:endParaRPr>
          </a:p>
        </p:txBody>
      </p:sp>
      <p:sp>
        <p:nvSpPr>
          <p:cNvPr id="4" name="Zástupný symbol pro číslo snímku 3"/>
          <p:cNvSpPr>
            <a:spLocks noGrp="1"/>
          </p:cNvSpPr>
          <p:nvPr>
            <p:ph type="sldNum" sz="quarter" idx="12"/>
          </p:nvPr>
        </p:nvSpPr>
        <p:spPr/>
        <p:txBody>
          <a:bodyPr/>
          <a:lstStyle/>
          <a:p>
            <a:fld id="{CBAE0660-F5A0-4441-A861-73B797CE4A38}" type="slidenum">
              <a:rPr lang="cs-CZ">
                <a:solidFill>
                  <a:prstClr val="black">
                    <a:tint val="75000"/>
                  </a:prstClr>
                </a:solidFill>
              </a:rPr>
              <a:pPr/>
              <a:t>‹#›</a:t>
            </a:fld>
            <a:endParaRPr lang="cs-CZ">
              <a:solidFill>
                <a:prstClr val="black">
                  <a:tint val="75000"/>
                </a:prstClr>
              </a:solidFill>
            </a:endParaRPr>
          </a:p>
        </p:txBody>
      </p:sp>
    </p:spTree>
    <p:extLst>
      <p:ext uri="{BB962C8B-B14F-4D97-AF65-F5344CB8AC3E}">
        <p14:creationId xmlns:p14="http://schemas.microsoft.com/office/powerpoint/2010/main" val="3907542153"/>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objTx" preserve="1">
  <p:cSld name="Obsah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457200" y="273050"/>
            <a:ext cx="3008313" cy="1162050"/>
          </a:xfrm>
        </p:spPr>
        <p:txBody>
          <a:bodyPr anchor="b"/>
          <a:lstStyle>
            <a:lvl1pPr algn="l">
              <a:defRPr sz="2000" b="1"/>
            </a:lvl1pPr>
          </a:lstStyle>
          <a:p>
            <a:r>
              <a:rPr lang="cs-CZ" smtClean="0"/>
              <a:t>Kliknutím lze upravit styl.</a:t>
            </a:r>
            <a:endParaRPr lang="cs-CZ"/>
          </a:p>
        </p:txBody>
      </p:sp>
      <p:sp>
        <p:nvSpPr>
          <p:cNvPr id="3" name="Zástupný symbol pro obsah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text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Kliknutím lze upravit styly předlohy textu.</a:t>
            </a:r>
          </a:p>
        </p:txBody>
      </p:sp>
      <p:sp>
        <p:nvSpPr>
          <p:cNvPr id="5" name="Zástupný symbol pro datum 4"/>
          <p:cNvSpPr>
            <a:spLocks noGrp="1"/>
          </p:cNvSpPr>
          <p:nvPr>
            <p:ph type="dt" sz="half" idx="10"/>
          </p:nvPr>
        </p:nvSpPr>
        <p:spPr/>
        <p:txBody>
          <a:bodyPr/>
          <a:lstStyle/>
          <a:p>
            <a:fld id="{6D67A583-CF8F-43FB-92DA-BAC1894770CC}" type="datetimeFigureOut">
              <a:rPr lang="cs-CZ">
                <a:solidFill>
                  <a:prstClr val="black">
                    <a:tint val="75000"/>
                  </a:prstClr>
                </a:solidFill>
              </a:rPr>
              <a:pPr/>
              <a:t>28.12.2012</a:t>
            </a:fld>
            <a:endParaRPr lang="cs-CZ">
              <a:solidFill>
                <a:prstClr val="black">
                  <a:tint val="75000"/>
                </a:prstClr>
              </a:solidFill>
            </a:endParaRPr>
          </a:p>
        </p:txBody>
      </p:sp>
      <p:sp>
        <p:nvSpPr>
          <p:cNvPr id="6" name="Zástupný symbol pro zápatí 5"/>
          <p:cNvSpPr>
            <a:spLocks noGrp="1"/>
          </p:cNvSpPr>
          <p:nvPr>
            <p:ph type="ftr" sz="quarter" idx="11"/>
          </p:nvPr>
        </p:nvSpPr>
        <p:spPr/>
        <p:txBody>
          <a:bodyPr/>
          <a:lstStyle/>
          <a:p>
            <a:endParaRPr lang="cs-CZ">
              <a:solidFill>
                <a:prstClr val="black">
                  <a:tint val="75000"/>
                </a:prstClr>
              </a:solidFill>
            </a:endParaRPr>
          </a:p>
        </p:txBody>
      </p:sp>
      <p:sp>
        <p:nvSpPr>
          <p:cNvPr id="7" name="Zástupný symbol pro číslo snímku 6"/>
          <p:cNvSpPr>
            <a:spLocks noGrp="1"/>
          </p:cNvSpPr>
          <p:nvPr>
            <p:ph type="sldNum" sz="quarter" idx="12"/>
          </p:nvPr>
        </p:nvSpPr>
        <p:spPr/>
        <p:txBody>
          <a:bodyPr/>
          <a:lstStyle/>
          <a:p>
            <a:fld id="{CBAE0660-F5A0-4441-A861-73B797CE4A38}" type="slidenum">
              <a:rPr lang="cs-CZ">
                <a:solidFill>
                  <a:prstClr val="black">
                    <a:tint val="75000"/>
                  </a:prstClr>
                </a:solidFill>
              </a:rPr>
              <a:pPr/>
              <a:t>‹#›</a:t>
            </a:fld>
            <a:endParaRPr lang="cs-CZ">
              <a:solidFill>
                <a:prstClr val="black">
                  <a:tint val="75000"/>
                </a:prstClr>
              </a:solidFill>
            </a:endParaRPr>
          </a:p>
        </p:txBody>
      </p:sp>
    </p:spTree>
    <p:extLst>
      <p:ext uri="{BB962C8B-B14F-4D97-AF65-F5344CB8AC3E}">
        <p14:creationId xmlns:p14="http://schemas.microsoft.com/office/powerpoint/2010/main" val="3459003945"/>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picTx" preserve="1">
  <p:cSld name="Obrázek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1792288" y="4800600"/>
            <a:ext cx="5486400" cy="566738"/>
          </a:xfrm>
        </p:spPr>
        <p:txBody>
          <a:bodyPr anchor="b"/>
          <a:lstStyle>
            <a:lvl1pPr algn="l">
              <a:defRPr sz="2000" b="1"/>
            </a:lvl1pPr>
          </a:lstStyle>
          <a:p>
            <a:r>
              <a:rPr lang="cs-CZ" smtClean="0"/>
              <a:t>Kliknutím lze upravit styl.</a:t>
            </a:r>
            <a:endParaRPr lang="cs-CZ"/>
          </a:p>
        </p:txBody>
      </p:sp>
      <p:sp>
        <p:nvSpPr>
          <p:cNvPr id="3" name="Zástupný symbol pro obrázek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cs-CZ"/>
          </a:p>
        </p:txBody>
      </p:sp>
      <p:sp>
        <p:nvSpPr>
          <p:cNvPr id="4" name="Zástupný symbol pro text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Kliknutím lze upravit styly předlohy textu.</a:t>
            </a:r>
          </a:p>
        </p:txBody>
      </p:sp>
      <p:sp>
        <p:nvSpPr>
          <p:cNvPr id="5" name="Zástupný symbol pro datum 4"/>
          <p:cNvSpPr>
            <a:spLocks noGrp="1"/>
          </p:cNvSpPr>
          <p:nvPr>
            <p:ph type="dt" sz="half" idx="10"/>
          </p:nvPr>
        </p:nvSpPr>
        <p:spPr/>
        <p:txBody>
          <a:bodyPr/>
          <a:lstStyle/>
          <a:p>
            <a:fld id="{6D67A583-CF8F-43FB-92DA-BAC1894770CC}" type="datetimeFigureOut">
              <a:rPr lang="cs-CZ">
                <a:solidFill>
                  <a:prstClr val="black">
                    <a:tint val="75000"/>
                  </a:prstClr>
                </a:solidFill>
              </a:rPr>
              <a:pPr/>
              <a:t>28.12.2012</a:t>
            </a:fld>
            <a:endParaRPr lang="cs-CZ">
              <a:solidFill>
                <a:prstClr val="black">
                  <a:tint val="75000"/>
                </a:prstClr>
              </a:solidFill>
            </a:endParaRPr>
          </a:p>
        </p:txBody>
      </p:sp>
      <p:sp>
        <p:nvSpPr>
          <p:cNvPr id="6" name="Zástupný symbol pro zápatí 5"/>
          <p:cNvSpPr>
            <a:spLocks noGrp="1"/>
          </p:cNvSpPr>
          <p:nvPr>
            <p:ph type="ftr" sz="quarter" idx="11"/>
          </p:nvPr>
        </p:nvSpPr>
        <p:spPr/>
        <p:txBody>
          <a:bodyPr/>
          <a:lstStyle/>
          <a:p>
            <a:endParaRPr lang="cs-CZ">
              <a:solidFill>
                <a:prstClr val="black">
                  <a:tint val="75000"/>
                </a:prstClr>
              </a:solidFill>
            </a:endParaRPr>
          </a:p>
        </p:txBody>
      </p:sp>
      <p:sp>
        <p:nvSpPr>
          <p:cNvPr id="7" name="Zástupný symbol pro číslo snímku 6"/>
          <p:cNvSpPr>
            <a:spLocks noGrp="1"/>
          </p:cNvSpPr>
          <p:nvPr>
            <p:ph type="sldNum" sz="quarter" idx="12"/>
          </p:nvPr>
        </p:nvSpPr>
        <p:spPr/>
        <p:txBody>
          <a:bodyPr/>
          <a:lstStyle/>
          <a:p>
            <a:fld id="{CBAE0660-F5A0-4441-A861-73B797CE4A38}" type="slidenum">
              <a:rPr lang="cs-CZ">
                <a:solidFill>
                  <a:prstClr val="black">
                    <a:tint val="75000"/>
                  </a:prstClr>
                </a:solidFill>
              </a:rPr>
              <a:pPr/>
              <a:t>‹#›</a:t>
            </a:fld>
            <a:endParaRPr lang="cs-CZ">
              <a:solidFill>
                <a:prstClr val="black">
                  <a:tint val="75000"/>
                </a:prstClr>
              </a:solidFill>
            </a:endParaRPr>
          </a:p>
        </p:txBody>
      </p:sp>
    </p:spTree>
    <p:extLst>
      <p:ext uri="{BB962C8B-B14F-4D97-AF65-F5344CB8AC3E}">
        <p14:creationId xmlns:p14="http://schemas.microsoft.com/office/powerpoint/2010/main" val="3650179370"/>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vertTx" preserve="1">
  <p:cSld name="Nadpis a svislý text">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svislý text 2"/>
          <p:cNvSpPr>
            <a:spLocks noGrp="1"/>
          </p:cNvSpPr>
          <p:nvPr>
            <p:ph type="body" orient="vert" idx="1"/>
          </p:nvPr>
        </p:nvSpPr>
        <p:spPr/>
        <p:txBody>
          <a:bodyPr vert="eaVert"/>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6D67A583-CF8F-43FB-92DA-BAC1894770CC}" type="datetimeFigureOut">
              <a:rPr lang="cs-CZ">
                <a:solidFill>
                  <a:prstClr val="black">
                    <a:tint val="75000"/>
                  </a:prstClr>
                </a:solidFill>
              </a:rPr>
              <a:pPr/>
              <a:t>28.12.2012</a:t>
            </a:fld>
            <a:endParaRPr lang="cs-CZ">
              <a:solidFill>
                <a:prstClr val="black">
                  <a:tint val="75000"/>
                </a:prstClr>
              </a:solidFill>
            </a:endParaRPr>
          </a:p>
        </p:txBody>
      </p:sp>
      <p:sp>
        <p:nvSpPr>
          <p:cNvPr id="5" name="Zástupný symbol pro zápatí 4"/>
          <p:cNvSpPr>
            <a:spLocks noGrp="1"/>
          </p:cNvSpPr>
          <p:nvPr>
            <p:ph type="ftr" sz="quarter" idx="11"/>
          </p:nvPr>
        </p:nvSpPr>
        <p:spPr/>
        <p:txBody>
          <a:bodyPr/>
          <a:lstStyle/>
          <a:p>
            <a:endParaRPr lang="cs-CZ">
              <a:solidFill>
                <a:prstClr val="black">
                  <a:tint val="75000"/>
                </a:prstClr>
              </a:solidFill>
            </a:endParaRPr>
          </a:p>
        </p:txBody>
      </p:sp>
      <p:sp>
        <p:nvSpPr>
          <p:cNvPr id="6" name="Zástupný symbol pro číslo snímku 5"/>
          <p:cNvSpPr>
            <a:spLocks noGrp="1"/>
          </p:cNvSpPr>
          <p:nvPr>
            <p:ph type="sldNum" sz="quarter" idx="12"/>
          </p:nvPr>
        </p:nvSpPr>
        <p:spPr/>
        <p:txBody>
          <a:bodyPr/>
          <a:lstStyle/>
          <a:p>
            <a:fld id="{CBAE0660-F5A0-4441-A861-73B797CE4A38}" type="slidenum">
              <a:rPr lang="cs-CZ">
                <a:solidFill>
                  <a:prstClr val="black">
                    <a:tint val="75000"/>
                  </a:prstClr>
                </a:solidFill>
              </a:rPr>
              <a:pPr/>
              <a:t>‹#›</a:t>
            </a:fld>
            <a:endParaRPr lang="cs-CZ">
              <a:solidFill>
                <a:prstClr val="black">
                  <a:tint val="75000"/>
                </a:prstClr>
              </a:solidFill>
            </a:endParaRPr>
          </a:p>
        </p:txBody>
      </p:sp>
    </p:spTree>
    <p:extLst>
      <p:ext uri="{BB962C8B-B14F-4D97-AF65-F5344CB8AC3E}">
        <p14:creationId xmlns:p14="http://schemas.microsoft.com/office/powerpoint/2010/main" val="1342282684"/>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vertTitleAndTx" preserve="1">
  <p:cSld name="Svislý nadpis a text">
    <p:spTree>
      <p:nvGrpSpPr>
        <p:cNvPr id="1" name=""/>
        <p:cNvGrpSpPr/>
        <p:nvPr/>
      </p:nvGrpSpPr>
      <p:grpSpPr>
        <a:xfrm>
          <a:off x="0" y="0"/>
          <a:ext cx="0" cy="0"/>
          <a:chOff x="0" y="0"/>
          <a:chExt cx="0" cy="0"/>
        </a:xfrm>
      </p:grpSpPr>
      <p:sp>
        <p:nvSpPr>
          <p:cNvPr id="2" name="Svislý nadpis 1"/>
          <p:cNvSpPr>
            <a:spLocks noGrp="1"/>
          </p:cNvSpPr>
          <p:nvPr>
            <p:ph type="title" orient="vert"/>
          </p:nvPr>
        </p:nvSpPr>
        <p:spPr>
          <a:xfrm>
            <a:off x="6629400" y="274638"/>
            <a:ext cx="2057400" cy="5851525"/>
          </a:xfrm>
        </p:spPr>
        <p:txBody>
          <a:bodyPr vert="eaVert"/>
          <a:lstStyle/>
          <a:p>
            <a:r>
              <a:rPr lang="cs-CZ" smtClean="0"/>
              <a:t>Kliknutím lze upravit styl.</a:t>
            </a:r>
            <a:endParaRPr lang="cs-CZ"/>
          </a:p>
        </p:txBody>
      </p:sp>
      <p:sp>
        <p:nvSpPr>
          <p:cNvPr id="3" name="Zástupný symbol pro svislý text 2"/>
          <p:cNvSpPr>
            <a:spLocks noGrp="1"/>
          </p:cNvSpPr>
          <p:nvPr>
            <p:ph type="body" orient="vert" idx="1"/>
          </p:nvPr>
        </p:nvSpPr>
        <p:spPr>
          <a:xfrm>
            <a:off x="457200" y="274638"/>
            <a:ext cx="6019800" cy="5851525"/>
          </a:xfrm>
        </p:spPr>
        <p:txBody>
          <a:bodyPr vert="eaVert"/>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6D67A583-CF8F-43FB-92DA-BAC1894770CC}" type="datetimeFigureOut">
              <a:rPr lang="cs-CZ">
                <a:solidFill>
                  <a:prstClr val="black">
                    <a:tint val="75000"/>
                  </a:prstClr>
                </a:solidFill>
              </a:rPr>
              <a:pPr/>
              <a:t>28.12.2012</a:t>
            </a:fld>
            <a:endParaRPr lang="cs-CZ">
              <a:solidFill>
                <a:prstClr val="black">
                  <a:tint val="75000"/>
                </a:prstClr>
              </a:solidFill>
            </a:endParaRPr>
          </a:p>
        </p:txBody>
      </p:sp>
      <p:sp>
        <p:nvSpPr>
          <p:cNvPr id="5" name="Zástupný symbol pro zápatí 4"/>
          <p:cNvSpPr>
            <a:spLocks noGrp="1"/>
          </p:cNvSpPr>
          <p:nvPr>
            <p:ph type="ftr" sz="quarter" idx="11"/>
          </p:nvPr>
        </p:nvSpPr>
        <p:spPr/>
        <p:txBody>
          <a:bodyPr/>
          <a:lstStyle/>
          <a:p>
            <a:endParaRPr lang="cs-CZ">
              <a:solidFill>
                <a:prstClr val="black">
                  <a:tint val="75000"/>
                </a:prstClr>
              </a:solidFill>
            </a:endParaRPr>
          </a:p>
        </p:txBody>
      </p:sp>
      <p:sp>
        <p:nvSpPr>
          <p:cNvPr id="6" name="Zástupný symbol pro číslo snímku 5"/>
          <p:cNvSpPr>
            <a:spLocks noGrp="1"/>
          </p:cNvSpPr>
          <p:nvPr>
            <p:ph type="sldNum" sz="quarter" idx="12"/>
          </p:nvPr>
        </p:nvSpPr>
        <p:spPr/>
        <p:txBody>
          <a:bodyPr/>
          <a:lstStyle/>
          <a:p>
            <a:fld id="{CBAE0660-F5A0-4441-A861-73B797CE4A38}" type="slidenum">
              <a:rPr lang="cs-CZ">
                <a:solidFill>
                  <a:prstClr val="black">
                    <a:tint val="75000"/>
                  </a:prstClr>
                </a:solidFill>
              </a:rPr>
              <a:pPr/>
              <a:t>‹#›</a:t>
            </a:fld>
            <a:endParaRPr lang="cs-CZ">
              <a:solidFill>
                <a:prstClr val="black">
                  <a:tint val="75000"/>
                </a:prstClr>
              </a:solidFill>
            </a:endParaRPr>
          </a:p>
        </p:txBody>
      </p:sp>
    </p:spTree>
    <p:extLst>
      <p:ext uri="{BB962C8B-B14F-4D97-AF65-F5344CB8AC3E}">
        <p14:creationId xmlns:p14="http://schemas.microsoft.com/office/powerpoint/2010/main" val="247244097"/>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type="title" preserve="1">
  <p:cSld name="Úvodní snímek">
    <p:spTree>
      <p:nvGrpSpPr>
        <p:cNvPr id="1" name=""/>
        <p:cNvGrpSpPr/>
        <p:nvPr/>
      </p:nvGrpSpPr>
      <p:grpSpPr>
        <a:xfrm>
          <a:off x="0" y="0"/>
          <a:ext cx="0" cy="0"/>
          <a:chOff x="0" y="0"/>
          <a:chExt cx="0" cy="0"/>
        </a:xfrm>
      </p:grpSpPr>
      <p:sp>
        <p:nvSpPr>
          <p:cNvPr id="2" name="Nadpis 1"/>
          <p:cNvSpPr>
            <a:spLocks noGrp="1"/>
          </p:cNvSpPr>
          <p:nvPr>
            <p:ph type="ctrTitle"/>
          </p:nvPr>
        </p:nvSpPr>
        <p:spPr>
          <a:xfrm>
            <a:off x="685800" y="2130425"/>
            <a:ext cx="7772400" cy="1470025"/>
          </a:xfrm>
        </p:spPr>
        <p:txBody>
          <a:bodyPr/>
          <a:lstStyle/>
          <a:p>
            <a:r>
              <a:rPr lang="cs-CZ" smtClean="0"/>
              <a:t>Kliknutím lze upravit styl.</a:t>
            </a:r>
            <a:endParaRPr lang="cs-CZ"/>
          </a:p>
        </p:txBody>
      </p:sp>
      <p:sp>
        <p:nvSpPr>
          <p:cNvPr id="3" name="Podnadpis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cs-CZ" smtClean="0"/>
              <a:t>Kliknutím lze upravit styl předlohy.</a:t>
            </a:r>
            <a:endParaRPr lang="cs-CZ"/>
          </a:p>
        </p:txBody>
      </p:sp>
      <p:sp>
        <p:nvSpPr>
          <p:cNvPr id="4" name="Zástupný symbol pro datum 3"/>
          <p:cNvSpPr>
            <a:spLocks noGrp="1"/>
          </p:cNvSpPr>
          <p:nvPr>
            <p:ph type="dt" sz="half" idx="10"/>
          </p:nvPr>
        </p:nvSpPr>
        <p:spPr/>
        <p:txBody>
          <a:bodyPr/>
          <a:lstStyle/>
          <a:p>
            <a:fld id="{6D67A583-CF8F-43FB-92DA-BAC1894770CC}" type="datetimeFigureOut">
              <a:rPr lang="cs-CZ">
                <a:solidFill>
                  <a:prstClr val="black">
                    <a:tint val="75000"/>
                  </a:prstClr>
                </a:solidFill>
              </a:rPr>
              <a:pPr/>
              <a:t>28.12.2012</a:t>
            </a:fld>
            <a:endParaRPr lang="cs-CZ">
              <a:solidFill>
                <a:prstClr val="black">
                  <a:tint val="75000"/>
                </a:prstClr>
              </a:solidFill>
            </a:endParaRPr>
          </a:p>
        </p:txBody>
      </p:sp>
      <p:sp>
        <p:nvSpPr>
          <p:cNvPr id="5" name="Zástupný symbol pro zápatí 4"/>
          <p:cNvSpPr>
            <a:spLocks noGrp="1"/>
          </p:cNvSpPr>
          <p:nvPr>
            <p:ph type="ftr" sz="quarter" idx="11"/>
          </p:nvPr>
        </p:nvSpPr>
        <p:spPr/>
        <p:txBody>
          <a:bodyPr/>
          <a:lstStyle/>
          <a:p>
            <a:endParaRPr lang="cs-CZ">
              <a:solidFill>
                <a:prstClr val="black">
                  <a:tint val="75000"/>
                </a:prstClr>
              </a:solidFill>
            </a:endParaRPr>
          </a:p>
        </p:txBody>
      </p:sp>
      <p:sp>
        <p:nvSpPr>
          <p:cNvPr id="6" name="Zástupný symbol pro číslo snímku 5"/>
          <p:cNvSpPr>
            <a:spLocks noGrp="1"/>
          </p:cNvSpPr>
          <p:nvPr>
            <p:ph type="sldNum" sz="quarter" idx="12"/>
          </p:nvPr>
        </p:nvSpPr>
        <p:spPr/>
        <p:txBody>
          <a:bodyPr/>
          <a:lstStyle/>
          <a:p>
            <a:fld id="{CBAE0660-F5A0-4441-A861-73B797CE4A38}" type="slidenum">
              <a:rPr lang="cs-CZ">
                <a:solidFill>
                  <a:prstClr val="black">
                    <a:tint val="75000"/>
                  </a:prstClr>
                </a:solidFill>
              </a:rPr>
              <a:pPr/>
              <a:t>‹#›</a:t>
            </a:fld>
            <a:endParaRPr lang="cs-CZ">
              <a:solidFill>
                <a:prstClr val="black">
                  <a:tint val="75000"/>
                </a:prstClr>
              </a:solidFill>
            </a:endParaRPr>
          </a:p>
        </p:txBody>
      </p:sp>
    </p:spTree>
    <p:extLst>
      <p:ext uri="{BB962C8B-B14F-4D97-AF65-F5344CB8AC3E}">
        <p14:creationId xmlns:p14="http://schemas.microsoft.com/office/powerpoint/2010/main" val="2998615542"/>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type="obj" preserve="1">
  <p:cSld name="Nadpis a obsah">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obsah 2"/>
          <p:cNvSpPr>
            <a:spLocks noGrp="1"/>
          </p:cNvSpPr>
          <p:nvPr>
            <p:ph idx="1"/>
          </p:nvPr>
        </p:nvSpPr>
        <p:spPr/>
        <p:txBody>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6D67A583-CF8F-43FB-92DA-BAC1894770CC}" type="datetimeFigureOut">
              <a:rPr lang="cs-CZ">
                <a:solidFill>
                  <a:prstClr val="black">
                    <a:tint val="75000"/>
                  </a:prstClr>
                </a:solidFill>
              </a:rPr>
              <a:pPr/>
              <a:t>28.12.2012</a:t>
            </a:fld>
            <a:endParaRPr lang="cs-CZ">
              <a:solidFill>
                <a:prstClr val="black">
                  <a:tint val="75000"/>
                </a:prstClr>
              </a:solidFill>
            </a:endParaRPr>
          </a:p>
        </p:txBody>
      </p:sp>
      <p:sp>
        <p:nvSpPr>
          <p:cNvPr id="5" name="Zástupný symbol pro zápatí 4"/>
          <p:cNvSpPr>
            <a:spLocks noGrp="1"/>
          </p:cNvSpPr>
          <p:nvPr>
            <p:ph type="ftr" sz="quarter" idx="11"/>
          </p:nvPr>
        </p:nvSpPr>
        <p:spPr/>
        <p:txBody>
          <a:bodyPr/>
          <a:lstStyle/>
          <a:p>
            <a:endParaRPr lang="cs-CZ">
              <a:solidFill>
                <a:prstClr val="black">
                  <a:tint val="75000"/>
                </a:prstClr>
              </a:solidFill>
            </a:endParaRPr>
          </a:p>
        </p:txBody>
      </p:sp>
      <p:sp>
        <p:nvSpPr>
          <p:cNvPr id="6" name="Zástupný symbol pro číslo snímku 5"/>
          <p:cNvSpPr>
            <a:spLocks noGrp="1"/>
          </p:cNvSpPr>
          <p:nvPr>
            <p:ph type="sldNum" sz="quarter" idx="12"/>
          </p:nvPr>
        </p:nvSpPr>
        <p:spPr/>
        <p:txBody>
          <a:bodyPr/>
          <a:lstStyle/>
          <a:p>
            <a:fld id="{CBAE0660-F5A0-4441-A861-73B797CE4A38}" type="slidenum">
              <a:rPr lang="cs-CZ">
                <a:solidFill>
                  <a:prstClr val="black">
                    <a:tint val="75000"/>
                  </a:prstClr>
                </a:solidFill>
              </a:rPr>
              <a:pPr/>
              <a:t>‹#›</a:t>
            </a:fld>
            <a:endParaRPr lang="cs-CZ">
              <a:solidFill>
                <a:prstClr val="black">
                  <a:tint val="75000"/>
                </a:prstClr>
              </a:solidFill>
            </a:endParaRPr>
          </a:p>
        </p:txBody>
      </p:sp>
    </p:spTree>
    <p:extLst>
      <p:ext uri="{BB962C8B-B14F-4D97-AF65-F5344CB8AC3E}">
        <p14:creationId xmlns:p14="http://schemas.microsoft.com/office/powerpoint/2010/main" val="933732791"/>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type="secHead" preserve="1">
  <p:cSld name="Záhlaví části">
    <p:spTree>
      <p:nvGrpSpPr>
        <p:cNvPr id="1" name=""/>
        <p:cNvGrpSpPr/>
        <p:nvPr/>
      </p:nvGrpSpPr>
      <p:grpSpPr>
        <a:xfrm>
          <a:off x="0" y="0"/>
          <a:ext cx="0" cy="0"/>
          <a:chOff x="0" y="0"/>
          <a:chExt cx="0" cy="0"/>
        </a:xfrm>
      </p:grpSpPr>
      <p:sp>
        <p:nvSpPr>
          <p:cNvPr id="2" name="Nadpis 1"/>
          <p:cNvSpPr>
            <a:spLocks noGrp="1"/>
          </p:cNvSpPr>
          <p:nvPr>
            <p:ph type="title"/>
          </p:nvPr>
        </p:nvSpPr>
        <p:spPr>
          <a:xfrm>
            <a:off x="722313" y="4406900"/>
            <a:ext cx="7772400" cy="1362075"/>
          </a:xfrm>
        </p:spPr>
        <p:txBody>
          <a:bodyPr anchor="t"/>
          <a:lstStyle>
            <a:lvl1pPr algn="l">
              <a:defRPr sz="4000" b="1" cap="all"/>
            </a:lvl1pPr>
          </a:lstStyle>
          <a:p>
            <a:r>
              <a:rPr lang="cs-CZ" smtClean="0"/>
              <a:t>Kliknutím lze upravit styl.</a:t>
            </a:r>
            <a:endParaRPr lang="cs-CZ"/>
          </a:p>
        </p:txBody>
      </p:sp>
      <p:sp>
        <p:nvSpPr>
          <p:cNvPr id="3" name="Zástupný symbol pro text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cs-CZ" smtClean="0"/>
              <a:t>Kliknutím lze upravit styly předlohy textu.</a:t>
            </a:r>
          </a:p>
        </p:txBody>
      </p:sp>
      <p:sp>
        <p:nvSpPr>
          <p:cNvPr id="4" name="Zástupný symbol pro datum 3"/>
          <p:cNvSpPr>
            <a:spLocks noGrp="1"/>
          </p:cNvSpPr>
          <p:nvPr>
            <p:ph type="dt" sz="half" idx="10"/>
          </p:nvPr>
        </p:nvSpPr>
        <p:spPr/>
        <p:txBody>
          <a:bodyPr/>
          <a:lstStyle/>
          <a:p>
            <a:fld id="{6D67A583-CF8F-43FB-92DA-BAC1894770CC}" type="datetimeFigureOut">
              <a:rPr lang="cs-CZ">
                <a:solidFill>
                  <a:prstClr val="black">
                    <a:tint val="75000"/>
                  </a:prstClr>
                </a:solidFill>
              </a:rPr>
              <a:pPr/>
              <a:t>28.12.2012</a:t>
            </a:fld>
            <a:endParaRPr lang="cs-CZ">
              <a:solidFill>
                <a:prstClr val="black">
                  <a:tint val="75000"/>
                </a:prstClr>
              </a:solidFill>
            </a:endParaRPr>
          </a:p>
        </p:txBody>
      </p:sp>
      <p:sp>
        <p:nvSpPr>
          <p:cNvPr id="5" name="Zástupný symbol pro zápatí 4"/>
          <p:cNvSpPr>
            <a:spLocks noGrp="1"/>
          </p:cNvSpPr>
          <p:nvPr>
            <p:ph type="ftr" sz="quarter" idx="11"/>
          </p:nvPr>
        </p:nvSpPr>
        <p:spPr/>
        <p:txBody>
          <a:bodyPr/>
          <a:lstStyle/>
          <a:p>
            <a:endParaRPr lang="cs-CZ">
              <a:solidFill>
                <a:prstClr val="black">
                  <a:tint val="75000"/>
                </a:prstClr>
              </a:solidFill>
            </a:endParaRPr>
          </a:p>
        </p:txBody>
      </p:sp>
      <p:sp>
        <p:nvSpPr>
          <p:cNvPr id="6" name="Zástupný symbol pro číslo snímku 5"/>
          <p:cNvSpPr>
            <a:spLocks noGrp="1"/>
          </p:cNvSpPr>
          <p:nvPr>
            <p:ph type="sldNum" sz="quarter" idx="12"/>
          </p:nvPr>
        </p:nvSpPr>
        <p:spPr/>
        <p:txBody>
          <a:bodyPr/>
          <a:lstStyle/>
          <a:p>
            <a:fld id="{CBAE0660-F5A0-4441-A861-73B797CE4A38}" type="slidenum">
              <a:rPr lang="cs-CZ">
                <a:solidFill>
                  <a:prstClr val="black">
                    <a:tint val="75000"/>
                  </a:prstClr>
                </a:solidFill>
              </a:rPr>
              <a:pPr/>
              <a:t>‹#›</a:t>
            </a:fld>
            <a:endParaRPr lang="cs-CZ">
              <a:solidFill>
                <a:prstClr val="black">
                  <a:tint val="75000"/>
                </a:prstClr>
              </a:solidFill>
            </a:endParaRPr>
          </a:p>
        </p:txBody>
      </p:sp>
    </p:spTree>
    <p:extLst>
      <p:ext uri="{BB962C8B-B14F-4D97-AF65-F5344CB8AC3E}">
        <p14:creationId xmlns:p14="http://schemas.microsoft.com/office/powerpoint/2010/main" val="65841843"/>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type="twoObj" preserve="1">
  <p:cSld name="Dva obsahy">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obsah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obsah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5" name="Zástupný symbol pro datum 4"/>
          <p:cNvSpPr>
            <a:spLocks noGrp="1"/>
          </p:cNvSpPr>
          <p:nvPr>
            <p:ph type="dt" sz="half" idx="10"/>
          </p:nvPr>
        </p:nvSpPr>
        <p:spPr/>
        <p:txBody>
          <a:bodyPr/>
          <a:lstStyle/>
          <a:p>
            <a:fld id="{6D67A583-CF8F-43FB-92DA-BAC1894770CC}" type="datetimeFigureOut">
              <a:rPr lang="cs-CZ">
                <a:solidFill>
                  <a:prstClr val="black">
                    <a:tint val="75000"/>
                  </a:prstClr>
                </a:solidFill>
              </a:rPr>
              <a:pPr/>
              <a:t>28.12.2012</a:t>
            </a:fld>
            <a:endParaRPr lang="cs-CZ">
              <a:solidFill>
                <a:prstClr val="black">
                  <a:tint val="75000"/>
                </a:prstClr>
              </a:solidFill>
            </a:endParaRPr>
          </a:p>
        </p:txBody>
      </p:sp>
      <p:sp>
        <p:nvSpPr>
          <p:cNvPr id="6" name="Zástupný symbol pro zápatí 5"/>
          <p:cNvSpPr>
            <a:spLocks noGrp="1"/>
          </p:cNvSpPr>
          <p:nvPr>
            <p:ph type="ftr" sz="quarter" idx="11"/>
          </p:nvPr>
        </p:nvSpPr>
        <p:spPr/>
        <p:txBody>
          <a:bodyPr/>
          <a:lstStyle/>
          <a:p>
            <a:endParaRPr lang="cs-CZ">
              <a:solidFill>
                <a:prstClr val="black">
                  <a:tint val="75000"/>
                </a:prstClr>
              </a:solidFill>
            </a:endParaRPr>
          </a:p>
        </p:txBody>
      </p:sp>
      <p:sp>
        <p:nvSpPr>
          <p:cNvPr id="7" name="Zástupný symbol pro číslo snímku 6"/>
          <p:cNvSpPr>
            <a:spLocks noGrp="1"/>
          </p:cNvSpPr>
          <p:nvPr>
            <p:ph type="sldNum" sz="quarter" idx="12"/>
          </p:nvPr>
        </p:nvSpPr>
        <p:spPr/>
        <p:txBody>
          <a:bodyPr/>
          <a:lstStyle/>
          <a:p>
            <a:fld id="{CBAE0660-F5A0-4441-A861-73B797CE4A38}" type="slidenum">
              <a:rPr lang="cs-CZ">
                <a:solidFill>
                  <a:prstClr val="black">
                    <a:tint val="75000"/>
                  </a:prstClr>
                </a:solidFill>
              </a:rPr>
              <a:pPr/>
              <a:t>‹#›</a:t>
            </a:fld>
            <a:endParaRPr lang="cs-CZ">
              <a:solidFill>
                <a:prstClr val="black">
                  <a:tint val="75000"/>
                </a:prstClr>
              </a:solidFill>
            </a:endParaRPr>
          </a:p>
        </p:txBody>
      </p:sp>
    </p:spTree>
    <p:extLst>
      <p:ext uri="{BB962C8B-B14F-4D97-AF65-F5344CB8AC3E}">
        <p14:creationId xmlns:p14="http://schemas.microsoft.com/office/powerpoint/2010/main" val="3528200918"/>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type="twoTxTwoObj" preserve="1">
  <p:cSld name="Porovnání">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lvl1pPr>
              <a:defRPr/>
            </a:lvl1pPr>
          </a:lstStyle>
          <a:p>
            <a:r>
              <a:rPr lang="cs-CZ" smtClean="0"/>
              <a:t>Kliknutím lze upravit styl.</a:t>
            </a:r>
            <a:endParaRPr lang="cs-CZ"/>
          </a:p>
        </p:txBody>
      </p:sp>
      <p:sp>
        <p:nvSpPr>
          <p:cNvPr id="3" name="Zástupný symbol pro text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Kliknutím lze upravit styly předlohy textu.</a:t>
            </a:r>
          </a:p>
        </p:txBody>
      </p:sp>
      <p:sp>
        <p:nvSpPr>
          <p:cNvPr id="4" name="Zástupný symbol pro obsah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5" name="Zástupný symbol pro text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Kliknutím lze upravit styly předlohy textu.</a:t>
            </a:r>
          </a:p>
        </p:txBody>
      </p:sp>
      <p:sp>
        <p:nvSpPr>
          <p:cNvPr id="6" name="Zástupný symbol pro obsah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7" name="Zástupný symbol pro datum 6"/>
          <p:cNvSpPr>
            <a:spLocks noGrp="1"/>
          </p:cNvSpPr>
          <p:nvPr>
            <p:ph type="dt" sz="half" idx="10"/>
          </p:nvPr>
        </p:nvSpPr>
        <p:spPr/>
        <p:txBody>
          <a:bodyPr/>
          <a:lstStyle/>
          <a:p>
            <a:fld id="{6D67A583-CF8F-43FB-92DA-BAC1894770CC}" type="datetimeFigureOut">
              <a:rPr lang="cs-CZ">
                <a:solidFill>
                  <a:prstClr val="black">
                    <a:tint val="75000"/>
                  </a:prstClr>
                </a:solidFill>
              </a:rPr>
              <a:pPr/>
              <a:t>28.12.2012</a:t>
            </a:fld>
            <a:endParaRPr lang="cs-CZ">
              <a:solidFill>
                <a:prstClr val="black">
                  <a:tint val="75000"/>
                </a:prstClr>
              </a:solidFill>
            </a:endParaRPr>
          </a:p>
        </p:txBody>
      </p:sp>
      <p:sp>
        <p:nvSpPr>
          <p:cNvPr id="8" name="Zástupný symbol pro zápatí 7"/>
          <p:cNvSpPr>
            <a:spLocks noGrp="1"/>
          </p:cNvSpPr>
          <p:nvPr>
            <p:ph type="ftr" sz="quarter" idx="11"/>
          </p:nvPr>
        </p:nvSpPr>
        <p:spPr/>
        <p:txBody>
          <a:bodyPr/>
          <a:lstStyle/>
          <a:p>
            <a:endParaRPr lang="cs-CZ">
              <a:solidFill>
                <a:prstClr val="black">
                  <a:tint val="75000"/>
                </a:prstClr>
              </a:solidFill>
            </a:endParaRPr>
          </a:p>
        </p:txBody>
      </p:sp>
      <p:sp>
        <p:nvSpPr>
          <p:cNvPr id="9" name="Zástupný symbol pro číslo snímku 8"/>
          <p:cNvSpPr>
            <a:spLocks noGrp="1"/>
          </p:cNvSpPr>
          <p:nvPr>
            <p:ph type="sldNum" sz="quarter" idx="12"/>
          </p:nvPr>
        </p:nvSpPr>
        <p:spPr/>
        <p:txBody>
          <a:bodyPr/>
          <a:lstStyle/>
          <a:p>
            <a:fld id="{CBAE0660-F5A0-4441-A861-73B797CE4A38}" type="slidenum">
              <a:rPr lang="cs-CZ">
                <a:solidFill>
                  <a:prstClr val="black">
                    <a:tint val="75000"/>
                  </a:prstClr>
                </a:solidFill>
              </a:rPr>
              <a:pPr/>
              <a:t>‹#›</a:t>
            </a:fld>
            <a:endParaRPr lang="cs-CZ">
              <a:solidFill>
                <a:prstClr val="black">
                  <a:tint val="75000"/>
                </a:prstClr>
              </a:solidFill>
            </a:endParaRPr>
          </a:p>
        </p:txBody>
      </p:sp>
    </p:spTree>
    <p:extLst>
      <p:ext uri="{BB962C8B-B14F-4D97-AF65-F5344CB8AC3E}">
        <p14:creationId xmlns:p14="http://schemas.microsoft.com/office/powerpoint/2010/main" val="1847211233"/>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type="titleOnly" preserve="1">
  <p:cSld name="Pouze nadpis">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datum 2"/>
          <p:cNvSpPr>
            <a:spLocks noGrp="1"/>
          </p:cNvSpPr>
          <p:nvPr>
            <p:ph type="dt" sz="half" idx="10"/>
          </p:nvPr>
        </p:nvSpPr>
        <p:spPr/>
        <p:txBody>
          <a:bodyPr/>
          <a:lstStyle/>
          <a:p>
            <a:fld id="{6D67A583-CF8F-43FB-92DA-BAC1894770CC}" type="datetimeFigureOut">
              <a:rPr lang="cs-CZ">
                <a:solidFill>
                  <a:prstClr val="black">
                    <a:tint val="75000"/>
                  </a:prstClr>
                </a:solidFill>
              </a:rPr>
              <a:pPr/>
              <a:t>28.12.2012</a:t>
            </a:fld>
            <a:endParaRPr lang="cs-CZ">
              <a:solidFill>
                <a:prstClr val="black">
                  <a:tint val="75000"/>
                </a:prstClr>
              </a:solidFill>
            </a:endParaRPr>
          </a:p>
        </p:txBody>
      </p:sp>
      <p:sp>
        <p:nvSpPr>
          <p:cNvPr id="4" name="Zástupný symbol pro zápatí 3"/>
          <p:cNvSpPr>
            <a:spLocks noGrp="1"/>
          </p:cNvSpPr>
          <p:nvPr>
            <p:ph type="ftr" sz="quarter" idx="11"/>
          </p:nvPr>
        </p:nvSpPr>
        <p:spPr/>
        <p:txBody>
          <a:bodyPr/>
          <a:lstStyle/>
          <a:p>
            <a:endParaRPr lang="cs-CZ">
              <a:solidFill>
                <a:prstClr val="black">
                  <a:tint val="75000"/>
                </a:prstClr>
              </a:solidFill>
            </a:endParaRPr>
          </a:p>
        </p:txBody>
      </p:sp>
      <p:sp>
        <p:nvSpPr>
          <p:cNvPr id="5" name="Zástupný symbol pro číslo snímku 4"/>
          <p:cNvSpPr>
            <a:spLocks noGrp="1"/>
          </p:cNvSpPr>
          <p:nvPr>
            <p:ph type="sldNum" sz="quarter" idx="12"/>
          </p:nvPr>
        </p:nvSpPr>
        <p:spPr/>
        <p:txBody>
          <a:bodyPr/>
          <a:lstStyle/>
          <a:p>
            <a:fld id="{CBAE0660-F5A0-4441-A861-73B797CE4A38}" type="slidenum">
              <a:rPr lang="cs-CZ">
                <a:solidFill>
                  <a:prstClr val="black">
                    <a:tint val="75000"/>
                  </a:prstClr>
                </a:solidFill>
              </a:rPr>
              <a:pPr/>
              <a:t>‹#›</a:t>
            </a:fld>
            <a:endParaRPr lang="cs-CZ">
              <a:solidFill>
                <a:prstClr val="black">
                  <a:tint val="75000"/>
                </a:prstClr>
              </a:solidFill>
            </a:endParaRPr>
          </a:p>
        </p:txBody>
      </p:sp>
    </p:spTree>
    <p:extLst>
      <p:ext uri="{BB962C8B-B14F-4D97-AF65-F5344CB8AC3E}">
        <p14:creationId xmlns:p14="http://schemas.microsoft.com/office/powerpoint/2010/main" val="3115094758"/>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type="blank" preserve="1">
  <p:cSld name="Prázdný">
    <p:spTree>
      <p:nvGrpSpPr>
        <p:cNvPr id="1" name=""/>
        <p:cNvGrpSpPr/>
        <p:nvPr/>
      </p:nvGrpSpPr>
      <p:grpSpPr>
        <a:xfrm>
          <a:off x="0" y="0"/>
          <a:ext cx="0" cy="0"/>
          <a:chOff x="0" y="0"/>
          <a:chExt cx="0" cy="0"/>
        </a:xfrm>
      </p:grpSpPr>
      <p:sp>
        <p:nvSpPr>
          <p:cNvPr id="2" name="Zástupný symbol pro datum 1"/>
          <p:cNvSpPr>
            <a:spLocks noGrp="1"/>
          </p:cNvSpPr>
          <p:nvPr>
            <p:ph type="dt" sz="half" idx="10"/>
          </p:nvPr>
        </p:nvSpPr>
        <p:spPr/>
        <p:txBody>
          <a:bodyPr/>
          <a:lstStyle/>
          <a:p>
            <a:fld id="{6D67A583-CF8F-43FB-92DA-BAC1894770CC}" type="datetimeFigureOut">
              <a:rPr lang="cs-CZ">
                <a:solidFill>
                  <a:prstClr val="black">
                    <a:tint val="75000"/>
                  </a:prstClr>
                </a:solidFill>
              </a:rPr>
              <a:pPr/>
              <a:t>28.12.2012</a:t>
            </a:fld>
            <a:endParaRPr lang="cs-CZ">
              <a:solidFill>
                <a:prstClr val="black">
                  <a:tint val="75000"/>
                </a:prstClr>
              </a:solidFill>
            </a:endParaRPr>
          </a:p>
        </p:txBody>
      </p:sp>
      <p:sp>
        <p:nvSpPr>
          <p:cNvPr id="3" name="Zástupný symbol pro zápatí 2"/>
          <p:cNvSpPr>
            <a:spLocks noGrp="1"/>
          </p:cNvSpPr>
          <p:nvPr>
            <p:ph type="ftr" sz="quarter" idx="11"/>
          </p:nvPr>
        </p:nvSpPr>
        <p:spPr/>
        <p:txBody>
          <a:bodyPr/>
          <a:lstStyle/>
          <a:p>
            <a:endParaRPr lang="cs-CZ">
              <a:solidFill>
                <a:prstClr val="black">
                  <a:tint val="75000"/>
                </a:prstClr>
              </a:solidFill>
            </a:endParaRPr>
          </a:p>
        </p:txBody>
      </p:sp>
      <p:sp>
        <p:nvSpPr>
          <p:cNvPr id="4" name="Zástupný symbol pro číslo snímku 3"/>
          <p:cNvSpPr>
            <a:spLocks noGrp="1"/>
          </p:cNvSpPr>
          <p:nvPr>
            <p:ph type="sldNum" sz="quarter" idx="12"/>
          </p:nvPr>
        </p:nvSpPr>
        <p:spPr/>
        <p:txBody>
          <a:bodyPr/>
          <a:lstStyle/>
          <a:p>
            <a:fld id="{CBAE0660-F5A0-4441-A861-73B797CE4A38}" type="slidenum">
              <a:rPr lang="cs-CZ">
                <a:solidFill>
                  <a:prstClr val="black">
                    <a:tint val="75000"/>
                  </a:prstClr>
                </a:solidFill>
              </a:rPr>
              <a:pPr/>
              <a:t>‹#›</a:t>
            </a:fld>
            <a:endParaRPr lang="cs-CZ">
              <a:solidFill>
                <a:prstClr val="black">
                  <a:tint val="75000"/>
                </a:prstClr>
              </a:solidFill>
            </a:endParaRPr>
          </a:p>
        </p:txBody>
      </p:sp>
    </p:spTree>
    <p:extLst>
      <p:ext uri="{BB962C8B-B14F-4D97-AF65-F5344CB8AC3E}">
        <p14:creationId xmlns:p14="http://schemas.microsoft.com/office/powerpoint/2010/main" val="4016172261"/>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type="objTx" preserve="1">
  <p:cSld name="Obsah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457200" y="273050"/>
            <a:ext cx="3008313" cy="1162050"/>
          </a:xfrm>
        </p:spPr>
        <p:txBody>
          <a:bodyPr anchor="b"/>
          <a:lstStyle>
            <a:lvl1pPr algn="l">
              <a:defRPr sz="2000" b="1"/>
            </a:lvl1pPr>
          </a:lstStyle>
          <a:p>
            <a:r>
              <a:rPr lang="cs-CZ" smtClean="0"/>
              <a:t>Kliknutím lze upravit styl.</a:t>
            </a:r>
            <a:endParaRPr lang="cs-CZ"/>
          </a:p>
        </p:txBody>
      </p:sp>
      <p:sp>
        <p:nvSpPr>
          <p:cNvPr id="3" name="Zástupný symbol pro obsah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text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Kliknutím lze upravit styly předlohy textu.</a:t>
            </a:r>
          </a:p>
        </p:txBody>
      </p:sp>
      <p:sp>
        <p:nvSpPr>
          <p:cNvPr id="5" name="Zástupný symbol pro datum 4"/>
          <p:cNvSpPr>
            <a:spLocks noGrp="1"/>
          </p:cNvSpPr>
          <p:nvPr>
            <p:ph type="dt" sz="half" idx="10"/>
          </p:nvPr>
        </p:nvSpPr>
        <p:spPr/>
        <p:txBody>
          <a:bodyPr/>
          <a:lstStyle/>
          <a:p>
            <a:fld id="{6D67A583-CF8F-43FB-92DA-BAC1894770CC}" type="datetimeFigureOut">
              <a:rPr lang="cs-CZ">
                <a:solidFill>
                  <a:prstClr val="black">
                    <a:tint val="75000"/>
                  </a:prstClr>
                </a:solidFill>
              </a:rPr>
              <a:pPr/>
              <a:t>28.12.2012</a:t>
            </a:fld>
            <a:endParaRPr lang="cs-CZ">
              <a:solidFill>
                <a:prstClr val="black">
                  <a:tint val="75000"/>
                </a:prstClr>
              </a:solidFill>
            </a:endParaRPr>
          </a:p>
        </p:txBody>
      </p:sp>
      <p:sp>
        <p:nvSpPr>
          <p:cNvPr id="6" name="Zástupný symbol pro zápatí 5"/>
          <p:cNvSpPr>
            <a:spLocks noGrp="1"/>
          </p:cNvSpPr>
          <p:nvPr>
            <p:ph type="ftr" sz="quarter" idx="11"/>
          </p:nvPr>
        </p:nvSpPr>
        <p:spPr/>
        <p:txBody>
          <a:bodyPr/>
          <a:lstStyle/>
          <a:p>
            <a:endParaRPr lang="cs-CZ">
              <a:solidFill>
                <a:prstClr val="black">
                  <a:tint val="75000"/>
                </a:prstClr>
              </a:solidFill>
            </a:endParaRPr>
          </a:p>
        </p:txBody>
      </p:sp>
      <p:sp>
        <p:nvSpPr>
          <p:cNvPr id="7" name="Zástupný symbol pro číslo snímku 6"/>
          <p:cNvSpPr>
            <a:spLocks noGrp="1"/>
          </p:cNvSpPr>
          <p:nvPr>
            <p:ph type="sldNum" sz="quarter" idx="12"/>
          </p:nvPr>
        </p:nvSpPr>
        <p:spPr/>
        <p:txBody>
          <a:bodyPr/>
          <a:lstStyle/>
          <a:p>
            <a:fld id="{CBAE0660-F5A0-4441-A861-73B797CE4A38}" type="slidenum">
              <a:rPr lang="cs-CZ">
                <a:solidFill>
                  <a:prstClr val="black">
                    <a:tint val="75000"/>
                  </a:prstClr>
                </a:solidFill>
              </a:rPr>
              <a:pPr/>
              <a:t>‹#›</a:t>
            </a:fld>
            <a:endParaRPr lang="cs-CZ">
              <a:solidFill>
                <a:prstClr val="black">
                  <a:tint val="75000"/>
                </a:prstClr>
              </a:solidFill>
            </a:endParaRPr>
          </a:p>
        </p:txBody>
      </p:sp>
    </p:spTree>
    <p:extLst>
      <p:ext uri="{BB962C8B-B14F-4D97-AF65-F5344CB8AC3E}">
        <p14:creationId xmlns:p14="http://schemas.microsoft.com/office/powerpoint/2010/main" val="3194715444"/>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type="picTx" preserve="1">
  <p:cSld name="Obrázek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1792288" y="4800600"/>
            <a:ext cx="5486400" cy="566738"/>
          </a:xfrm>
        </p:spPr>
        <p:txBody>
          <a:bodyPr anchor="b"/>
          <a:lstStyle>
            <a:lvl1pPr algn="l">
              <a:defRPr sz="2000" b="1"/>
            </a:lvl1pPr>
          </a:lstStyle>
          <a:p>
            <a:r>
              <a:rPr lang="cs-CZ" smtClean="0"/>
              <a:t>Kliknutím lze upravit styl.</a:t>
            </a:r>
            <a:endParaRPr lang="cs-CZ"/>
          </a:p>
        </p:txBody>
      </p:sp>
      <p:sp>
        <p:nvSpPr>
          <p:cNvPr id="3" name="Zástupný symbol pro obrázek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cs-CZ"/>
          </a:p>
        </p:txBody>
      </p:sp>
      <p:sp>
        <p:nvSpPr>
          <p:cNvPr id="4" name="Zástupný symbol pro text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Kliknutím lze upravit styly předlohy textu.</a:t>
            </a:r>
          </a:p>
        </p:txBody>
      </p:sp>
      <p:sp>
        <p:nvSpPr>
          <p:cNvPr id="5" name="Zástupný symbol pro datum 4"/>
          <p:cNvSpPr>
            <a:spLocks noGrp="1"/>
          </p:cNvSpPr>
          <p:nvPr>
            <p:ph type="dt" sz="half" idx="10"/>
          </p:nvPr>
        </p:nvSpPr>
        <p:spPr/>
        <p:txBody>
          <a:bodyPr/>
          <a:lstStyle/>
          <a:p>
            <a:fld id="{6D67A583-CF8F-43FB-92DA-BAC1894770CC}" type="datetimeFigureOut">
              <a:rPr lang="cs-CZ">
                <a:solidFill>
                  <a:prstClr val="black">
                    <a:tint val="75000"/>
                  </a:prstClr>
                </a:solidFill>
              </a:rPr>
              <a:pPr/>
              <a:t>28.12.2012</a:t>
            </a:fld>
            <a:endParaRPr lang="cs-CZ">
              <a:solidFill>
                <a:prstClr val="black">
                  <a:tint val="75000"/>
                </a:prstClr>
              </a:solidFill>
            </a:endParaRPr>
          </a:p>
        </p:txBody>
      </p:sp>
      <p:sp>
        <p:nvSpPr>
          <p:cNvPr id="6" name="Zástupný symbol pro zápatí 5"/>
          <p:cNvSpPr>
            <a:spLocks noGrp="1"/>
          </p:cNvSpPr>
          <p:nvPr>
            <p:ph type="ftr" sz="quarter" idx="11"/>
          </p:nvPr>
        </p:nvSpPr>
        <p:spPr/>
        <p:txBody>
          <a:bodyPr/>
          <a:lstStyle/>
          <a:p>
            <a:endParaRPr lang="cs-CZ">
              <a:solidFill>
                <a:prstClr val="black">
                  <a:tint val="75000"/>
                </a:prstClr>
              </a:solidFill>
            </a:endParaRPr>
          </a:p>
        </p:txBody>
      </p:sp>
      <p:sp>
        <p:nvSpPr>
          <p:cNvPr id="7" name="Zástupný symbol pro číslo snímku 6"/>
          <p:cNvSpPr>
            <a:spLocks noGrp="1"/>
          </p:cNvSpPr>
          <p:nvPr>
            <p:ph type="sldNum" sz="quarter" idx="12"/>
          </p:nvPr>
        </p:nvSpPr>
        <p:spPr/>
        <p:txBody>
          <a:bodyPr/>
          <a:lstStyle/>
          <a:p>
            <a:fld id="{CBAE0660-F5A0-4441-A861-73B797CE4A38}" type="slidenum">
              <a:rPr lang="cs-CZ">
                <a:solidFill>
                  <a:prstClr val="black">
                    <a:tint val="75000"/>
                  </a:prstClr>
                </a:solidFill>
              </a:rPr>
              <a:pPr/>
              <a:t>‹#›</a:t>
            </a:fld>
            <a:endParaRPr lang="cs-CZ">
              <a:solidFill>
                <a:prstClr val="black">
                  <a:tint val="75000"/>
                </a:prstClr>
              </a:solidFill>
            </a:endParaRPr>
          </a:p>
        </p:txBody>
      </p:sp>
    </p:spTree>
    <p:extLst>
      <p:ext uri="{BB962C8B-B14F-4D97-AF65-F5344CB8AC3E}">
        <p14:creationId xmlns:p14="http://schemas.microsoft.com/office/powerpoint/2010/main" val="3390685527"/>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type="vertTx" preserve="1">
  <p:cSld name="Nadpis a svislý text">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svislý text 2"/>
          <p:cNvSpPr>
            <a:spLocks noGrp="1"/>
          </p:cNvSpPr>
          <p:nvPr>
            <p:ph type="body" orient="vert" idx="1"/>
          </p:nvPr>
        </p:nvSpPr>
        <p:spPr/>
        <p:txBody>
          <a:bodyPr vert="eaVert"/>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6D67A583-CF8F-43FB-92DA-BAC1894770CC}" type="datetimeFigureOut">
              <a:rPr lang="cs-CZ">
                <a:solidFill>
                  <a:prstClr val="black">
                    <a:tint val="75000"/>
                  </a:prstClr>
                </a:solidFill>
              </a:rPr>
              <a:pPr/>
              <a:t>28.12.2012</a:t>
            </a:fld>
            <a:endParaRPr lang="cs-CZ">
              <a:solidFill>
                <a:prstClr val="black">
                  <a:tint val="75000"/>
                </a:prstClr>
              </a:solidFill>
            </a:endParaRPr>
          </a:p>
        </p:txBody>
      </p:sp>
      <p:sp>
        <p:nvSpPr>
          <p:cNvPr id="5" name="Zástupný symbol pro zápatí 4"/>
          <p:cNvSpPr>
            <a:spLocks noGrp="1"/>
          </p:cNvSpPr>
          <p:nvPr>
            <p:ph type="ftr" sz="quarter" idx="11"/>
          </p:nvPr>
        </p:nvSpPr>
        <p:spPr/>
        <p:txBody>
          <a:bodyPr/>
          <a:lstStyle/>
          <a:p>
            <a:endParaRPr lang="cs-CZ">
              <a:solidFill>
                <a:prstClr val="black">
                  <a:tint val="75000"/>
                </a:prstClr>
              </a:solidFill>
            </a:endParaRPr>
          </a:p>
        </p:txBody>
      </p:sp>
      <p:sp>
        <p:nvSpPr>
          <p:cNvPr id="6" name="Zástupný symbol pro číslo snímku 5"/>
          <p:cNvSpPr>
            <a:spLocks noGrp="1"/>
          </p:cNvSpPr>
          <p:nvPr>
            <p:ph type="sldNum" sz="quarter" idx="12"/>
          </p:nvPr>
        </p:nvSpPr>
        <p:spPr/>
        <p:txBody>
          <a:bodyPr/>
          <a:lstStyle/>
          <a:p>
            <a:fld id="{CBAE0660-F5A0-4441-A861-73B797CE4A38}" type="slidenum">
              <a:rPr lang="cs-CZ">
                <a:solidFill>
                  <a:prstClr val="black">
                    <a:tint val="75000"/>
                  </a:prstClr>
                </a:solidFill>
              </a:rPr>
              <a:pPr/>
              <a:t>‹#›</a:t>
            </a:fld>
            <a:endParaRPr lang="cs-CZ">
              <a:solidFill>
                <a:prstClr val="black">
                  <a:tint val="75000"/>
                </a:prstClr>
              </a:solidFill>
            </a:endParaRPr>
          </a:p>
        </p:txBody>
      </p:sp>
    </p:spTree>
    <p:extLst>
      <p:ext uri="{BB962C8B-B14F-4D97-AF65-F5344CB8AC3E}">
        <p14:creationId xmlns:p14="http://schemas.microsoft.com/office/powerpoint/2010/main" val="3328244297"/>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type="vertTitleAndTx" preserve="1">
  <p:cSld name="Svislý nadpis a text">
    <p:spTree>
      <p:nvGrpSpPr>
        <p:cNvPr id="1" name=""/>
        <p:cNvGrpSpPr/>
        <p:nvPr/>
      </p:nvGrpSpPr>
      <p:grpSpPr>
        <a:xfrm>
          <a:off x="0" y="0"/>
          <a:ext cx="0" cy="0"/>
          <a:chOff x="0" y="0"/>
          <a:chExt cx="0" cy="0"/>
        </a:xfrm>
      </p:grpSpPr>
      <p:sp>
        <p:nvSpPr>
          <p:cNvPr id="2" name="Svislý nadpis 1"/>
          <p:cNvSpPr>
            <a:spLocks noGrp="1"/>
          </p:cNvSpPr>
          <p:nvPr>
            <p:ph type="title" orient="vert"/>
          </p:nvPr>
        </p:nvSpPr>
        <p:spPr>
          <a:xfrm>
            <a:off x="6629400" y="274638"/>
            <a:ext cx="2057400" cy="5851525"/>
          </a:xfrm>
        </p:spPr>
        <p:txBody>
          <a:bodyPr vert="eaVert"/>
          <a:lstStyle/>
          <a:p>
            <a:r>
              <a:rPr lang="cs-CZ" smtClean="0"/>
              <a:t>Kliknutím lze upravit styl.</a:t>
            </a:r>
            <a:endParaRPr lang="cs-CZ"/>
          </a:p>
        </p:txBody>
      </p:sp>
      <p:sp>
        <p:nvSpPr>
          <p:cNvPr id="3" name="Zástupný symbol pro svislý text 2"/>
          <p:cNvSpPr>
            <a:spLocks noGrp="1"/>
          </p:cNvSpPr>
          <p:nvPr>
            <p:ph type="body" orient="vert" idx="1"/>
          </p:nvPr>
        </p:nvSpPr>
        <p:spPr>
          <a:xfrm>
            <a:off x="457200" y="274638"/>
            <a:ext cx="6019800" cy="5851525"/>
          </a:xfrm>
        </p:spPr>
        <p:txBody>
          <a:bodyPr vert="eaVert"/>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6D67A583-CF8F-43FB-92DA-BAC1894770CC}" type="datetimeFigureOut">
              <a:rPr lang="cs-CZ">
                <a:solidFill>
                  <a:prstClr val="black">
                    <a:tint val="75000"/>
                  </a:prstClr>
                </a:solidFill>
              </a:rPr>
              <a:pPr/>
              <a:t>28.12.2012</a:t>
            </a:fld>
            <a:endParaRPr lang="cs-CZ">
              <a:solidFill>
                <a:prstClr val="black">
                  <a:tint val="75000"/>
                </a:prstClr>
              </a:solidFill>
            </a:endParaRPr>
          </a:p>
        </p:txBody>
      </p:sp>
      <p:sp>
        <p:nvSpPr>
          <p:cNvPr id="5" name="Zástupný symbol pro zápatí 4"/>
          <p:cNvSpPr>
            <a:spLocks noGrp="1"/>
          </p:cNvSpPr>
          <p:nvPr>
            <p:ph type="ftr" sz="quarter" idx="11"/>
          </p:nvPr>
        </p:nvSpPr>
        <p:spPr/>
        <p:txBody>
          <a:bodyPr/>
          <a:lstStyle/>
          <a:p>
            <a:endParaRPr lang="cs-CZ">
              <a:solidFill>
                <a:prstClr val="black">
                  <a:tint val="75000"/>
                </a:prstClr>
              </a:solidFill>
            </a:endParaRPr>
          </a:p>
        </p:txBody>
      </p:sp>
      <p:sp>
        <p:nvSpPr>
          <p:cNvPr id="6" name="Zástupný symbol pro číslo snímku 5"/>
          <p:cNvSpPr>
            <a:spLocks noGrp="1"/>
          </p:cNvSpPr>
          <p:nvPr>
            <p:ph type="sldNum" sz="quarter" idx="12"/>
          </p:nvPr>
        </p:nvSpPr>
        <p:spPr/>
        <p:txBody>
          <a:bodyPr/>
          <a:lstStyle/>
          <a:p>
            <a:fld id="{CBAE0660-F5A0-4441-A861-73B797CE4A38}" type="slidenum">
              <a:rPr lang="cs-CZ">
                <a:solidFill>
                  <a:prstClr val="black">
                    <a:tint val="75000"/>
                  </a:prstClr>
                </a:solidFill>
              </a:rPr>
              <a:pPr/>
              <a:t>‹#›</a:t>
            </a:fld>
            <a:endParaRPr lang="cs-CZ">
              <a:solidFill>
                <a:prstClr val="black">
                  <a:tint val="75000"/>
                </a:prstClr>
              </a:solidFill>
            </a:endParaRPr>
          </a:p>
        </p:txBody>
      </p:sp>
    </p:spTree>
    <p:extLst>
      <p:ext uri="{BB962C8B-B14F-4D97-AF65-F5344CB8AC3E}">
        <p14:creationId xmlns:p14="http://schemas.microsoft.com/office/powerpoint/2010/main" val="128886686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30.xml"/><Relationship Id="rId3" Type="http://schemas.openxmlformats.org/officeDocument/2006/relationships/slideLayout" Target="../slideLayouts/slideLayout25.xml"/><Relationship Id="rId7" Type="http://schemas.openxmlformats.org/officeDocument/2006/relationships/slideLayout" Target="../slideLayouts/slideLayout29.xml"/><Relationship Id="rId12" Type="http://schemas.openxmlformats.org/officeDocument/2006/relationships/theme" Target="../theme/theme3.xml"/><Relationship Id="rId2" Type="http://schemas.openxmlformats.org/officeDocument/2006/relationships/slideLayout" Target="../slideLayouts/slideLayout24.xml"/><Relationship Id="rId1" Type="http://schemas.openxmlformats.org/officeDocument/2006/relationships/slideLayout" Target="../slideLayouts/slideLayout23.xml"/><Relationship Id="rId6" Type="http://schemas.openxmlformats.org/officeDocument/2006/relationships/slideLayout" Target="../slideLayouts/slideLayout28.xml"/><Relationship Id="rId11" Type="http://schemas.openxmlformats.org/officeDocument/2006/relationships/slideLayout" Target="../slideLayouts/slideLayout33.xml"/><Relationship Id="rId5" Type="http://schemas.openxmlformats.org/officeDocument/2006/relationships/slideLayout" Target="../slideLayouts/slideLayout27.xml"/><Relationship Id="rId10" Type="http://schemas.openxmlformats.org/officeDocument/2006/relationships/slideLayout" Target="../slideLayouts/slideLayout32.xml"/><Relationship Id="rId4" Type="http://schemas.openxmlformats.org/officeDocument/2006/relationships/slideLayout" Target="../slideLayouts/slideLayout26.xml"/><Relationship Id="rId9" Type="http://schemas.openxmlformats.org/officeDocument/2006/relationships/slideLayout" Target="../slideLayouts/slideLayout31.xml"/></Relationships>
</file>

<file path=ppt/slideMasters/_rels/slideMaster4.xml.rels><?xml version="1.0" encoding="UTF-8" standalone="yes"?>
<Relationships xmlns="http://schemas.openxmlformats.org/package/2006/relationships"><Relationship Id="rId8" Type="http://schemas.openxmlformats.org/officeDocument/2006/relationships/slideLayout" Target="../slideLayouts/slideLayout41.xml"/><Relationship Id="rId3" Type="http://schemas.openxmlformats.org/officeDocument/2006/relationships/slideLayout" Target="../slideLayouts/slideLayout36.xml"/><Relationship Id="rId7" Type="http://schemas.openxmlformats.org/officeDocument/2006/relationships/slideLayout" Target="../slideLayouts/slideLayout40.xml"/><Relationship Id="rId12" Type="http://schemas.openxmlformats.org/officeDocument/2006/relationships/theme" Target="../theme/theme4.xml"/><Relationship Id="rId2" Type="http://schemas.openxmlformats.org/officeDocument/2006/relationships/slideLayout" Target="../slideLayouts/slideLayout35.xml"/><Relationship Id="rId1" Type="http://schemas.openxmlformats.org/officeDocument/2006/relationships/slideLayout" Target="../slideLayouts/slideLayout34.xml"/><Relationship Id="rId6" Type="http://schemas.openxmlformats.org/officeDocument/2006/relationships/slideLayout" Target="../slideLayouts/slideLayout39.xml"/><Relationship Id="rId11" Type="http://schemas.openxmlformats.org/officeDocument/2006/relationships/slideLayout" Target="../slideLayouts/slideLayout44.xml"/><Relationship Id="rId5" Type="http://schemas.openxmlformats.org/officeDocument/2006/relationships/slideLayout" Target="../slideLayouts/slideLayout38.xml"/><Relationship Id="rId10" Type="http://schemas.openxmlformats.org/officeDocument/2006/relationships/slideLayout" Target="../slideLayouts/slideLayout43.xml"/><Relationship Id="rId4" Type="http://schemas.openxmlformats.org/officeDocument/2006/relationships/slideLayout" Target="../slideLayouts/slideLayout37.xml"/><Relationship Id="rId9" Type="http://schemas.openxmlformats.org/officeDocument/2006/relationships/slideLayout" Target="../slideLayouts/slideLayout42.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Zástupný symbol pro nadpis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cs-CZ" smtClean="0"/>
              <a:t>Kliknutím lze upravit styl.</a:t>
            </a:r>
            <a:endParaRPr lang="cs-CZ"/>
          </a:p>
        </p:txBody>
      </p:sp>
      <p:sp>
        <p:nvSpPr>
          <p:cNvPr id="3" name="Zástupný symbol pro text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36F1210-353D-42DF-B02B-0FEF772DDB48}" type="datetimeFigureOut">
              <a:rPr lang="cs-CZ" smtClean="0"/>
              <a:t>28.12.2012</a:t>
            </a:fld>
            <a:endParaRPr lang="cs-CZ"/>
          </a:p>
        </p:txBody>
      </p:sp>
      <p:sp>
        <p:nvSpPr>
          <p:cNvPr id="5" name="Zástupný symbol pro zápatí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cs-CZ"/>
          </a:p>
        </p:txBody>
      </p:sp>
      <p:sp>
        <p:nvSpPr>
          <p:cNvPr id="6" name="Zástupný symbol pro číslo snímku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143C65D4-6F80-4D66-9670-A29541CBDDB5}" type="slidenum">
              <a:rPr lang="cs-CZ" smtClean="0"/>
              <a:t>‹#›</a:t>
            </a:fld>
            <a:endParaRPr lang="cs-CZ"/>
          </a:p>
        </p:txBody>
      </p:sp>
    </p:spTree>
    <p:extLst>
      <p:ext uri="{BB962C8B-B14F-4D97-AF65-F5344CB8AC3E}">
        <p14:creationId xmlns:p14="http://schemas.microsoft.com/office/powerpoint/2010/main" val="288789448"/>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Zástupný symbol pro nadpis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cs-CZ" smtClean="0"/>
              <a:t>Kliknutím lze upravit styl.</a:t>
            </a:r>
            <a:endParaRPr lang="cs-CZ"/>
          </a:p>
        </p:txBody>
      </p:sp>
      <p:sp>
        <p:nvSpPr>
          <p:cNvPr id="3" name="Zástupný symbol pro text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6D67A583-CF8F-43FB-92DA-BAC1894770CC}" type="datetimeFigureOut">
              <a:rPr lang="cs-CZ">
                <a:solidFill>
                  <a:prstClr val="black">
                    <a:tint val="75000"/>
                  </a:prstClr>
                </a:solidFill>
              </a:rPr>
              <a:pPr/>
              <a:t>28.12.2012</a:t>
            </a:fld>
            <a:endParaRPr lang="cs-CZ">
              <a:solidFill>
                <a:prstClr val="black">
                  <a:tint val="75000"/>
                </a:prstClr>
              </a:solidFill>
            </a:endParaRPr>
          </a:p>
        </p:txBody>
      </p:sp>
      <p:sp>
        <p:nvSpPr>
          <p:cNvPr id="5" name="Zástupný symbol pro zápatí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cs-CZ">
              <a:solidFill>
                <a:prstClr val="black">
                  <a:tint val="75000"/>
                </a:prstClr>
              </a:solidFill>
            </a:endParaRPr>
          </a:p>
        </p:txBody>
      </p:sp>
      <p:sp>
        <p:nvSpPr>
          <p:cNvPr id="6" name="Zástupný symbol pro číslo snímku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CBAE0660-F5A0-4441-A861-73B797CE4A38}" type="slidenum">
              <a:rPr lang="cs-CZ">
                <a:solidFill>
                  <a:prstClr val="black">
                    <a:tint val="75000"/>
                  </a:prstClr>
                </a:solidFill>
              </a:rPr>
              <a:pPr/>
              <a:t>‹#›</a:t>
            </a:fld>
            <a:endParaRPr lang="cs-CZ">
              <a:solidFill>
                <a:prstClr val="black">
                  <a:tint val="75000"/>
                </a:prstClr>
              </a:solidFill>
            </a:endParaRPr>
          </a:p>
        </p:txBody>
      </p:sp>
    </p:spTree>
    <p:extLst>
      <p:ext uri="{BB962C8B-B14F-4D97-AF65-F5344CB8AC3E}">
        <p14:creationId xmlns:p14="http://schemas.microsoft.com/office/powerpoint/2010/main" val="3630317054"/>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Zástupný symbol pro nadpis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cs-CZ" smtClean="0"/>
              <a:t>Kliknutím lze upravit styl.</a:t>
            </a:r>
            <a:endParaRPr lang="cs-CZ"/>
          </a:p>
        </p:txBody>
      </p:sp>
      <p:sp>
        <p:nvSpPr>
          <p:cNvPr id="3" name="Zástupný symbol pro text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6D67A583-CF8F-43FB-92DA-BAC1894770CC}" type="datetimeFigureOut">
              <a:rPr lang="cs-CZ">
                <a:solidFill>
                  <a:prstClr val="black">
                    <a:tint val="75000"/>
                  </a:prstClr>
                </a:solidFill>
              </a:rPr>
              <a:pPr/>
              <a:t>28.12.2012</a:t>
            </a:fld>
            <a:endParaRPr lang="cs-CZ">
              <a:solidFill>
                <a:prstClr val="black">
                  <a:tint val="75000"/>
                </a:prstClr>
              </a:solidFill>
            </a:endParaRPr>
          </a:p>
        </p:txBody>
      </p:sp>
      <p:sp>
        <p:nvSpPr>
          <p:cNvPr id="5" name="Zástupný symbol pro zápatí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cs-CZ">
              <a:solidFill>
                <a:prstClr val="black">
                  <a:tint val="75000"/>
                </a:prstClr>
              </a:solidFill>
            </a:endParaRPr>
          </a:p>
        </p:txBody>
      </p:sp>
      <p:sp>
        <p:nvSpPr>
          <p:cNvPr id="6" name="Zástupný symbol pro číslo snímku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CBAE0660-F5A0-4441-A861-73B797CE4A38}" type="slidenum">
              <a:rPr lang="cs-CZ">
                <a:solidFill>
                  <a:prstClr val="black">
                    <a:tint val="75000"/>
                  </a:prstClr>
                </a:solidFill>
              </a:rPr>
              <a:pPr/>
              <a:t>‹#›</a:t>
            </a:fld>
            <a:endParaRPr lang="cs-CZ">
              <a:solidFill>
                <a:prstClr val="black">
                  <a:tint val="75000"/>
                </a:prstClr>
              </a:solidFill>
            </a:endParaRPr>
          </a:p>
        </p:txBody>
      </p:sp>
    </p:spTree>
    <p:extLst>
      <p:ext uri="{BB962C8B-B14F-4D97-AF65-F5344CB8AC3E}">
        <p14:creationId xmlns:p14="http://schemas.microsoft.com/office/powerpoint/2010/main" val="1740031715"/>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Zástupný symbol pro nadpis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cs-CZ" smtClean="0"/>
              <a:t>Kliknutím lze upravit styl.</a:t>
            </a:r>
            <a:endParaRPr lang="cs-CZ"/>
          </a:p>
        </p:txBody>
      </p:sp>
      <p:sp>
        <p:nvSpPr>
          <p:cNvPr id="3" name="Zástupný symbol pro text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6D67A583-CF8F-43FB-92DA-BAC1894770CC}" type="datetimeFigureOut">
              <a:rPr lang="cs-CZ">
                <a:solidFill>
                  <a:prstClr val="black">
                    <a:tint val="75000"/>
                  </a:prstClr>
                </a:solidFill>
              </a:rPr>
              <a:pPr/>
              <a:t>28.12.2012</a:t>
            </a:fld>
            <a:endParaRPr lang="cs-CZ">
              <a:solidFill>
                <a:prstClr val="black">
                  <a:tint val="75000"/>
                </a:prstClr>
              </a:solidFill>
            </a:endParaRPr>
          </a:p>
        </p:txBody>
      </p:sp>
      <p:sp>
        <p:nvSpPr>
          <p:cNvPr id="5" name="Zástupný symbol pro zápatí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cs-CZ">
              <a:solidFill>
                <a:prstClr val="black">
                  <a:tint val="75000"/>
                </a:prstClr>
              </a:solidFill>
            </a:endParaRPr>
          </a:p>
        </p:txBody>
      </p:sp>
      <p:sp>
        <p:nvSpPr>
          <p:cNvPr id="6" name="Zástupný symbol pro číslo snímku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CBAE0660-F5A0-4441-A861-73B797CE4A38}" type="slidenum">
              <a:rPr lang="cs-CZ">
                <a:solidFill>
                  <a:prstClr val="black">
                    <a:tint val="75000"/>
                  </a:prstClr>
                </a:solidFill>
              </a:rPr>
              <a:pPr/>
              <a:t>‹#›</a:t>
            </a:fld>
            <a:endParaRPr lang="cs-CZ">
              <a:solidFill>
                <a:prstClr val="black">
                  <a:tint val="75000"/>
                </a:prstClr>
              </a:solidFill>
            </a:endParaRPr>
          </a:p>
        </p:txBody>
      </p:sp>
    </p:spTree>
    <p:extLst>
      <p:ext uri="{BB962C8B-B14F-4D97-AF65-F5344CB8AC3E}">
        <p14:creationId xmlns:p14="http://schemas.microsoft.com/office/powerpoint/2010/main" val="631615746"/>
      </p:ext>
    </p:extLst>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3" Type="http://schemas.microsoft.com/office/2007/relationships/media" Target="../media/media2.mp3"/><Relationship Id="rId7" Type="http://schemas.openxmlformats.org/officeDocument/2006/relationships/image" Target="../media/image3.png"/><Relationship Id="rId2" Type="http://schemas.openxmlformats.org/officeDocument/2006/relationships/audio" Target="../media/media1.mp3"/><Relationship Id="rId1" Type="http://schemas.microsoft.com/office/2007/relationships/media" Target="../media/media1.mp3"/><Relationship Id="rId6" Type="http://schemas.openxmlformats.org/officeDocument/2006/relationships/image" Target="../media/image2.png"/><Relationship Id="rId5" Type="http://schemas.openxmlformats.org/officeDocument/2006/relationships/slideLayout" Target="../slideLayouts/slideLayout40.xml"/><Relationship Id="rId4" Type="http://schemas.openxmlformats.org/officeDocument/2006/relationships/audio" Target="../media/media2.mp3"/></Relationships>
</file>

<file path=ppt/slides/_rels/slide4.xml.rels><?xml version="1.0" encoding="UTF-8" standalone="yes"?>
<Relationships xmlns="http://schemas.openxmlformats.org/package/2006/relationships"><Relationship Id="rId3" Type="http://schemas.microsoft.com/office/2007/relationships/media" Target="../media/media2.mp3"/><Relationship Id="rId2" Type="http://schemas.openxmlformats.org/officeDocument/2006/relationships/audio" Target="../media/media1.mp3"/><Relationship Id="rId1" Type="http://schemas.microsoft.com/office/2007/relationships/media" Target="../media/media1.mp3"/><Relationship Id="rId6" Type="http://schemas.openxmlformats.org/officeDocument/2006/relationships/image" Target="../media/image3.png"/><Relationship Id="rId5" Type="http://schemas.openxmlformats.org/officeDocument/2006/relationships/slideLayout" Target="../slideLayouts/slideLayout18.xml"/><Relationship Id="rId4" Type="http://schemas.openxmlformats.org/officeDocument/2006/relationships/audio" Target="../media/media2.mp3"/></Relationships>
</file>

<file path=ppt/slides/_rels/slide5.xml.rels><?xml version="1.0" encoding="UTF-8" standalone="yes"?>
<Relationships xmlns="http://schemas.openxmlformats.org/package/2006/relationships"><Relationship Id="rId3" Type="http://schemas.microsoft.com/office/2007/relationships/media" Target="../media/media1.mp3"/><Relationship Id="rId2" Type="http://schemas.openxmlformats.org/officeDocument/2006/relationships/audio" Target="../media/media2.mp3"/><Relationship Id="rId1" Type="http://schemas.microsoft.com/office/2007/relationships/media" Target="../media/media2.mp3"/><Relationship Id="rId6" Type="http://schemas.openxmlformats.org/officeDocument/2006/relationships/image" Target="../media/image3.png"/><Relationship Id="rId5" Type="http://schemas.openxmlformats.org/officeDocument/2006/relationships/slideLayout" Target="../slideLayouts/slideLayout29.xml"/><Relationship Id="rId4" Type="http://schemas.openxmlformats.org/officeDocument/2006/relationships/audio" Target="../media/media1.mp3"/></Relationships>
</file>

<file path=ppt/slides/_rels/slide6.xml.rels><?xml version="1.0" encoding="UTF-8" standalone="yes"?>
<Relationships xmlns="http://schemas.openxmlformats.org/package/2006/relationships"><Relationship Id="rId3" Type="http://schemas.microsoft.com/office/2007/relationships/media" Target="../media/media1.mp3"/><Relationship Id="rId2" Type="http://schemas.openxmlformats.org/officeDocument/2006/relationships/audio" Target="../media/media2.mp3"/><Relationship Id="rId1" Type="http://schemas.microsoft.com/office/2007/relationships/media" Target="../media/media2.mp3"/><Relationship Id="rId6" Type="http://schemas.openxmlformats.org/officeDocument/2006/relationships/image" Target="../media/image3.png"/><Relationship Id="rId5" Type="http://schemas.openxmlformats.org/officeDocument/2006/relationships/slideLayout" Target="../slideLayouts/slideLayout29.xml"/><Relationship Id="rId4" Type="http://schemas.openxmlformats.org/officeDocument/2006/relationships/audio" Target="../media/media1.mp3"/></Relationships>
</file>

<file path=ppt/slides/_rels/slide7.xml.rels><?xml version="1.0" encoding="UTF-8" standalone="yes"?>
<Relationships xmlns="http://schemas.openxmlformats.org/package/2006/relationships"><Relationship Id="rId3" Type="http://schemas.microsoft.com/office/2007/relationships/media" Target="../media/media2.mp3"/><Relationship Id="rId2" Type="http://schemas.openxmlformats.org/officeDocument/2006/relationships/audio" Target="../media/media1.mp3"/><Relationship Id="rId1" Type="http://schemas.microsoft.com/office/2007/relationships/media" Target="../media/media1.mp3"/><Relationship Id="rId6" Type="http://schemas.openxmlformats.org/officeDocument/2006/relationships/image" Target="../media/image3.png"/><Relationship Id="rId5" Type="http://schemas.openxmlformats.org/officeDocument/2006/relationships/slideLayout" Target="../slideLayouts/slideLayout29.xml"/><Relationship Id="rId4" Type="http://schemas.openxmlformats.org/officeDocument/2006/relationships/audio" Target="../media/media2.mp3"/></Relationships>
</file>

<file path=ppt/slides/_rels/slide8.xml.rels><?xml version="1.0" encoding="UTF-8" standalone="yes"?>
<Relationships xmlns="http://schemas.openxmlformats.org/package/2006/relationships"><Relationship Id="rId3" Type="http://schemas.microsoft.com/office/2007/relationships/media" Target="../media/media2.mp3"/><Relationship Id="rId2" Type="http://schemas.openxmlformats.org/officeDocument/2006/relationships/audio" Target="../media/media1.mp3"/><Relationship Id="rId1" Type="http://schemas.microsoft.com/office/2007/relationships/media" Target="../media/media1.mp3"/><Relationship Id="rId6" Type="http://schemas.openxmlformats.org/officeDocument/2006/relationships/image" Target="../media/image3.png"/><Relationship Id="rId5" Type="http://schemas.openxmlformats.org/officeDocument/2006/relationships/slideLayout" Target="../slideLayouts/slideLayout40.xml"/><Relationship Id="rId4" Type="http://schemas.openxmlformats.org/officeDocument/2006/relationships/audio" Target="../media/media2.mp3"/></Relationships>
</file>

<file path=ppt/slides/_rels/slide9.xml.rels><?xml version="1.0" encoding="UTF-8" standalone="yes"?>
<Relationships xmlns="http://schemas.openxmlformats.org/package/2006/relationships"><Relationship Id="rId3" Type="http://schemas.microsoft.com/office/2007/relationships/media" Target="../media/media2.mp3"/><Relationship Id="rId2" Type="http://schemas.openxmlformats.org/officeDocument/2006/relationships/audio" Target="../media/media1.mp3"/><Relationship Id="rId1" Type="http://schemas.microsoft.com/office/2007/relationships/media" Target="../media/media1.mp3"/><Relationship Id="rId6" Type="http://schemas.openxmlformats.org/officeDocument/2006/relationships/image" Target="../media/image3.png"/><Relationship Id="rId5" Type="http://schemas.openxmlformats.org/officeDocument/2006/relationships/slideLayout" Target="../slideLayouts/slideLayout40.xml"/><Relationship Id="rId4" Type="http://schemas.openxmlformats.org/officeDocument/2006/relationships/audio" Target="../media/media2.mp3"/></Relationships>
</file>

<file path=ppt/slides/_rels/slide10.xml.rels><?xml version="1.0" encoding="UTF-8" standalone="yes"?>
<Relationships xmlns="http://schemas.openxmlformats.org/package/2006/relationships"><Relationship Id="rId3" Type="http://schemas.microsoft.com/office/2007/relationships/media" Target="../media/media1.mp3"/><Relationship Id="rId2" Type="http://schemas.openxmlformats.org/officeDocument/2006/relationships/audio" Target="../media/media2.mp3"/><Relationship Id="rId1" Type="http://schemas.microsoft.com/office/2007/relationships/media" Target="../media/media2.mp3"/><Relationship Id="rId6" Type="http://schemas.openxmlformats.org/officeDocument/2006/relationships/image" Target="../media/image3.png"/><Relationship Id="rId5" Type="http://schemas.openxmlformats.org/officeDocument/2006/relationships/slideLayout" Target="../slideLayouts/slideLayout40.xml"/><Relationship Id="rId4" Type="http://schemas.openxmlformats.org/officeDocument/2006/relationships/audio" Target="../media/media1.mp3"/></Relationships>
</file>

<file path=ppt/slides/_rels/slide11.xml.rels><?xml version="1.0" encoding="UTF-8" standalone="yes"?>
<Relationships xmlns="http://schemas.openxmlformats.org/package/2006/relationships"><Relationship Id="rId3" Type="http://schemas.microsoft.com/office/2007/relationships/media" Target="../media/media2.mp3"/><Relationship Id="rId2" Type="http://schemas.openxmlformats.org/officeDocument/2006/relationships/audio" Target="../media/media1.mp3"/><Relationship Id="rId1" Type="http://schemas.microsoft.com/office/2007/relationships/media" Target="../media/media1.mp3"/><Relationship Id="rId6" Type="http://schemas.openxmlformats.org/officeDocument/2006/relationships/image" Target="../media/image3.png"/><Relationship Id="rId5" Type="http://schemas.openxmlformats.org/officeDocument/2006/relationships/slideLayout" Target="../slideLayouts/slideLayout40.xml"/><Relationship Id="rId4" Type="http://schemas.openxmlformats.org/officeDocument/2006/relationships/audio" Target="../media/media2.mp3"/></Relationships>
</file>

<file path=ppt/slides/_rels/slide12.xml.rels><?xml version="1.0" encoding="UTF-8" standalone="yes"?>
<Relationships xmlns="http://schemas.openxmlformats.org/package/2006/relationships"><Relationship Id="rId3" Type="http://schemas.microsoft.com/office/2007/relationships/media" Target="../media/media1.mp3"/><Relationship Id="rId2" Type="http://schemas.openxmlformats.org/officeDocument/2006/relationships/audio" Target="../media/media2.mp3"/><Relationship Id="rId1" Type="http://schemas.microsoft.com/office/2007/relationships/media" Target="../media/media2.mp3"/><Relationship Id="rId6" Type="http://schemas.openxmlformats.org/officeDocument/2006/relationships/image" Target="../media/image3.png"/><Relationship Id="rId5" Type="http://schemas.openxmlformats.org/officeDocument/2006/relationships/slideLayout" Target="../slideLayouts/slideLayout40.xml"/><Relationship Id="rId4" Type="http://schemas.openxmlformats.org/officeDocument/2006/relationships/audio" Target="../media/media1.mp3"/></Relationships>
</file>

<file path=ppt/slides/_rels/slide13.xml.rels><?xml version="1.0" encoding="UTF-8" standalone="yes"?>
<Relationships xmlns="http://schemas.openxmlformats.org/package/2006/relationships"><Relationship Id="rId3" Type="http://schemas.microsoft.com/office/2007/relationships/media" Target="../media/media2.mp3"/><Relationship Id="rId2" Type="http://schemas.openxmlformats.org/officeDocument/2006/relationships/audio" Target="../media/media1.mp3"/><Relationship Id="rId1" Type="http://schemas.microsoft.com/office/2007/relationships/media" Target="../media/media1.mp3"/><Relationship Id="rId6" Type="http://schemas.openxmlformats.org/officeDocument/2006/relationships/image" Target="../media/image3.png"/><Relationship Id="rId5" Type="http://schemas.openxmlformats.org/officeDocument/2006/relationships/slideLayout" Target="../slideLayouts/slideLayout40.xml"/><Relationship Id="rId4" Type="http://schemas.openxmlformats.org/officeDocument/2006/relationships/audio" Target="../media/media2.mp3"/></Relationships>
</file>

<file path=ppt/slides/_rels/slide14.xml.rels><?xml version="1.0" encoding="UTF-8" standalone="yes"?>
<Relationships xmlns="http://schemas.openxmlformats.org/package/2006/relationships"><Relationship Id="rId3" Type="http://schemas.microsoft.com/office/2007/relationships/media" Target="../media/media1.mp3"/><Relationship Id="rId7" Type="http://schemas.openxmlformats.org/officeDocument/2006/relationships/image" Target="../media/image3.png"/><Relationship Id="rId2" Type="http://schemas.openxmlformats.org/officeDocument/2006/relationships/audio" Target="../media/media2.mp3"/><Relationship Id="rId1" Type="http://schemas.microsoft.com/office/2007/relationships/media" Target="../media/media2.mp3"/><Relationship Id="rId6" Type="http://schemas.openxmlformats.org/officeDocument/2006/relationships/notesSlide" Target="../notesSlides/notesSlide1.xml"/><Relationship Id="rId5" Type="http://schemas.openxmlformats.org/officeDocument/2006/relationships/slideLayout" Target="../slideLayouts/slideLayout40.xml"/><Relationship Id="rId4" Type="http://schemas.openxmlformats.org/officeDocument/2006/relationships/audio" Target="../media/media1.mp3"/></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35.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400690" y="577483"/>
            <a:ext cx="6287928" cy="13716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3" name="Nadpis 1"/>
          <p:cNvSpPr txBox="1">
            <a:spLocks/>
          </p:cNvSpPr>
          <p:nvPr/>
        </p:nvSpPr>
        <p:spPr>
          <a:xfrm>
            <a:off x="1047073" y="2392084"/>
            <a:ext cx="6995160" cy="1323023"/>
          </a:xfrm>
          <a:prstGeom prst="rect">
            <a:avLst/>
          </a:prstGeom>
        </p:spPr>
        <p:txBody>
          <a:bodyPr lIns="82296" tIns="41148" rIns="82296" bIns="41148"/>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cs-CZ" sz="3600" dirty="0" smtClean="0">
                <a:solidFill>
                  <a:prstClr val="black"/>
                </a:solidFill>
              </a:rPr>
              <a:t>Tříbarevné kruhy dělené na výseče – přiřazování </a:t>
            </a:r>
            <a:r>
              <a:rPr lang="cs-CZ" sz="4000" dirty="0" smtClean="0">
                <a:solidFill>
                  <a:prstClr val="black"/>
                </a:solidFill>
              </a:rPr>
              <a:t/>
            </a:r>
            <a:br>
              <a:rPr lang="cs-CZ" sz="4000" dirty="0" smtClean="0">
                <a:solidFill>
                  <a:prstClr val="black"/>
                </a:solidFill>
              </a:rPr>
            </a:br>
            <a:r>
              <a:rPr lang="cs-CZ" sz="4000" dirty="0" smtClean="0">
                <a:solidFill>
                  <a:prstClr val="black"/>
                </a:solidFill>
              </a:rPr>
              <a:t>VY_32_INOVACE_4C_10</a:t>
            </a:r>
          </a:p>
          <a:p>
            <a:pPr lvl="0">
              <a:spcBef>
                <a:spcPts val="0"/>
              </a:spcBef>
            </a:pPr>
            <a:r>
              <a:rPr lang="cs-CZ" sz="2800" dirty="0">
                <a:solidFill>
                  <a:prstClr val="black"/>
                </a:solidFill>
              </a:rPr>
              <a:t>Číslo projektu: </a:t>
            </a:r>
            <a:r>
              <a:rPr lang="cs-CZ" sz="2800" dirty="0">
                <a:solidFill>
                  <a:srgbClr val="000000"/>
                </a:solidFill>
                <a:ea typeface="+mn-ea"/>
                <a:cs typeface="+mn-cs"/>
              </a:rPr>
              <a:t>CZ.1.07/1.4.00/21.1101</a:t>
            </a:r>
            <a:endParaRPr lang="cs-CZ" sz="1800" dirty="0">
              <a:solidFill>
                <a:prstClr val="black"/>
              </a:solidFill>
              <a:ea typeface="+mn-ea"/>
              <a:cs typeface="+mn-cs"/>
            </a:endParaRPr>
          </a:p>
        </p:txBody>
      </p:sp>
      <p:sp>
        <p:nvSpPr>
          <p:cNvPr id="4" name="Podnadpis 2"/>
          <p:cNvSpPr txBox="1">
            <a:spLocks/>
          </p:cNvSpPr>
          <p:nvPr/>
        </p:nvSpPr>
        <p:spPr>
          <a:xfrm>
            <a:off x="971600" y="4581128"/>
            <a:ext cx="7272808" cy="1577340"/>
          </a:xfrm>
          <a:prstGeom prst="rect">
            <a:avLst/>
          </a:prstGeom>
        </p:spPr>
        <p:txBody>
          <a:bodyPr vert="horz" lIns="82296" tIns="41148" rIns="82296" bIns="41148" rtlCol="0">
            <a:normAutofit fontScale="70000" lnSpcReduction="20000"/>
          </a:bodyPr>
          <a:lstStyle>
            <a:lvl1pPr marL="0" indent="0" algn="ctr" defTabSz="914400" rtl="0" eaLnBrk="1" latinLnBrk="0" hangingPunct="1">
              <a:spcBef>
                <a:spcPct val="20000"/>
              </a:spcBef>
              <a:buFont typeface="Arial" pitchFamily="34" charset="0"/>
              <a:buNone/>
              <a:defRPr sz="3200" kern="1200">
                <a:solidFill>
                  <a:schemeClr val="tx1">
                    <a:tint val="75000"/>
                  </a:schemeClr>
                </a:solidFill>
                <a:latin typeface="+mn-lt"/>
                <a:ea typeface="+mn-ea"/>
                <a:cs typeface="+mn-cs"/>
              </a:defRPr>
            </a:lvl1pPr>
            <a:lvl2pPr marL="457200" indent="0" algn="ctr" defTabSz="914400" rtl="0" eaLnBrk="1" latinLnBrk="0" hangingPunct="1">
              <a:spcBef>
                <a:spcPct val="20000"/>
              </a:spcBef>
              <a:buFont typeface="Arial" pitchFamily="34" charset="0"/>
              <a:buNone/>
              <a:defRPr sz="2800" kern="1200">
                <a:solidFill>
                  <a:schemeClr val="tx1">
                    <a:tint val="75000"/>
                  </a:schemeClr>
                </a:solidFill>
                <a:latin typeface="+mn-lt"/>
                <a:ea typeface="+mn-ea"/>
                <a:cs typeface="+mn-cs"/>
              </a:defRPr>
            </a:lvl2pPr>
            <a:lvl3pPr marL="914400" indent="0" algn="ctr" defTabSz="914400" rtl="0" eaLnBrk="1" latinLnBrk="0" hangingPunct="1">
              <a:spcBef>
                <a:spcPct val="20000"/>
              </a:spcBef>
              <a:buFont typeface="Arial" pitchFamily="34" charset="0"/>
              <a:buNone/>
              <a:defRPr sz="2400" kern="1200">
                <a:solidFill>
                  <a:schemeClr val="tx1">
                    <a:tint val="75000"/>
                  </a:schemeClr>
                </a:solidFill>
                <a:latin typeface="+mn-lt"/>
                <a:ea typeface="+mn-ea"/>
                <a:cs typeface="+mn-cs"/>
              </a:defRPr>
            </a:lvl3pPr>
            <a:lvl4pPr marL="13716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4pPr>
            <a:lvl5pPr marL="18288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5pPr>
            <a:lvl6pPr marL="22860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6pPr>
            <a:lvl7pPr marL="27432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7pPr>
            <a:lvl8pPr marL="32004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8pPr>
            <a:lvl9pPr marL="36576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9pPr>
          </a:lstStyle>
          <a:p>
            <a:pPr>
              <a:lnSpc>
                <a:spcPct val="120000"/>
              </a:lnSpc>
            </a:pPr>
            <a:endParaRPr lang="cs-CZ" dirty="0" smtClean="0">
              <a:solidFill>
                <a:prstClr val="black">
                  <a:tint val="75000"/>
                </a:prstClr>
              </a:solidFill>
            </a:endParaRPr>
          </a:p>
          <a:p>
            <a:pPr>
              <a:lnSpc>
                <a:spcPct val="120000"/>
              </a:lnSpc>
            </a:pPr>
            <a:r>
              <a:rPr lang="cs-CZ" sz="2900" dirty="0" smtClean="0">
                <a:solidFill>
                  <a:prstClr val="black">
                    <a:tint val="75000"/>
                  </a:prstClr>
                </a:solidFill>
              </a:rPr>
              <a:t>Sada 3</a:t>
            </a:r>
          </a:p>
          <a:p>
            <a:pPr>
              <a:lnSpc>
                <a:spcPct val="120000"/>
              </a:lnSpc>
            </a:pPr>
            <a:r>
              <a:rPr lang="cs-CZ" sz="2900" dirty="0" smtClean="0">
                <a:solidFill>
                  <a:prstClr val="black">
                    <a:tint val="75000"/>
                  </a:prstClr>
                </a:solidFill>
              </a:rPr>
              <a:t>Smyslová výchova</a:t>
            </a:r>
          </a:p>
          <a:p>
            <a:pPr>
              <a:lnSpc>
                <a:spcPct val="120000"/>
              </a:lnSpc>
            </a:pPr>
            <a:r>
              <a:rPr lang="cs-CZ" sz="2900" dirty="0" smtClean="0">
                <a:solidFill>
                  <a:prstClr val="black">
                    <a:tint val="75000"/>
                  </a:prstClr>
                </a:solidFill>
              </a:rPr>
              <a:t>Mateřská škola, Základní škola a Praktická škola Trhové Sviny</a:t>
            </a:r>
          </a:p>
          <a:p>
            <a:endParaRPr lang="cs-CZ" dirty="0">
              <a:solidFill>
                <a:prstClr val="black">
                  <a:tint val="75000"/>
                </a:prstClr>
              </a:solidFill>
            </a:endParaRPr>
          </a:p>
        </p:txBody>
      </p:sp>
    </p:spTree>
    <p:extLst>
      <p:ext uri="{BB962C8B-B14F-4D97-AF65-F5344CB8AC3E}">
        <p14:creationId xmlns:p14="http://schemas.microsoft.com/office/powerpoint/2010/main" val="616595556"/>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6" name="Tabulka 5"/>
          <p:cNvGraphicFramePr>
            <a:graphicFrameLocks noGrp="1"/>
          </p:cNvGraphicFramePr>
          <p:nvPr>
            <p:extLst>
              <p:ext uri="{D42A27DB-BD31-4B8C-83A1-F6EECF244321}">
                <p14:modId xmlns:p14="http://schemas.microsoft.com/office/powerpoint/2010/main" val="3263629665"/>
              </p:ext>
            </p:extLst>
          </p:nvPr>
        </p:nvGraphicFramePr>
        <p:xfrm>
          <a:off x="251520" y="1772816"/>
          <a:ext cx="8641103" cy="4229380"/>
        </p:xfrm>
        <a:graphic>
          <a:graphicData uri="http://schemas.openxmlformats.org/drawingml/2006/table">
            <a:tbl>
              <a:tblPr firstRow="1" bandRow="1">
                <a:tableStyleId>{5940675A-B579-460E-94D1-54222C63F5DA}</a:tableStyleId>
              </a:tblPr>
              <a:tblGrid>
                <a:gridCol w="2115805"/>
                <a:gridCol w="6525298"/>
              </a:tblGrid>
              <a:tr h="1512168">
                <a:tc>
                  <a:txBody>
                    <a:bodyPr/>
                    <a:lstStyle/>
                    <a:p>
                      <a:r>
                        <a:rPr lang="cs-CZ" sz="1300" dirty="0" smtClean="0"/>
                        <a:t>Anotace</a:t>
                      </a:r>
                      <a:endParaRPr lang="cs-CZ" sz="1300" dirty="0"/>
                    </a:p>
                  </a:txBody>
                  <a:tcPr marL="82296" marR="82296" marT="41148" marB="41148"/>
                </a:tc>
                <a:tc>
                  <a:txBody>
                    <a:bodyPr/>
                    <a:lstStyle/>
                    <a:p>
                      <a:pPr algn="just"/>
                      <a:r>
                        <a:rPr kumimoji="0" lang="cs-CZ" sz="1300" b="0" i="0" u="none" strike="noStrike" kern="1200" cap="none" spc="0" normalizeH="0" baseline="0" noProof="0" dirty="0" smtClean="0">
                          <a:ln>
                            <a:noFill/>
                          </a:ln>
                          <a:solidFill>
                            <a:prstClr val="black"/>
                          </a:solidFill>
                          <a:effectLst/>
                          <a:uLnTx/>
                          <a:uFillTx/>
                          <a:latin typeface="+mn-lt"/>
                          <a:ea typeface="+mn-ea"/>
                          <a:cs typeface="+mn-cs"/>
                        </a:rPr>
                        <a:t>Tento digitální učební materiál slouží k procvičení a rozvoji zrakového vnímání a abstraktně vizuálního myšlení. Po spuštění prezentace je úkolem žáků vybrat dle předlohy z nabídky kruhů, jež jsou děleny na výseče, právě ten, který je stejný.  Žáci mají na výběr vždy ze dvou možností. Svůj výběr si mohou na každém ze snímků ověřit kliknutím na obrazec. Pakliže kliknou na obrazec, který je stejný jako předloha, ozve se komentář: „Ano, výborně!“ a obrazec se zvýrazní. V případě, že kliknou na kruh, který není shodný s předlohou, ozve se komentář: „Ne, ne. Zkus to ještě jednou.“ Všechny kruhy v tomto učebním materiálu jsou tříbarevné.</a:t>
                      </a:r>
                      <a:endParaRPr lang="cs-CZ" sz="1300" dirty="0"/>
                    </a:p>
                  </a:txBody>
                  <a:tcPr marL="82296" marR="82296" marT="41148" marB="41148"/>
                </a:tc>
              </a:tr>
              <a:tr h="486737">
                <a:tc>
                  <a:txBody>
                    <a:bodyPr/>
                    <a:lstStyle/>
                    <a:p>
                      <a:r>
                        <a:rPr lang="cs-CZ" sz="1300" dirty="0" smtClean="0"/>
                        <a:t>Autor</a:t>
                      </a:r>
                      <a:r>
                        <a:rPr lang="cs-CZ" sz="1300" baseline="0" dirty="0" smtClean="0"/>
                        <a:t> </a:t>
                      </a:r>
                    </a:p>
                    <a:p>
                      <a:r>
                        <a:rPr lang="cs-CZ" sz="1300" baseline="0" dirty="0" smtClean="0"/>
                        <a:t>Období vytvoření materiálu</a:t>
                      </a:r>
                      <a:endParaRPr lang="cs-CZ" sz="1600" dirty="0"/>
                    </a:p>
                  </a:txBody>
                  <a:tcPr marL="82296" marR="82296" marT="41148" marB="41148"/>
                </a:tc>
                <a:tc>
                  <a:txBody>
                    <a:bodyPr/>
                    <a:lstStyle/>
                    <a:p>
                      <a:r>
                        <a:rPr lang="cs-CZ" sz="1300" dirty="0" smtClean="0"/>
                        <a:t>Mgr.</a:t>
                      </a:r>
                      <a:r>
                        <a:rPr lang="cs-CZ" sz="1300" baseline="0" dirty="0" smtClean="0"/>
                        <a:t> Eliška  </a:t>
                      </a:r>
                      <a:r>
                        <a:rPr lang="cs-CZ" sz="1300" baseline="0" dirty="0" err="1" smtClean="0"/>
                        <a:t>Libánská</a:t>
                      </a:r>
                      <a:endParaRPr lang="cs-CZ" sz="1300" baseline="0" dirty="0" smtClean="0"/>
                    </a:p>
                    <a:p>
                      <a:r>
                        <a:rPr lang="cs-CZ" sz="1300" baseline="0" dirty="0" smtClean="0"/>
                        <a:t>Prosinec 2011</a:t>
                      </a:r>
                      <a:endParaRPr lang="cs-CZ" sz="1300" dirty="0"/>
                    </a:p>
                  </a:txBody>
                  <a:tcPr marL="82296" marR="82296" marT="41148" marB="41148"/>
                </a:tc>
              </a:tr>
              <a:tr h="317235">
                <a:tc>
                  <a:txBody>
                    <a:bodyPr/>
                    <a:lstStyle/>
                    <a:p>
                      <a:r>
                        <a:rPr lang="cs-CZ" sz="1300" dirty="0" smtClean="0"/>
                        <a:t>Speciální</a:t>
                      </a:r>
                      <a:r>
                        <a:rPr lang="cs-CZ" sz="1300" baseline="0" dirty="0" smtClean="0"/>
                        <a:t> vzdělávací potřeby</a:t>
                      </a:r>
                      <a:endParaRPr lang="cs-CZ" sz="1300" dirty="0"/>
                    </a:p>
                  </a:txBody>
                  <a:tcPr marL="82296" marR="82296" marT="41148" marB="41148"/>
                </a:tc>
                <a:tc>
                  <a:txBody>
                    <a:bodyPr/>
                    <a:lstStyle/>
                    <a:p>
                      <a:r>
                        <a:rPr lang="cs-CZ" sz="1300" smtClean="0"/>
                        <a:t>Mentální retardace,</a:t>
                      </a:r>
                      <a:r>
                        <a:rPr lang="cs-CZ" sz="1300" baseline="0" smtClean="0"/>
                        <a:t> </a:t>
                      </a:r>
                      <a:r>
                        <a:rPr lang="cs-CZ" sz="1300" baseline="0" dirty="0" smtClean="0"/>
                        <a:t>Poruchy </a:t>
                      </a:r>
                      <a:r>
                        <a:rPr lang="cs-CZ" sz="1300" baseline="0" smtClean="0"/>
                        <a:t>autistického spektra,  </a:t>
                      </a:r>
                      <a:r>
                        <a:rPr lang="cs-CZ" sz="1300" baseline="0" dirty="0" smtClean="0"/>
                        <a:t>ADHD</a:t>
                      </a:r>
                      <a:endParaRPr lang="cs-CZ" sz="1300" dirty="0"/>
                    </a:p>
                  </a:txBody>
                  <a:tcPr marL="82296" marR="82296" marT="41148" marB="41148"/>
                </a:tc>
              </a:tr>
              <a:tr h="311222">
                <a:tc>
                  <a:txBody>
                    <a:bodyPr/>
                    <a:lstStyle/>
                    <a:p>
                      <a:r>
                        <a:rPr lang="cs-CZ" sz="1300" baseline="0" dirty="0" smtClean="0"/>
                        <a:t>Vzdělávací obor</a:t>
                      </a:r>
                      <a:endParaRPr lang="cs-CZ" sz="1300" dirty="0"/>
                    </a:p>
                  </a:txBody>
                  <a:tcPr marL="82296" marR="82296" marT="41148" marB="41148"/>
                </a:tc>
                <a:tc>
                  <a:txBody>
                    <a:bodyPr/>
                    <a:lstStyle/>
                    <a:p>
                      <a:r>
                        <a:rPr lang="cs-CZ" sz="1300" dirty="0" smtClean="0"/>
                        <a:t>Smyslová  výchova</a:t>
                      </a:r>
                      <a:endParaRPr lang="cs-CZ" sz="1300" dirty="0"/>
                    </a:p>
                  </a:txBody>
                  <a:tcPr marL="82296" marR="82296" marT="41148" marB="41148"/>
                </a:tc>
              </a:tr>
              <a:tr h="326304">
                <a:tc>
                  <a:txBody>
                    <a:bodyPr/>
                    <a:lstStyle/>
                    <a:p>
                      <a:r>
                        <a:rPr lang="cs-CZ" sz="1300" dirty="0" smtClean="0"/>
                        <a:t>Druh</a:t>
                      </a:r>
                      <a:r>
                        <a:rPr lang="cs-CZ" sz="1300" baseline="0" dirty="0" smtClean="0"/>
                        <a:t> učebního materiálu</a:t>
                      </a:r>
                      <a:endParaRPr lang="cs-CZ" sz="1300" dirty="0"/>
                    </a:p>
                  </a:txBody>
                  <a:tcPr marL="82296" marR="82296" marT="41148" marB="41148"/>
                </a:tc>
                <a:tc>
                  <a:txBody>
                    <a:bodyPr/>
                    <a:lstStyle/>
                    <a:p>
                      <a:r>
                        <a:rPr lang="cs-CZ" sz="1300" dirty="0" smtClean="0"/>
                        <a:t>Interaktivní</a:t>
                      </a:r>
                      <a:r>
                        <a:rPr lang="cs-CZ" sz="1300" baseline="0" dirty="0" smtClean="0"/>
                        <a:t> DUM</a:t>
                      </a:r>
                      <a:endParaRPr lang="cs-CZ" sz="1300" dirty="0"/>
                    </a:p>
                  </a:txBody>
                  <a:tcPr marL="82296" marR="82296" marT="41148" marB="41148"/>
                </a:tc>
              </a:tr>
              <a:tr h="322626">
                <a:tc>
                  <a:txBody>
                    <a:bodyPr/>
                    <a:lstStyle/>
                    <a:p>
                      <a:r>
                        <a:rPr lang="cs-CZ" sz="1300" dirty="0" smtClean="0"/>
                        <a:t>Inovace</a:t>
                      </a:r>
                      <a:endParaRPr lang="cs-CZ" sz="1300" dirty="0"/>
                    </a:p>
                  </a:txBody>
                  <a:tcPr marL="82296" marR="82296" marT="41148" marB="41148"/>
                </a:tc>
                <a:tc>
                  <a:txBody>
                    <a:bodyPr/>
                    <a:lstStyle/>
                    <a:p>
                      <a:r>
                        <a:rPr lang="cs-CZ" sz="1300" dirty="0" smtClean="0"/>
                        <a:t>Díky novému</a:t>
                      </a:r>
                      <a:r>
                        <a:rPr lang="cs-CZ" sz="1300" baseline="0" dirty="0" smtClean="0"/>
                        <a:t> softwaru je možné využívat rozšířených </a:t>
                      </a:r>
                      <a:r>
                        <a:rPr lang="cs-CZ" sz="1300" baseline="0" smtClean="0"/>
                        <a:t>funkcí prezentace. </a:t>
                      </a:r>
                      <a:endParaRPr lang="cs-CZ" sz="1300" dirty="0"/>
                    </a:p>
                  </a:txBody>
                  <a:tcPr marL="82296" marR="82296" marT="41148" marB="41148"/>
                </a:tc>
              </a:tr>
              <a:tr h="312535">
                <a:tc>
                  <a:txBody>
                    <a:bodyPr/>
                    <a:lstStyle/>
                    <a:p>
                      <a:r>
                        <a:rPr lang="cs-CZ" sz="1300" dirty="0" smtClean="0"/>
                        <a:t>Cílová</a:t>
                      </a:r>
                      <a:r>
                        <a:rPr lang="cs-CZ" sz="1300" baseline="0" dirty="0" smtClean="0"/>
                        <a:t> skupina</a:t>
                      </a:r>
                      <a:endParaRPr lang="cs-CZ" sz="1300" dirty="0"/>
                    </a:p>
                  </a:txBody>
                  <a:tcPr marL="82296" marR="82296" marT="41148" marB="41148"/>
                </a:tc>
                <a:tc>
                  <a:txBody>
                    <a:bodyPr/>
                    <a:lstStyle/>
                    <a:p>
                      <a:r>
                        <a:rPr lang="cs-CZ" sz="1300" dirty="0" smtClean="0"/>
                        <a:t>Žák</a:t>
                      </a:r>
                      <a:r>
                        <a:rPr lang="cs-CZ" sz="1300" baseline="0" dirty="0" smtClean="0"/>
                        <a:t> – se souběžným postižením více vadami / </a:t>
                      </a:r>
                      <a:r>
                        <a:rPr kumimoji="0" lang="cs-CZ" sz="1300" b="0" i="0" u="none" strike="noStrike" kern="1200" cap="none" spc="0" normalizeH="0" baseline="0" noProof="0" smtClean="0">
                          <a:ln>
                            <a:noFill/>
                          </a:ln>
                          <a:solidFill>
                            <a:prstClr val="black"/>
                          </a:solidFill>
                          <a:effectLst/>
                          <a:uLnTx/>
                          <a:uFillTx/>
                          <a:latin typeface="+mn-lt"/>
                          <a:ea typeface="+mn-ea"/>
                          <a:cs typeface="+mn-cs"/>
                        </a:rPr>
                        <a:t>s těžkým mentálním postižením </a:t>
                      </a:r>
                      <a:endParaRPr lang="cs-CZ" sz="1300" dirty="0"/>
                    </a:p>
                  </a:txBody>
                  <a:tcPr marL="82296" marR="82296" marT="41148" marB="41148"/>
                </a:tc>
              </a:tr>
              <a:tr h="307490">
                <a:tc>
                  <a:txBody>
                    <a:bodyPr/>
                    <a:lstStyle/>
                    <a:p>
                      <a:r>
                        <a:rPr lang="cs-CZ" sz="1300" dirty="0" smtClean="0"/>
                        <a:t>Stupeň a typ vzdělávání</a:t>
                      </a:r>
                      <a:r>
                        <a:rPr lang="cs-CZ" sz="1300" baseline="0" dirty="0" smtClean="0"/>
                        <a:t> </a:t>
                      </a:r>
                      <a:endParaRPr lang="cs-CZ" sz="1300" dirty="0"/>
                    </a:p>
                  </a:txBody>
                  <a:tcPr marL="82296" marR="82296" marT="41148" marB="41148"/>
                </a:tc>
                <a:tc>
                  <a:txBody>
                    <a:bodyPr/>
                    <a:lstStyle/>
                    <a:p>
                      <a:r>
                        <a:rPr lang="cs-CZ" sz="1300" dirty="0" smtClean="0"/>
                        <a:t>Základní škola speciální</a:t>
                      </a:r>
                      <a:endParaRPr lang="cs-CZ" sz="1300" dirty="0"/>
                    </a:p>
                  </a:txBody>
                  <a:tcPr marL="82296" marR="82296" marT="41148" marB="41148"/>
                </a:tc>
              </a:tr>
              <a:tr h="333063">
                <a:tc>
                  <a:txBody>
                    <a:bodyPr/>
                    <a:lstStyle/>
                    <a:p>
                      <a:r>
                        <a:rPr lang="cs-CZ" sz="1300" dirty="0" smtClean="0"/>
                        <a:t>Typická</a:t>
                      </a:r>
                      <a:r>
                        <a:rPr lang="cs-CZ" sz="1300" baseline="0" dirty="0" smtClean="0"/>
                        <a:t> věková skupina</a:t>
                      </a:r>
                      <a:endParaRPr lang="cs-CZ" sz="1300" dirty="0"/>
                    </a:p>
                  </a:txBody>
                  <a:tcPr marL="82296" marR="82296" marT="41148" marB="41148"/>
                </a:tc>
                <a:tc>
                  <a:txBody>
                    <a:bodyPr/>
                    <a:lstStyle/>
                    <a:p>
                      <a:r>
                        <a:rPr lang="cs-CZ" sz="1300" dirty="0" smtClean="0"/>
                        <a:t>1.</a:t>
                      </a:r>
                      <a:r>
                        <a:rPr lang="cs-CZ" sz="1300" baseline="0" dirty="0" smtClean="0"/>
                        <a:t> – 10. ročník </a:t>
                      </a:r>
                      <a:endParaRPr lang="cs-CZ" sz="1300" dirty="0"/>
                    </a:p>
                  </a:txBody>
                  <a:tcPr marL="82296" marR="82296" marT="41148" marB="41148"/>
                </a:tc>
              </a:tr>
            </a:tbl>
          </a:graphicData>
        </a:graphic>
      </p:graphicFrame>
    </p:spTree>
    <p:extLst>
      <p:ext uri="{BB962C8B-B14F-4D97-AF65-F5344CB8AC3E}">
        <p14:creationId xmlns:p14="http://schemas.microsoft.com/office/powerpoint/2010/main" val="2055388296"/>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grpSp>
        <p:nvGrpSpPr>
          <p:cNvPr id="9" name="Skupina 8"/>
          <p:cNvGrpSpPr/>
          <p:nvPr/>
        </p:nvGrpSpPr>
        <p:grpSpPr>
          <a:xfrm>
            <a:off x="2508731" y="214141"/>
            <a:ext cx="3960440" cy="3960442"/>
            <a:chOff x="323528" y="4473595"/>
            <a:chExt cx="2223140" cy="2223141"/>
          </a:xfrm>
        </p:grpSpPr>
        <p:sp>
          <p:nvSpPr>
            <p:cNvPr id="10" name="Výseč 9"/>
            <p:cNvSpPr/>
            <p:nvPr/>
          </p:nvSpPr>
          <p:spPr>
            <a:xfrm flipH="1">
              <a:off x="323529" y="4473595"/>
              <a:ext cx="2223139" cy="2223139"/>
            </a:xfrm>
            <a:prstGeom prst="pie">
              <a:avLst>
                <a:gd name="adj1" fmla="val 10805447"/>
                <a:gd name="adj2" fmla="val 16200000"/>
              </a:avLst>
            </a:prstGeom>
            <a:solidFill>
              <a:schemeClr val="bg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solidFill>
                  <a:prstClr val="black"/>
                </a:solidFill>
              </a:endParaRPr>
            </a:p>
          </p:txBody>
        </p:sp>
        <p:sp>
          <p:nvSpPr>
            <p:cNvPr id="11" name="Výseč 10"/>
            <p:cNvSpPr/>
            <p:nvPr/>
          </p:nvSpPr>
          <p:spPr>
            <a:xfrm rot="10800000">
              <a:off x="323529" y="4473597"/>
              <a:ext cx="2223139" cy="2223139"/>
            </a:xfrm>
            <a:prstGeom prst="pie">
              <a:avLst>
                <a:gd name="adj1" fmla="val 10805447"/>
                <a:gd name="adj2" fmla="val 16200000"/>
              </a:avLst>
            </a:prstGeom>
            <a:solidFill>
              <a:srgbClr val="FF000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solidFill>
                  <a:prstClr val="black"/>
                </a:solidFill>
              </a:endParaRPr>
            </a:p>
          </p:txBody>
        </p:sp>
        <p:sp>
          <p:nvSpPr>
            <p:cNvPr id="12" name="Výseč 11"/>
            <p:cNvSpPr/>
            <p:nvPr/>
          </p:nvSpPr>
          <p:spPr>
            <a:xfrm rot="16200000">
              <a:off x="323528" y="4473596"/>
              <a:ext cx="2223139" cy="2223139"/>
            </a:xfrm>
            <a:prstGeom prst="pie">
              <a:avLst>
                <a:gd name="adj1" fmla="val 10805447"/>
                <a:gd name="adj2" fmla="val 16200000"/>
              </a:avLst>
            </a:prstGeom>
            <a:solidFill>
              <a:srgbClr val="00CC0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solidFill>
                  <a:prstClr val="black"/>
                </a:solidFill>
              </a:endParaRPr>
            </a:p>
          </p:txBody>
        </p:sp>
        <p:sp>
          <p:nvSpPr>
            <p:cNvPr id="13" name="Výseč 12"/>
            <p:cNvSpPr/>
            <p:nvPr/>
          </p:nvSpPr>
          <p:spPr>
            <a:xfrm>
              <a:off x="323529" y="4473597"/>
              <a:ext cx="2223139" cy="2223139"/>
            </a:xfrm>
            <a:prstGeom prst="pie">
              <a:avLst>
                <a:gd name="adj1" fmla="val 10805447"/>
                <a:gd name="adj2" fmla="val 16200000"/>
              </a:avLst>
            </a:prstGeom>
            <a:solidFill>
              <a:schemeClr val="bg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solidFill>
                  <a:prstClr val="black"/>
                </a:solidFill>
              </a:endParaRPr>
            </a:p>
          </p:txBody>
        </p:sp>
      </p:grpSp>
      <p:sp>
        <p:nvSpPr>
          <p:cNvPr id="22" name="Tlačítko akce: Vlastní 21">
            <a:hlinkClick r:id="" action="ppaction://noaction" highlightClick="1"/>
          </p:cNvPr>
          <p:cNvSpPr/>
          <p:nvPr/>
        </p:nvSpPr>
        <p:spPr>
          <a:xfrm>
            <a:off x="0" y="0"/>
            <a:ext cx="9144000" cy="6858000"/>
          </a:xfrm>
          <a:prstGeom prst="actionButtonBlank">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pic>
        <p:nvPicPr>
          <p:cNvPr id="21" name="nene.zkus to ještě jednou.mp3">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7410984" y="5280366"/>
            <a:ext cx="609600" cy="609600"/>
          </a:xfrm>
          <a:prstGeom prst="rect">
            <a:avLst/>
          </a:prstGeom>
        </p:spPr>
      </p:pic>
      <p:pic>
        <p:nvPicPr>
          <p:cNvPr id="20" name="ano. výborně.mp3">
            <a:hlinkClick r:id="" action="ppaction://media"/>
          </p:cNvPr>
          <p:cNvPicPr>
            <a:picLocks noChangeAspect="1"/>
          </p:cNvPicPr>
          <p:nvPr>
            <a:audioFile r:link="rId4"/>
            <p:extLst>
              <p:ext uri="{DAA4B4D4-6D71-4841-9C94-3DE7FCFB9230}">
                <p14:media xmlns:p14="http://schemas.microsoft.com/office/powerpoint/2010/main" r:embed="rId3"/>
              </p:ext>
            </p:extLst>
          </p:nvPr>
        </p:nvPicPr>
        <p:blipFill>
          <a:blip r:embed="rId7"/>
          <a:stretch>
            <a:fillRect/>
          </a:stretch>
        </p:blipFill>
        <p:spPr>
          <a:xfrm>
            <a:off x="1130297" y="5280364"/>
            <a:ext cx="609600" cy="609600"/>
          </a:xfrm>
          <a:prstGeom prst="rect">
            <a:avLst/>
          </a:prstGeom>
        </p:spPr>
      </p:pic>
      <p:cxnSp>
        <p:nvCxnSpPr>
          <p:cNvPr id="2" name="Přímá spojnice 1"/>
          <p:cNvCxnSpPr/>
          <p:nvPr/>
        </p:nvCxnSpPr>
        <p:spPr>
          <a:xfrm>
            <a:off x="0" y="4374410"/>
            <a:ext cx="9144000" cy="0"/>
          </a:xfrm>
          <a:prstGeom prst="line">
            <a:avLst/>
          </a:prstGeom>
          <a:ln w="57150">
            <a:solidFill>
              <a:schemeClr val="bg1"/>
            </a:solidFill>
          </a:ln>
        </p:spPr>
        <p:style>
          <a:lnRef idx="1">
            <a:schemeClr val="accent1"/>
          </a:lnRef>
          <a:fillRef idx="0">
            <a:schemeClr val="accent1"/>
          </a:fillRef>
          <a:effectRef idx="0">
            <a:schemeClr val="accent1"/>
          </a:effectRef>
          <a:fontRef idx="minor">
            <a:schemeClr val="tx1"/>
          </a:fontRef>
        </p:style>
      </p:cxnSp>
      <p:grpSp>
        <p:nvGrpSpPr>
          <p:cNvPr id="8" name="Skupina 7"/>
          <p:cNvGrpSpPr/>
          <p:nvPr/>
        </p:nvGrpSpPr>
        <p:grpSpPr>
          <a:xfrm>
            <a:off x="323528" y="4473595"/>
            <a:ext cx="2223140" cy="2223141"/>
            <a:chOff x="323528" y="4473595"/>
            <a:chExt cx="2223140" cy="2223141"/>
          </a:xfrm>
        </p:grpSpPr>
        <p:sp>
          <p:nvSpPr>
            <p:cNvPr id="4" name="Výseč 3"/>
            <p:cNvSpPr/>
            <p:nvPr/>
          </p:nvSpPr>
          <p:spPr>
            <a:xfrm flipH="1">
              <a:off x="323529" y="4473595"/>
              <a:ext cx="2223139" cy="2223139"/>
            </a:xfrm>
            <a:prstGeom prst="pie">
              <a:avLst>
                <a:gd name="adj1" fmla="val 10805447"/>
                <a:gd name="adj2" fmla="val 16200000"/>
              </a:avLst>
            </a:prstGeom>
            <a:solidFill>
              <a:schemeClr val="bg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solidFill>
                  <a:prstClr val="black"/>
                </a:solidFill>
              </a:endParaRPr>
            </a:p>
          </p:txBody>
        </p:sp>
        <p:sp>
          <p:nvSpPr>
            <p:cNvPr id="5" name="Výseč 4"/>
            <p:cNvSpPr/>
            <p:nvPr/>
          </p:nvSpPr>
          <p:spPr>
            <a:xfrm rot="10800000">
              <a:off x="323529" y="4473597"/>
              <a:ext cx="2223139" cy="2223139"/>
            </a:xfrm>
            <a:prstGeom prst="pie">
              <a:avLst>
                <a:gd name="adj1" fmla="val 10805447"/>
                <a:gd name="adj2" fmla="val 16200000"/>
              </a:avLst>
            </a:prstGeom>
            <a:solidFill>
              <a:srgbClr val="FF000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solidFill>
                  <a:prstClr val="black"/>
                </a:solidFill>
              </a:endParaRPr>
            </a:p>
          </p:txBody>
        </p:sp>
        <p:sp>
          <p:nvSpPr>
            <p:cNvPr id="6" name="Výseč 5"/>
            <p:cNvSpPr/>
            <p:nvPr/>
          </p:nvSpPr>
          <p:spPr>
            <a:xfrm rot="16200000">
              <a:off x="323528" y="4473596"/>
              <a:ext cx="2223139" cy="2223139"/>
            </a:xfrm>
            <a:prstGeom prst="pie">
              <a:avLst>
                <a:gd name="adj1" fmla="val 10805447"/>
                <a:gd name="adj2" fmla="val 16200000"/>
              </a:avLst>
            </a:prstGeom>
            <a:solidFill>
              <a:srgbClr val="00CC0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solidFill>
                  <a:prstClr val="black"/>
                </a:solidFill>
              </a:endParaRPr>
            </a:p>
          </p:txBody>
        </p:sp>
        <p:sp>
          <p:nvSpPr>
            <p:cNvPr id="7" name="Výseč 6"/>
            <p:cNvSpPr/>
            <p:nvPr/>
          </p:nvSpPr>
          <p:spPr>
            <a:xfrm>
              <a:off x="323529" y="4473597"/>
              <a:ext cx="2223139" cy="2223139"/>
            </a:xfrm>
            <a:prstGeom prst="pie">
              <a:avLst>
                <a:gd name="adj1" fmla="val 10805447"/>
                <a:gd name="adj2" fmla="val 16200000"/>
              </a:avLst>
            </a:prstGeom>
            <a:solidFill>
              <a:schemeClr val="bg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solidFill>
                  <a:prstClr val="black"/>
                </a:solidFill>
              </a:endParaRPr>
            </a:p>
          </p:txBody>
        </p:sp>
      </p:grpSp>
      <p:grpSp>
        <p:nvGrpSpPr>
          <p:cNvPr id="19" name="Skupina 18"/>
          <p:cNvGrpSpPr/>
          <p:nvPr/>
        </p:nvGrpSpPr>
        <p:grpSpPr>
          <a:xfrm>
            <a:off x="6604215" y="4473593"/>
            <a:ext cx="2223140" cy="2223141"/>
            <a:chOff x="6660232" y="4473595"/>
            <a:chExt cx="2223140" cy="2223141"/>
          </a:xfrm>
        </p:grpSpPr>
        <p:sp>
          <p:nvSpPr>
            <p:cNvPr id="15" name="Výseč 14"/>
            <p:cNvSpPr/>
            <p:nvPr/>
          </p:nvSpPr>
          <p:spPr>
            <a:xfrm flipH="1">
              <a:off x="6660233" y="4473595"/>
              <a:ext cx="2223139" cy="2223139"/>
            </a:xfrm>
            <a:prstGeom prst="pie">
              <a:avLst>
                <a:gd name="adj1" fmla="val 10805447"/>
                <a:gd name="adj2" fmla="val 16200000"/>
              </a:avLst>
            </a:prstGeom>
            <a:solidFill>
              <a:srgbClr val="FF000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solidFill>
                  <a:prstClr val="black"/>
                </a:solidFill>
              </a:endParaRPr>
            </a:p>
          </p:txBody>
        </p:sp>
        <p:sp>
          <p:nvSpPr>
            <p:cNvPr id="16" name="Výseč 15"/>
            <p:cNvSpPr/>
            <p:nvPr/>
          </p:nvSpPr>
          <p:spPr>
            <a:xfrm rot="10800000">
              <a:off x="6660233" y="4473597"/>
              <a:ext cx="2223139" cy="2223139"/>
            </a:xfrm>
            <a:prstGeom prst="pie">
              <a:avLst>
                <a:gd name="adj1" fmla="val 10805447"/>
                <a:gd name="adj2" fmla="val 16200000"/>
              </a:avLst>
            </a:prstGeom>
            <a:solidFill>
              <a:srgbClr val="00CC0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solidFill>
                  <a:prstClr val="black"/>
                </a:solidFill>
              </a:endParaRPr>
            </a:p>
          </p:txBody>
        </p:sp>
        <p:sp>
          <p:nvSpPr>
            <p:cNvPr id="17" name="Výseč 16"/>
            <p:cNvSpPr/>
            <p:nvPr/>
          </p:nvSpPr>
          <p:spPr>
            <a:xfrm rot="16200000">
              <a:off x="6660232" y="4473596"/>
              <a:ext cx="2223139" cy="2223139"/>
            </a:xfrm>
            <a:prstGeom prst="pie">
              <a:avLst>
                <a:gd name="adj1" fmla="val 10805447"/>
                <a:gd name="adj2" fmla="val 16200000"/>
              </a:avLst>
            </a:prstGeom>
            <a:solidFill>
              <a:schemeClr val="bg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solidFill>
                  <a:prstClr val="black"/>
                </a:solidFill>
              </a:endParaRPr>
            </a:p>
          </p:txBody>
        </p:sp>
        <p:sp>
          <p:nvSpPr>
            <p:cNvPr id="18" name="Výseč 17"/>
            <p:cNvSpPr/>
            <p:nvPr/>
          </p:nvSpPr>
          <p:spPr>
            <a:xfrm>
              <a:off x="6660233" y="4473597"/>
              <a:ext cx="2223139" cy="2223139"/>
            </a:xfrm>
            <a:prstGeom prst="pie">
              <a:avLst>
                <a:gd name="adj1" fmla="val 10805447"/>
                <a:gd name="adj2" fmla="val 16200000"/>
              </a:avLst>
            </a:prstGeom>
            <a:solidFill>
              <a:srgbClr val="FF000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solidFill>
                  <a:prstClr val="black"/>
                </a:solidFill>
              </a:endParaRPr>
            </a:p>
          </p:txBody>
        </p:sp>
      </p:grpSp>
    </p:spTree>
    <p:extLst>
      <p:ext uri="{BB962C8B-B14F-4D97-AF65-F5344CB8AC3E}">
        <p14:creationId xmlns:p14="http://schemas.microsoft.com/office/powerpoint/2010/main" val="3766293840"/>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8"/>
                    </p:tgtEl>
                  </p:cond>
                </p:stCondLst>
                <p:endSync evt="end" delay="0">
                  <p:rtn val="all"/>
                </p:endSync>
                <p:childTnLst>
                  <p:par>
                    <p:cTn id="3" fill="hold">
                      <p:stCondLst>
                        <p:cond delay="0"/>
                      </p:stCondLst>
                      <p:childTnLst>
                        <p:par>
                          <p:cTn id="4" fill="hold">
                            <p:stCondLst>
                              <p:cond delay="0"/>
                            </p:stCondLst>
                            <p:childTnLst>
                              <p:par>
                                <p:cTn id="5" presetID="26" presetClass="emph" presetSubtype="0" fill="hold" nodeType="clickEffect">
                                  <p:stCondLst>
                                    <p:cond delay="0"/>
                                  </p:stCondLst>
                                  <p:childTnLst>
                                    <p:animEffect transition="out" filter="fade">
                                      <p:cBhvr>
                                        <p:cTn id="6" dur="2000" tmFilter="0, 0; .2, .5; .8, .5; 1, 0"/>
                                        <p:tgtEl>
                                          <p:spTgt spid="8"/>
                                        </p:tgtEl>
                                      </p:cBhvr>
                                    </p:animEffect>
                                    <p:animScale>
                                      <p:cBhvr>
                                        <p:cTn id="7" dur="1000" autoRev="1" fill="hold"/>
                                        <p:tgtEl>
                                          <p:spTgt spid="8"/>
                                        </p:tgtEl>
                                      </p:cBhvr>
                                      <p:by x="105000" y="105000"/>
                                    </p:animScale>
                                  </p:childTnLst>
                                </p:cTn>
                              </p:par>
                              <p:par>
                                <p:cTn id="8" presetID="1" presetClass="mediacall" presetSubtype="0" fill="hold" nodeType="withEffect">
                                  <p:stCondLst>
                                    <p:cond delay="0"/>
                                  </p:stCondLst>
                                  <p:childTnLst>
                                    <p:cmd type="call" cmd="playFrom(0.0)">
                                      <p:cBhvr>
                                        <p:cTn id="9" dur="3829" fill="hold"/>
                                        <p:tgtEl>
                                          <p:spTgt spid="20"/>
                                        </p:tgtEl>
                                      </p:cBhvr>
                                    </p:cmd>
                                  </p:childTnLst>
                                </p:cTn>
                              </p:par>
                            </p:childTnLst>
                          </p:cTn>
                        </p:par>
                      </p:childTnLst>
                    </p:cTn>
                  </p:par>
                </p:childTnLst>
              </p:cTn>
              <p:nextCondLst>
                <p:cond evt="onClick" delay="0">
                  <p:tgtEl>
                    <p:spTgt spid="8"/>
                  </p:tgtEl>
                </p:cond>
              </p:nextCondLst>
            </p:seq>
            <p:audio>
              <p:cMediaNode vol="80000">
                <p:cTn id="10" fill="hold" display="0">
                  <p:stCondLst>
                    <p:cond delay="indefinite"/>
                  </p:stCondLst>
                  <p:endCondLst>
                    <p:cond evt="onStopAudio" delay="0">
                      <p:tgtEl>
                        <p:sldTgt/>
                      </p:tgtEl>
                    </p:cond>
                  </p:endCondLst>
                </p:cTn>
                <p:tgtEl>
                  <p:spTgt spid="20"/>
                </p:tgtEl>
              </p:cMediaNode>
            </p:audio>
            <p:audio>
              <p:cMediaNode vol="80000">
                <p:cTn id="11" fill="hold" display="0">
                  <p:stCondLst>
                    <p:cond delay="indefinite"/>
                  </p:stCondLst>
                  <p:endCondLst>
                    <p:cond evt="onStopAudio" delay="0">
                      <p:tgtEl>
                        <p:sldTgt/>
                      </p:tgtEl>
                    </p:cond>
                  </p:endCondLst>
                </p:cTn>
                <p:tgtEl>
                  <p:spTgt spid="21"/>
                </p:tgtEl>
              </p:cMediaNode>
            </p:audio>
            <p:seq concurrent="1" nextAc="seek">
              <p:cTn id="12" restart="whenNotActive" fill="hold" evtFilter="cancelBubble" nodeType="interactiveSeq">
                <p:stCondLst>
                  <p:cond evt="onClick" delay="0">
                    <p:tgtEl>
                      <p:spTgt spid="19"/>
                    </p:tgtEl>
                  </p:cond>
                </p:stCondLst>
                <p:endSync evt="end" delay="0">
                  <p:rtn val="all"/>
                </p:endSync>
                <p:childTnLst>
                  <p:par>
                    <p:cTn id="13" fill="hold">
                      <p:stCondLst>
                        <p:cond delay="0"/>
                      </p:stCondLst>
                      <p:childTnLst>
                        <p:par>
                          <p:cTn id="14" fill="hold">
                            <p:stCondLst>
                              <p:cond delay="0"/>
                            </p:stCondLst>
                            <p:childTnLst>
                              <p:par>
                                <p:cTn id="15" presetID="1" presetClass="mediacall" presetSubtype="0" fill="hold" nodeType="clickEffect">
                                  <p:stCondLst>
                                    <p:cond delay="0"/>
                                  </p:stCondLst>
                                  <p:childTnLst>
                                    <p:cmd type="call" cmd="playFrom(0.0)">
                                      <p:cBhvr>
                                        <p:cTn id="16" dur="5684" fill="hold"/>
                                        <p:tgtEl>
                                          <p:spTgt spid="21"/>
                                        </p:tgtEl>
                                      </p:cBhvr>
                                    </p:cmd>
                                  </p:childTnLst>
                                </p:cTn>
                              </p:par>
                            </p:childTnLst>
                          </p:cTn>
                        </p:par>
                      </p:childTnLst>
                    </p:cTn>
                  </p:par>
                </p:childTnLst>
              </p:cTn>
              <p:nextCondLst>
                <p:cond evt="onClick" delay="0">
                  <p:tgtEl>
                    <p:spTgt spid="19"/>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grpSp>
        <p:nvGrpSpPr>
          <p:cNvPr id="48" name="Skupina 47"/>
          <p:cNvGrpSpPr/>
          <p:nvPr/>
        </p:nvGrpSpPr>
        <p:grpSpPr>
          <a:xfrm>
            <a:off x="2649446" y="171127"/>
            <a:ext cx="3816832" cy="3790623"/>
            <a:chOff x="2843400" y="444519"/>
            <a:chExt cx="3222633" cy="3200504"/>
          </a:xfrm>
        </p:grpSpPr>
        <p:sp>
          <p:nvSpPr>
            <p:cNvPr id="18" name="Výseč 17"/>
            <p:cNvSpPr/>
            <p:nvPr/>
          </p:nvSpPr>
          <p:spPr>
            <a:xfrm flipH="1">
              <a:off x="2843400" y="444519"/>
              <a:ext cx="3210696" cy="3200504"/>
            </a:xfrm>
            <a:prstGeom prst="pie">
              <a:avLst>
                <a:gd name="adj1" fmla="val 10805447"/>
                <a:gd name="adj2" fmla="val 16200000"/>
              </a:avLst>
            </a:prstGeom>
            <a:solidFill>
              <a:schemeClr val="bg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solidFill>
                  <a:prstClr val="black"/>
                </a:solidFill>
              </a:endParaRPr>
            </a:p>
          </p:txBody>
        </p:sp>
        <p:sp>
          <p:nvSpPr>
            <p:cNvPr id="31" name="Výseč 30"/>
            <p:cNvSpPr/>
            <p:nvPr/>
          </p:nvSpPr>
          <p:spPr>
            <a:xfrm rot="10800000">
              <a:off x="2855337" y="444519"/>
              <a:ext cx="3210696" cy="3200504"/>
            </a:xfrm>
            <a:prstGeom prst="pie">
              <a:avLst>
                <a:gd name="adj1" fmla="val 10805447"/>
                <a:gd name="adj2" fmla="val 16200000"/>
              </a:avLst>
            </a:prstGeom>
            <a:solidFill>
              <a:srgbClr val="FFFF0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solidFill>
                  <a:prstClr val="black"/>
                </a:solidFill>
              </a:endParaRPr>
            </a:p>
          </p:txBody>
        </p:sp>
        <p:sp>
          <p:nvSpPr>
            <p:cNvPr id="32" name="Výseč 31"/>
            <p:cNvSpPr/>
            <p:nvPr/>
          </p:nvSpPr>
          <p:spPr>
            <a:xfrm rot="16200000">
              <a:off x="2848496" y="439423"/>
              <a:ext cx="3200504" cy="3210696"/>
            </a:xfrm>
            <a:prstGeom prst="pie">
              <a:avLst>
                <a:gd name="adj1" fmla="val 10805447"/>
                <a:gd name="adj2" fmla="val 16200000"/>
              </a:avLst>
            </a:prstGeom>
            <a:solidFill>
              <a:srgbClr val="FF000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solidFill>
                  <a:prstClr val="black"/>
                </a:solidFill>
              </a:endParaRPr>
            </a:p>
          </p:txBody>
        </p:sp>
        <p:sp>
          <p:nvSpPr>
            <p:cNvPr id="33" name="Výseč 32"/>
            <p:cNvSpPr/>
            <p:nvPr/>
          </p:nvSpPr>
          <p:spPr>
            <a:xfrm>
              <a:off x="2843400" y="444519"/>
              <a:ext cx="3210696" cy="3200504"/>
            </a:xfrm>
            <a:prstGeom prst="pie">
              <a:avLst>
                <a:gd name="adj1" fmla="val 10805447"/>
                <a:gd name="adj2" fmla="val 16200000"/>
              </a:avLst>
            </a:prstGeom>
            <a:solidFill>
              <a:srgbClr val="FF000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solidFill>
                  <a:prstClr val="black"/>
                </a:solidFill>
              </a:endParaRPr>
            </a:p>
          </p:txBody>
        </p:sp>
      </p:grpSp>
      <p:sp>
        <p:nvSpPr>
          <p:cNvPr id="5" name="Tlačítko akce: Vlastní 4">
            <a:hlinkClick r:id="" action="ppaction://noaction" highlightClick="1"/>
          </p:cNvPr>
          <p:cNvSpPr/>
          <p:nvPr/>
        </p:nvSpPr>
        <p:spPr>
          <a:xfrm>
            <a:off x="0" y="0"/>
            <a:ext cx="9144000" cy="6858000"/>
          </a:xfrm>
          <a:prstGeom prst="actionButtonBlank">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pic>
        <p:nvPicPr>
          <p:cNvPr id="4" name="nene.zkus to ještě jednou.mp3">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7351177" y="5226265"/>
            <a:ext cx="609600" cy="609600"/>
          </a:xfrm>
          <a:prstGeom prst="rect">
            <a:avLst/>
          </a:prstGeom>
        </p:spPr>
      </p:pic>
      <p:pic>
        <p:nvPicPr>
          <p:cNvPr id="3" name="ano. výborně.mp3">
            <a:hlinkClick r:id="" action="ppaction://media"/>
          </p:cNvPr>
          <p:cNvPicPr>
            <a:picLocks noChangeAspect="1"/>
          </p:cNvPicPr>
          <p:nvPr>
            <a:audioFile r:link="rId4"/>
            <p:extLst>
              <p:ext uri="{DAA4B4D4-6D71-4841-9C94-3DE7FCFB9230}">
                <p14:media xmlns:p14="http://schemas.microsoft.com/office/powerpoint/2010/main" r:embed="rId3"/>
              </p:ext>
            </p:extLst>
          </p:nvPr>
        </p:nvPicPr>
        <p:blipFill>
          <a:blip r:embed="rId6"/>
          <a:stretch>
            <a:fillRect/>
          </a:stretch>
        </p:blipFill>
        <p:spPr>
          <a:xfrm>
            <a:off x="1382412" y="5177774"/>
            <a:ext cx="609600" cy="609600"/>
          </a:xfrm>
          <a:prstGeom prst="rect">
            <a:avLst/>
          </a:prstGeom>
        </p:spPr>
      </p:pic>
      <p:grpSp>
        <p:nvGrpSpPr>
          <p:cNvPr id="49" name="Skupina 48"/>
          <p:cNvGrpSpPr/>
          <p:nvPr/>
        </p:nvGrpSpPr>
        <p:grpSpPr>
          <a:xfrm>
            <a:off x="549771" y="4331190"/>
            <a:ext cx="2318942" cy="2313654"/>
            <a:chOff x="1604987" y="4293096"/>
            <a:chExt cx="2318942" cy="2313654"/>
          </a:xfrm>
        </p:grpSpPr>
        <p:sp>
          <p:nvSpPr>
            <p:cNvPr id="37" name="Výseč 36"/>
            <p:cNvSpPr/>
            <p:nvPr/>
          </p:nvSpPr>
          <p:spPr>
            <a:xfrm flipH="1">
              <a:off x="1619673" y="4293096"/>
              <a:ext cx="2304256" cy="2304256"/>
            </a:xfrm>
            <a:prstGeom prst="pie">
              <a:avLst>
                <a:gd name="adj1" fmla="val 10805447"/>
                <a:gd name="adj2" fmla="val 16200000"/>
              </a:avLst>
            </a:prstGeom>
            <a:solidFill>
              <a:schemeClr val="bg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solidFill>
                  <a:prstClr val="black"/>
                </a:solidFill>
              </a:endParaRPr>
            </a:p>
          </p:txBody>
        </p:sp>
        <p:sp>
          <p:nvSpPr>
            <p:cNvPr id="38" name="Výseč 37"/>
            <p:cNvSpPr/>
            <p:nvPr/>
          </p:nvSpPr>
          <p:spPr>
            <a:xfrm rot="10800000">
              <a:off x="1619673" y="4302494"/>
              <a:ext cx="2304256" cy="2304256"/>
            </a:xfrm>
            <a:prstGeom prst="pie">
              <a:avLst>
                <a:gd name="adj1" fmla="val 10805447"/>
                <a:gd name="adj2" fmla="val 16200000"/>
              </a:avLst>
            </a:prstGeom>
            <a:solidFill>
              <a:srgbClr val="FFFF0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solidFill>
                  <a:prstClr val="black"/>
                </a:solidFill>
              </a:endParaRPr>
            </a:p>
          </p:txBody>
        </p:sp>
        <p:sp>
          <p:nvSpPr>
            <p:cNvPr id="39" name="Výseč 38"/>
            <p:cNvSpPr/>
            <p:nvPr/>
          </p:nvSpPr>
          <p:spPr>
            <a:xfrm rot="16200000">
              <a:off x="1604987" y="4302494"/>
              <a:ext cx="2304256" cy="2304256"/>
            </a:xfrm>
            <a:prstGeom prst="pie">
              <a:avLst>
                <a:gd name="adj1" fmla="val 10805447"/>
                <a:gd name="adj2" fmla="val 16200000"/>
              </a:avLst>
            </a:prstGeom>
            <a:solidFill>
              <a:srgbClr val="FF000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solidFill>
                  <a:prstClr val="black"/>
                </a:solidFill>
              </a:endParaRPr>
            </a:p>
          </p:txBody>
        </p:sp>
        <p:sp>
          <p:nvSpPr>
            <p:cNvPr id="40" name="Výseč 39"/>
            <p:cNvSpPr/>
            <p:nvPr/>
          </p:nvSpPr>
          <p:spPr>
            <a:xfrm>
              <a:off x="1604987" y="4302494"/>
              <a:ext cx="2304256" cy="2304256"/>
            </a:xfrm>
            <a:prstGeom prst="pie">
              <a:avLst>
                <a:gd name="adj1" fmla="val 10805447"/>
                <a:gd name="adj2" fmla="val 16200000"/>
              </a:avLst>
            </a:prstGeom>
            <a:solidFill>
              <a:srgbClr val="FF000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solidFill>
                  <a:prstClr val="black"/>
                </a:solidFill>
              </a:endParaRPr>
            </a:p>
          </p:txBody>
        </p:sp>
      </p:grpSp>
      <p:grpSp>
        <p:nvGrpSpPr>
          <p:cNvPr id="2" name="Skupina 1"/>
          <p:cNvGrpSpPr/>
          <p:nvPr/>
        </p:nvGrpSpPr>
        <p:grpSpPr>
          <a:xfrm>
            <a:off x="6503849" y="4316829"/>
            <a:ext cx="2304256" cy="2317873"/>
            <a:chOff x="6503849" y="4316829"/>
            <a:chExt cx="2304256" cy="2317873"/>
          </a:xfrm>
        </p:grpSpPr>
        <p:sp>
          <p:nvSpPr>
            <p:cNvPr id="43" name="Výseč 42"/>
            <p:cNvSpPr/>
            <p:nvPr/>
          </p:nvSpPr>
          <p:spPr>
            <a:xfrm flipH="1">
              <a:off x="6503849" y="4316829"/>
              <a:ext cx="2304256" cy="2304256"/>
            </a:xfrm>
            <a:prstGeom prst="pie">
              <a:avLst>
                <a:gd name="adj1" fmla="val 10805447"/>
                <a:gd name="adj2" fmla="val 16200000"/>
              </a:avLst>
            </a:prstGeom>
            <a:solidFill>
              <a:srgbClr val="FF000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solidFill>
                  <a:prstClr val="black"/>
                </a:solidFill>
              </a:endParaRPr>
            </a:p>
          </p:txBody>
        </p:sp>
        <p:sp>
          <p:nvSpPr>
            <p:cNvPr id="44" name="Výseč 43"/>
            <p:cNvSpPr/>
            <p:nvPr/>
          </p:nvSpPr>
          <p:spPr>
            <a:xfrm rot="10800000">
              <a:off x="6503849" y="4330446"/>
              <a:ext cx="2304256" cy="2304256"/>
            </a:xfrm>
            <a:prstGeom prst="pie">
              <a:avLst>
                <a:gd name="adj1" fmla="val 10805447"/>
                <a:gd name="adj2" fmla="val 16200000"/>
              </a:avLst>
            </a:prstGeom>
            <a:solidFill>
              <a:srgbClr val="FFFF0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solidFill>
                  <a:prstClr val="black"/>
                </a:solidFill>
              </a:endParaRPr>
            </a:p>
          </p:txBody>
        </p:sp>
        <p:sp>
          <p:nvSpPr>
            <p:cNvPr id="45" name="Výseč 44"/>
            <p:cNvSpPr/>
            <p:nvPr/>
          </p:nvSpPr>
          <p:spPr>
            <a:xfrm rot="16200000">
              <a:off x="6503849" y="4329080"/>
              <a:ext cx="2304256" cy="2304256"/>
            </a:xfrm>
            <a:prstGeom prst="pie">
              <a:avLst>
                <a:gd name="adj1" fmla="val 10805447"/>
                <a:gd name="adj2" fmla="val 16200000"/>
              </a:avLst>
            </a:prstGeom>
            <a:solidFill>
              <a:srgbClr val="FF000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solidFill>
                  <a:prstClr val="black"/>
                </a:solidFill>
              </a:endParaRPr>
            </a:p>
          </p:txBody>
        </p:sp>
        <p:sp>
          <p:nvSpPr>
            <p:cNvPr id="46" name="Výseč 45"/>
            <p:cNvSpPr/>
            <p:nvPr/>
          </p:nvSpPr>
          <p:spPr>
            <a:xfrm>
              <a:off x="6503849" y="4316829"/>
              <a:ext cx="2304256" cy="2304256"/>
            </a:xfrm>
            <a:prstGeom prst="pie">
              <a:avLst>
                <a:gd name="adj1" fmla="val 10805447"/>
                <a:gd name="adj2" fmla="val 16200000"/>
              </a:avLst>
            </a:prstGeom>
            <a:solidFill>
              <a:srgbClr val="00B0F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solidFill>
                  <a:prstClr val="black"/>
                </a:solidFill>
              </a:endParaRPr>
            </a:p>
          </p:txBody>
        </p:sp>
      </p:grpSp>
      <p:cxnSp>
        <p:nvCxnSpPr>
          <p:cNvPr id="51" name="Přímá spojnice 50"/>
          <p:cNvCxnSpPr/>
          <p:nvPr/>
        </p:nvCxnSpPr>
        <p:spPr>
          <a:xfrm>
            <a:off x="0" y="4147975"/>
            <a:ext cx="9144000" cy="0"/>
          </a:xfrm>
          <a:prstGeom prst="line">
            <a:avLst/>
          </a:prstGeom>
          <a:ln w="57150">
            <a:solidFill>
              <a:schemeClr val="bg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118526755"/>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49"/>
                    </p:tgtEl>
                  </p:cond>
                </p:stCondLst>
                <p:endSync evt="end" delay="0">
                  <p:rtn val="all"/>
                </p:endSync>
                <p:childTnLst>
                  <p:par>
                    <p:cTn id="3" fill="hold">
                      <p:stCondLst>
                        <p:cond delay="0"/>
                      </p:stCondLst>
                      <p:childTnLst>
                        <p:par>
                          <p:cTn id="4" fill="hold">
                            <p:stCondLst>
                              <p:cond delay="0"/>
                            </p:stCondLst>
                            <p:childTnLst>
                              <p:par>
                                <p:cTn id="5" presetID="26" presetClass="emph" presetSubtype="0" fill="hold" nodeType="clickEffect">
                                  <p:stCondLst>
                                    <p:cond delay="0"/>
                                  </p:stCondLst>
                                  <p:childTnLst>
                                    <p:animEffect transition="out" filter="fade">
                                      <p:cBhvr>
                                        <p:cTn id="6" dur="2000" tmFilter="0, 0; .2, .5; .8, .5; 1, 0"/>
                                        <p:tgtEl>
                                          <p:spTgt spid="49"/>
                                        </p:tgtEl>
                                      </p:cBhvr>
                                    </p:animEffect>
                                    <p:animScale>
                                      <p:cBhvr>
                                        <p:cTn id="7" dur="1000" autoRev="1" fill="hold"/>
                                        <p:tgtEl>
                                          <p:spTgt spid="49"/>
                                        </p:tgtEl>
                                      </p:cBhvr>
                                      <p:by x="105000" y="105000"/>
                                    </p:animScale>
                                  </p:childTnLst>
                                </p:cTn>
                              </p:par>
                              <p:par>
                                <p:cTn id="8" presetID="1" presetClass="mediacall" presetSubtype="0" fill="hold" nodeType="withEffect">
                                  <p:stCondLst>
                                    <p:cond delay="0"/>
                                  </p:stCondLst>
                                  <p:childTnLst>
                                    <p:cmd type="call" cmd="playFrom(0.0)">
                                      <p:cBhvr>
                                        <p:cTn id="9" dur="3829" fill="hold"/>
                                        <p:tgtEl>
                                          <p:spTgt spid="3"/>
                                        </p:tgtEl>
                                      </p:cBhvr>
                                    </p:cmd>
                                  </p:childTnLst>
                                </p:cTn>
                              </p:par>
                            </p:childTnLst>
                          </p:cTn>
                        </p:par>
                      </p:childTnLst>
                    </p:cTn>
                  </p:par>
                </p:childTnLst>
              </p:cTn>
              <p:nextCondLst>
                <p:cond evt="onClick" delay="0">
                  <p:tgtEl>
                    <p:spTgt spid="49"/>
                  </p:tgtEl>
                </p:cond>
              </p:nextCondLst>
            </p:seq>
            <p:audio>
              <p:cMediaNode vol="80000">
                <p:cTn id="10" fill="hold" display="0">
                  <p:stCondLst>
                    <p:cond delay="indefinite"/>
                  </p:stCondLst>
                  <p:endCondLst>
                    <p:cond evt="onStopAudio" delay="0">
                      <p:tgtEl>
                        <p:sldTgt/>
                      </p:tgtEl>
                    </p:cond>
                  </p:endCondLst>
                </p:cTn>
                <p:tgtEl>
                  <p:spTgt spid="3"/>
                </p:tgtEl>
              </p:cMediaNode>
            </p:audio>
            <p:audio>
              <p:cMediaNode vol="80000">
                <p:cTn id="11" fill="hold" display="0">
                  <p:stCondLst>
                    <p:cond delay="indefinite"/>
                  </p:stCondLst>
                  <p:endCondLst>
                    <p:cond evt="onStopAudio" delay="0">
                      <p:tgtEl>
                        <p:sldTgt/>
                      </p:tgtEl>
                    </p:cond>
                  </p:endCondLst>
                </p:cTn>
                <p:tgtEl>
                  <p:spTgt spid="4"/>
                </p:tgtEl>
              </p:cMediaNode>
            </p:audio>
            <p:seq concurrent="1" nextAc="seek">
              <p:cTn id="12" restart="whenNotActive" fill="hold" evtFilter="cancelBubble" nodeType="interactiveSeq">
                <p:stCondLst>
                  <p:cond evt="onClick" delay="0">
                    <p:tgtEl>
                      <p:spTgt spid="2"/>
                    </p:tgtEl>
                  </p:cond>
                </p:stCondLst>
                <p:endSync evt="end" delay="0">
                  <p:rtn val="all"/>
                </p:endSync>
                <p:childTnLst>
                  <p:par>
                    <p:cTn id="13" fill="hold">
                      <p:stCondLst>
                        <p:cond delay="0"/>
                      </p:stCondLst>
                      <p:childTnLst>
                        <p:par>
                          <p:cTn id="14" fill="hold">
                            <p:stCondLst>
                              <p:cond delay="0"/>
                            </p:stCondLst>
                            <p:childTnLst>
                              <p:par>
                                <p:cTn id="15" presetID="1" presetClass="mediacall" presetSubtype="0" fill="hold" nodeType="clickEffect">
                                  <p:stCondLst>
                                    <p:cond delay="0"/>
                                  </p:stCondLst>
                                  <p:childTnLst>
                                    <p:cmd type="call" cmd="playFrom(0.0)">
                                      <p:cBhvr>
                                        <p:cTn id="16" dur="5684" fill="hold"/>
                                        <p:tgtEl>
                                          <p:spTgt spid="4"/>
                                        </p:tgtEl>
                                      </p:cBhvr>
                                    </p:cmd>
                                  </p:childTnLst>
                                </p:cTn>
                              </p:par>
                            </p:childTnLst>
                          </p:cTn>
                        </p:par>
                      </p:childTnLst>
                    </p:cTn>
                  </p:par>
                </p:childTnLst>
              </p:cTn>
              <p:nextCondLst>
                <p:cond evt="onClick" delay="0">
                  <p:tgtEl>
                    <p:spTgt spid="2"/>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grpSp>
        <p:nvGrpSpPr>
          <p:cNvPr id="6" name="Skupina 5"/>
          <p:cNvGrpSpPr/>
          <p:nvPr/>
        </p:nvGrpSpPr>
        <p:grpSpPr>
          <a:xfrm>
            <a:off x="2663787" y="115531"/>
            <a:ext cx="3816425" cy="3816424"/>
            <a:chOff x="2339751" y="1340768"/>
            <a:chExt cx="2304257" cy="2304256"/>
          </a:xfrm>
        </p:grpSpPr>
        <p:sp>
          <p:nvSpPr>
            <p:cNvPr id="2" name="Výseč 1"/>
            <p:cNvSpPr/>
            <p:nvPr/>
          </p:nvSpPr>
          <p:spPr>
            <a:xfrm flipH="1">
              <a:off x="2339751" y="1340768"/>
              <a:ext cx="2304256" cy="2304256"/>
            </a:xfrm>
            <a:prstGeom prst="pie">
              <a:avLst>
                <a:gd name="adj1" fmla="val 10805447"/>
                <a:gd name="adj2" fmla="val 16200000"/>
              </a:avLst>
            </a:prstGeom>
            <a:solidFill>
              <a:srgbClr val="0070C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solidFill>
                  <a:prstClr val="black"/>
                </a:solidFill>
              </a:endParaRPr>
            </a:p>
          </p:txBody>
        </p:sp>
        <p:sp>
          <p:nvSpPr>
            <p:cNvPr id="3" name="Výseč 2"/>
            <p:cNvSpPr/>
            <p:nvPr/>
          </p:nvSpPr>
          <p:spPr>
            <a:xfrm rot="10800000">
              <a:off x="2339751" y="1340768"/>
              <a:ext cx="2304256" cy="2304256"/>
            </a:xfrm>
            <a:prstGeom prst="pie">
              <a:avLst>
                <a:gd name="adj1" fmla="val 10805447"/>
                <a:gd name="adj2" fmla="val 16200000"/>
              </a:avLst>
            </a:prstGeom>
            <a:solidFill>
              <a:schemeClr val="bg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solidFill>
                  <a:prstClr val="black"/>
                </a:solidFill>
              </a:endParaRPr>
            </a:p>
          </p:txBody>
        </p:sp>
        <p:sp>
          <p:nvSpPr>
            <p:cNvPr id="4" name="Výseč 3"/>
            <p:cNvSpPr/>
            <p:nvPr/>
          </p:nvSpPr>
          <p:spPr>
            <a:xfrm rot="16200000">
              <a:off x="2339752" y="1340768"/>
              <a:ext cx="2304256" cy="2304256"/>
            </a:xfrm>
            <a:prstGeom prst="pie">
              <a:avLst>
                <a:gd name="adj1" fmla="val 10805447"/>
                <a:gd name="adj2" fmla="val 16200000"/>
              </a:avLst>
            </a:prstGeom>
            <a:solidFill>
              <a:srgbClr val="FF000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solidFill>
                  <a:prstClr val="black"/>
                </a:solidFill>
              </a:endParaRPr>
            </a:p>
          </p:txBody>
        </p:sp>
        <p:sp>
          <p:nvSpPr>
            <p:cNvPr id="5" name="Výseč 4"/>
            <p:cNvSpPr/>
            <p:nvPr/>
          </p:nvSpPr>
          <p:spPr>
            <a:xfrm>
              <a:off x="2339752" y="1340768"/>
              <a:ext cx="2304256" cy="2304256"/>
            </a:xfrm>
            <a:prstGeom prst="pie">
              <a:avLst>
                <a:gd name="adj1" fmla="val 10805447"/>
                <a:gd name="adj2" fmla="val 16200000"/>
              </a:avLst>
            </a:prstGeom>
            <a:solidFill>
              <a:schemeClr val="bg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solidFill>
                  <a:prstClr val="black"/>
                </a:solidFill>
              </a:endParaRPr>
            </a:p>
          </p:txBody>
        </p:sp>
      </p:grpSp>
      <p:sp>
        <p:nvSpPr>
          <p:cNvPr id="20" name="Tlačítko akce: Vlastní 19">
            <a:hlinkClick r:id="" action="ppaction://noaction" highlightClick="1"/>
          </p:cNvPr>
          <p:cNvSpPr/>
          <p:nvPr/>
        </p:nvSpPr>
        <p:spPr>
          <a:xfrm>
            <a:off x="0" y="0"/>
            <a:ext cx="9144000" cy="6858000"/>
          </a:xfrm>
          <a:prstGeom prst="actionButtonBlank">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pic>
        <p:nvPicPr>
          <p:cNvPr id="19" name="ano. výborně.mp3">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7176450" y="5118678"/>
            <a:ext cx="609600" cy="609600"/>
          </a:xfrm>
          <a:prstGeom prst="rect">
            <a:avLst/>
          </a:prstGeom>
        </p:spPr>
      </p:pic>
      <p:pic>
        <p:nvPicPr>
          <p:cNvPr id="12" name="nene.zkus to ještě jednou.mp3">
            <a:hlinkClick r:id="" action="ppaction://media"/>
          </p:cNvPr>
          <p:cNvPicPr>
            <a:picLocks noChangeAspect="1"/>
          </p:cNvPicPr>
          <p:nvPr>
            <a:audioFile r:link="rId4"/>
            <p:extLst>
              <p:ext uri="{DAA4B4D4-6D71-4841-9C94-3DE7FCFB9230}">
                <p14:media xmlns:p14="http://schemas.microsoft.com/office/powerpoint/2010/main" r:embed="rId3"/>
              </p:ext>
            </p:extLst>
          </p:nvPr>
        </p:nvPicPr>
        <p:blipFill>
          <a:blip r:embed="rId6"/>
          <a:stretch>
            <a:fillRect/>
          </a:stretch>
        </p:blipFill>
        <p:spPr>
          <a:xfrm>
            <a:off x="1559852" y="5118681"/>
            <a:ext cx="609600" cy="609600"/>
          </a:xfrm>
          <a:prstGeom prst="rect">
            <a:avLst/>
          </a:prstGeom>
        </p:spPr>
      </p:pic>
      <p:grpSp>
        <p:nvGrpSpPr>
          <p:cNvPr id="7" name="Skupina 6"/>
          <p:cNvGrpSpPr/>
          <p:nvPr/>
        </p:nvGrpSpPr>
        <p:grpSpPr>
          <a:xfrm>
            <a:off x="6365125" y="4307357"/>
            <a:ext cx="2232249" cy="2232248"/>
            <a:chOff x="2339751" y="1340768"/>
            <a:chExt cx="2304257" cy="2304256"/>
          </a:xfrm>
        </p:grpSpPr>
        <p:sp>
          <p:nvSpPr>
            <p:cNvPr id="8" name="Výseč 7"/>
            <p:cNvSpPr/>
            <p:nvPr/>
          </p:nvSpPr>
          <p:spPr>
            <a:xfrm flipH="1">
              <a:off x="2339751" y="1340768"/>
              <a:ext cx="2304256" cy="2304256"/>
            </a:xfrm>
            <a:prstGeom prst="pie">
              <a:avLst>
                <a:gd name="adj1" fmla="val 10805447"/>
                <a:gd name="adj2" fmla="val 16200000"/>
              </a:avLst>
            </a:prstGeom>
            <a:solidFill>
              <a:srgbClr val="0070C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solidFill>
                  <a:prstClr val="black"/>
                </a:solidFill>
              </a:endParaRPr>
            </a:p>
          </p:txBody>
        </p:sp>
        <p:sp>
          <p:nvSpPr>
            <p:cNvPr id="9" name="Výseč 8"/>
            <p:cNvSpPr/>
            <p:nvPr/>
          </p:nvSpPr>
          <p:spPr>
            <a:xfrm rot="10800000">
              <a:off x="2339751" y="1340768"/>
              <a:ext cx="2304256" cy="2304256"/>
            </a:xfrm>
            <a:prstGeom prst="pie">
              <a:avLst>
                <a:gd name="adj1" fmla="val 10805447"/>
                <a:gd name="adj2" fmla="val 16200000"/>
              </a:avLst>
            </a:prstGeom>
            <a:solidFill>
              <a:schemeClr val="bg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solidFill>
                  <a:prstClr val="black"/>
                </a:solidFill>
              </a:endParaRPr>
            </a:p>
          </p:txBody>
        </p:sp>
        <p:sp>
          <p:nvSpPr>
            <p:cNvPr id="10" name="Výseč 9"/>
            <p:cNvSpPr/>
            <p:nvPr/>
          </p:nvSpPr>
          <p:spPr>
            <a:xfrm rot="16200000">
              <a:off x="2339752" y="1340768"/>
              <a:ext cx="2304256" cy="2304256"/>
            </a:xfrm>
            <a:prstGeom prst="pie">
              <a:avLst>
                <a:gd name="adj1" fmla="val 10805447"/>
                <a:gd name="adj2" fmla="val 16200000"/>
              </a:avLst>
            </a:prstGeom>
            <a:solidFill>
              <a:srgbClr val="FF000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solidFill>
                  <a:prstClr val="black"/>
                </a:solidFill>
              </a:endParaRPr>
            </a:p>
          </p:txBody>
        </p:sp>
        <p:sp>
          <p:nvSpPr>
            <p:cNvPr id="11" name="Výseč 10"/>
            <p:cNvSpPr/>
            <p:nvPr/>
          </p:nvSpPr>
          <p:spPr>
            <a:xfrm>
              <a:off x="2339752" y="1340768"/>
              <a:ext cx="2304256" cy="2304256"/>
            </a:xfrm>
            <a:prstGeom prst="pie">
              <a:avLst>
                <a:gd name="adj1" fmla="val 10805447"/>
                <a:gd name="adj2" fmla="val 16200000"/>
              </a:avLst>
            </a:prstGeom>
            <a:solidFill>
              <a:schemeClr val="bg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solidFill>
                  <a:prstClr val="black"/>
                </a:solidFill>
              </a:endParaRPr>
            </a:p>
          </p:txBody>
        </p:sp>
      </p:grpSp>
      <p:grpSp>
        <p:nvGrpSpPr>
          <p:cNvPr id="17" name="Skupina 16"/>
          <p:cNvGrpSpPr/>
          <p:nvPr/>
        </p:nvGrpSpPr>
        <p:grpSpPr>
          <a:xfrm rot="10800000">
            <a:off x="748528" y="4307354"/>
            <a:ext cx="2232249" cy="2232249"/>
            <a:chOff x="6372200" y="4157464"/>
            <a:chExt cx="2232249" cy="2232249"/>
          </a:xfrm>
        </p:grpSpPr>
        <p:sp>
          <p:nvSpPr>
            <p:cNvPr id="13" name="Výseč 12"/>
            <p:cNvSpPr/>
            <p:nvPr/>
          </p:nvSpPr>
          <p:spPr>
            <a:xfrm flipH="1">
              <a:off x="6372200" y="4157464"/>
              <a:ext cx="2232248" cy="2232248"/>
            </a:xfrm>
            <a:prstGeom prst="pie">
              <a:avLst>
                <a:gd name="adj1" fmla="val 10805447"/>
                <a:gd name="adj2" fmla="val 16200000"/>
              </a:avLst>
            </a:prstGeom>
            <a:solidFill>
              <a:srgbClr val="0070C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solidFill>
                  <a:prstClr val="black"/>
                </a:solidFill>
              </a:endParaRPr>
            </a:p>
          </p:txBody>
        </p:sp>
        <p:sp>
          <p:nvSpPr>
            <p:cNvPr id="14" name="Výseč 13"/>
            <p:cNvSpPr/>
            <p:nvPr/>
          </p:nvSpPr>
          <p:spPr>
            <a:xfrm rot="10800000">
              <a:off x="6372200" y="4157464"/>
              <a:ext cx="2232248" cy="2232248"/>
            </a:xfrm>
            <a:prstGeom prst="pie">
              <a:avLst>
                <a:gd name="adj1" fmla="val 10805447"/>
                <a:gd name="adj2" fmla="val 16200000"/>
              </a:avLst>
            </a:prstGeom>
            <a:solidFill>
              <a:schemeClr val="bg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solidFill>
                  <a:prstClr val="black"/>
                </a:solidFill>
              </a:endParaRPr>
            </a:p>
          </p:txBody>
        </p:sp>
        <p:sp>
          <p:nvSpPr>
            <p:cNvPr id="15" name="Výseč 14"/>
            <p:cNvSpPr/>
            <p:nvPr/>
          </p:nvSpPr>
          <p:spPr>
            <a:xfrm rot="16200000">
              <a:off x="6372201" y="4157464"/>
              <a:ext cx="2232248" cy="2232248"/>
            </a:xfrm>
            <a:prstGeom prst="pie">
              <a:avLst>
                <a:gd name="adj1" fmla="val 10805447"/>
                <a:gd name="adj2" fmla="val 16200000"/>
              </a:avLst>
            </a:prstGeom>
            <a:solidFill>
              <a:srgbClr val="FF000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solidFill>
                  <a:prstClr val="black"/>
                </a:solidFill>
              </a:endParaRPr>
            </a:p>
          </p:txBody>
        </p:sp>
        <p:sp>
          <p:nvSpPr>
            <p:cNvPr id="16" name="Výseč 15"/>
            <p:cNvSpPr/>
            <p:nvPr/>
          </p:nvSpPr>
          <p:spPr>
            <a:xfrm>
              <a:off x="6372200" y="4157465"/>
              <a:ext cx="2232248" cy="2232248"/>
            </a:xfrm>
            <a:prstGeom prst="pie">
              <a:avLst>
                <a:gd name="adj1" fmla="val 10805447"/>
                <a:gd name="adj2" fmla="val 16200000"/>
              </a:avLst>
            </a:prstGeom>
            <a:solidFill>
              <a:srgbClr val="0070C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solidFill>
                  <a:prstClr val="black"/>
                </a:solidFill>
              </a:endParaRPr>
            </a:p>
          </p:txBody>
        </p:sp>
      </p:grpSp>
      <p:cxnSp>
        <p:nvCxnSpPr>
          <p:cNvPr id="18" name="Přímá spojnice 17"/>
          <p:cNvCxnSpPr/>
          <p:nvPr/>
        </p:nvCxnSpPr>
        <p:spPr>
          <a:xfrm>
            <a:off x="0" y="4149080"/>
            <a:ext cx="9144000" cy="0"/>
          </a:xfrm>
          <a:prstGeom prst="line">
            <a:avLst/>
          </a:prstGeom>
          <a:ln w="57150">
            <a:solidFill>
              <a:schemeClr val="bg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593219869"/>
      </p:ext>
    </p:extLst>
  </p:cSld>
  <p:clrMapOvr>
    <a:masterClrMapping/>
  </p:clrMapOvr>
  <p:timing>
    <p:tnLst>
      <p:par>
        <p:cTn id="1" dur="indefinite" restart="never" nodeType="tmRoot">
          <p:childTnLst>
            <p:audio>
              <p:cMediaNode vol="80000">
                <p:cTn id="2" fill="hold" display="0">
                  <p:stCondLst>
                    <p:cond delay="indefinite"/>
                  </p:stCondLst>
                  <p:endCondLst>
                    <p:cond evt="onStopAudio" delay="0">
                      <p:tgtEl>
                        <p:sldTgt/>
                      </p:tgtEl>
                    </p:cond>
                  </p:endCondLst>
                </p:cTn>
                <p:tgtEl>
                  <p:spTgt spid="12"/>
                </p:tgtEl>
              </p:cMediaNode>
            </p:audio>
            <p:seq concurrent="1" nextAc="seek">
              <p:cTn id="3" restart="whenNotActive" fill="hold" evtFilter="cancelBubble" nodeType="interactiveSeq">
                <p:stCondLst>
                  <p:cond evt="onClick" delay="0">
                    <p:tgtEl>
                      <p:spTgt spid="17"/>
                    </p:tgtEl>
                  </p:cond>
                </p:stCondLst>
                <p:endSync evt="end" delay="0">
                  <p:rtn val="all"/>
                </p:endSync>
                <p:childTnLst>
                  <p:par>
                    <p:cTn id="4" fill="hold">
                      <p:stCondLst>
                        <p:cond delay="0"/>
                      </p:stCondLst>
                      <p:childTnLst>
                        <p:par>
                          <p:cTn id="5" fill="hold">
                            <p:stCondLst>
                              <p:cond delay="0"/>
                            </p:stCondLst>
                            <p:childTnLst>
                              <p:par>
                                <p:cTn id="6" presetID="1" presetClass="mediacall" presetSubtype="0" fill="hold" nodeType="clickEffect">
                                  <p:stCondLst>
                                    <p:cond delay="0"/>
                                  </p:stCondLst>
                                  <p:childTnLst>
                                    <p:cmd type="call" cmd="playFrom(0.0)">
                                      <p:cBhvr>
                                        <p:cTn id="7" dur="5684" fill="hold"/>
                                        <p:tgtEl>
                                          <p:spTgt spid="12"/>
                                        </p:tgtEl>
                                      </p:cBhvr>
                                    </p:cmd>
                                  </p:childTnLst>
                                </p:cTn>
                              </p:par>
                            </p:childTnLst>
                          </p:cTn>
                        </p:par>
                      </p:childTnLst>
                    </p:cTn>
                  </p:par>
                </p:childTnLst>
              </p:cTn>
              <p:nextCondLst>
                <p:cond evt="onClick" delay="0">
                  <p:tgtEl>
                    <p:spTgt spid="17"/>
                  </p:tgtEl>
                </p:cond>
              </p:nextCondLst>
            </p:seq>
            <p:seq concurrent="1" nextAc="seek">
              <p:cTn id="8" restart="whenNotActive" fill="hold" evtFilter="cancelBubble" nodeType="interactiveSeq">
                <p:stCondLst>
                  <p:cond evt="onClick" delay="0">
                    <p:tgtEl>
                      <p:spTgt spid="7"/>
                    </p:tgtEl>
                  </p:cond>
                </p:stCondLst>
                <p:endSync evt="end" delay="0">
                  <p:rtn val="all"/>
                </p:endSync>
                <p:childTnLst>
                  <p:par>
                    <p:cTn id="9" fill="hold">
                      <p:stCondLst>
                        <p:cond delay="0"/>
                      </p:stCondLst>
                      <p:childTnLst>
                        <p:par>
                          <p:cTn id="10" fill="hold">
                            <p:stCondLst>
                              <p:cond delay="0"/>
                            </p:stCondLst>
                            <p:childTnLst>
                              <p:par>
                                <p:cTn id="11" presetID="26" presetClass="emph" presetSubtype="0" fill="hold" nodeType="clickEffect">
                                  <p:stCondLst>
                                    <p:cond delay="0"/>
                                  </p:stCondLst>
                                  <p:childTnLst>
                                    <p:animEffect transition="out" filter="fade">
                                      <p:cBhvr>
                                        <p:cTn id="12" dur="2000" tmFilter="0, 0; .2, .5; .8, .5; 1, 0"/>
                                        <p:tgtEl>
                                          <p:spTgt spid="7"/>
                                        </p:tgtEl>
                                      </p:cBhvr>
                                    </p:animEffect>
                                    <p:animScale>
                                      <p:cBhvr>
                                        <p:cTn id="13" dur="1000" autoRev="1" fill="hold"/>
                                        <p:tgtEl>
                                          <p:spTgt spid="7"/>
                                        </p:tgtEl>
                                      </p:cBhvr>
                                      <p:by x="105000" y="105000"/>
                                    </p:animScale>
                                  </p:childTnLst>
                                </p:cTn>
                              </p:par>
                              <p:par>
                                <p:cTn id="14" presetID="1" presetClass="mediacall" presetSubtype="0" fill="hold" nodeType="withEffect">
                                  <p:stCondLst>
                                    <p:cond delay="0"/>
                                  </p:stCondLst>
                                  <p:childTnLst>
                                    <p:cmd type="call" cmd="playFrom(0.0)">
                                      <p:cBhvr>
                                        <p:cTn id="15" dur="3829" fill="hold"/>
                                        <p:tgtEl>
                                          <p:spTgt spid="19"/>
                                        </p:tgtEl>
                                      </p:cBhvr>
                                    </p:cmd>
                                  </p:childTnLst>
                                </p:cTn>
                              </p:par>
                            </p:childTnLst>
                          </p:cTn>
                        </p:par>
                      </p:childTnLst>
                    </p:cTn>
                  </p:par>
                </p:childTnLst>
              </p:cTn>
              <p:nextCondLst>
                <p:cond evt="onClick" delay="0">
                  <p:tgtEl>
                    <p:spTgt spid="7"/>
                  </p:tgtEl>
                </p:cond>
              </p:nextCondLst>
            </p:seq>
            <p:audio>
              <p:cMediaNode vol="80000">
                <p:cTn id="16" fill="hold" display="0">
                  <p:stCondLst>
                    <p:cond delay="indefinite"/>
                  </p:stCondLst>
                  <p:endCondLst>
                    <p:cond evt="onStopAudio" delay="0">
                      <p:tgtEl>
                        <p:sldTgt/>
                      </p:tgtEl>
                    </p:cond>
                  </p:endCondLst>
                </p:cTn>
                <p:tgtEl>
                  <p:spTgt spid="19"/>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grpSp>
        <p:nvGrpSpPr>
          <p:cNvPr id="9" name="Skupina 8"/>
          <p:cNvGrpSpPr/>
          <p:nvPr/>
        </p:nvGrpSpPr>
        <p:grpSpPr>
          <a:xfrm>
            <a:off x="2656948" y="116632"/>
            <a:ext cx="3906125" cy="3906123"/>
            <a:chOff x="6365125" y="4307357"/>
            <a:chExt cx="2232249" cy="2232248"/>
          </a:xfrm>
        </p:grpSpPr>
        <p:sp>
          <p:nvSpPr>
            <p:cNvPr id="10" name="Výseč 9"/>
            <p:cNvSpPr/>
            <p:nvPr/>
          </p:nvSpPr>
          <p:spPr>
            <a:xfrm flipH="1">
              <a:off x="6365125" y="4307357"/>
              <a:ext cx="2232248" cy="2232248"/>
            </a:xfrm>
            <a:prstGeom prst="pie">
              <a:avLst>
                <a:gd name="adj1" fmla="val 10805447"/>
                <a:gd name="adj2" fmla="val 16200000"/>
              </a:avLst>
            </a:prstGeom>
            <a:solidFill>
              <a:srgbClr val="00CC0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solidFill>
                  <a:prstClr val="black"/>
                </a:solidFill>
              </a:endParaRPr>
            </a:p>
          </p:txBody>
        </p:sp>
        <p:sp>
          <p:nvSpPr>
            <p:cNvPr id="11" name="Výseč 10"/>
            <p:cNvSpPr/>
            <p:nvPr/>
          </p:nvSpPr>
          <p:spPr>
            <a:xfrm rot="10800000">
              <a:off x="6365125" y="4307357"/>
              <a:ext cx="2232248" cy="2232248"/>
            </a:xfrm>
            <a:prstGeom prst="pie">
              <a:avLst>
                <a:gd name="adj1" fmla="val 10805447"/>
                <a:gd name="adj2" fmla="val 16200000"/>
              </a:avLst>
            </a:prstGeom>
            <a:solidFill>
              <a:schemeClr val="bg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solidFill>
                  <a:prstClr val="black"/>
                </a:solidFill>
              </a:endParaRPr>
            </a:p>
          </p:txBody>
        </p:sp>
        <p:sp>
          <p:nvSpPr>
            <p:cNvPr id="12" name="Výseč 11"/>
            <p:cNvSpPr/>
            <p:nvPr/>
          </p:nvSpPr>
          <p:spPr>
            <a:xfrm rot="16200000">
              <a:off x="6365126" y="4307357"/>
              <a:ext cx="2232248" cy="2232248"/>
            </a:xfrm>
            <a:prstGeom prst="pie">
              <a:avLst>
                <a:gd name="adj1" fmla="val 10805447"/>
                <a:gd name="adj2" fmla="val 16200000"/>
              </a:avLst>
            </a:prstGeom>
            <a:solidFill>
              <a:srgbClr val="00B0F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solidFill>
                  <a:prstClr val="black"/>
                </a:solidFill>
              </a:endParaRPr>
            </a:p>
          </p:txBody>
        </p:sp>
        <p:sp>
          <p:nvSpPr>
            <p:cNvPr id="13" name="Výseč 12"/>
            <p:cNvSpPr/>
            <p:nvPr/>
          </p:nvSpPr>
          <p:spPr>
            <a:xfrm>
              <a:off x="6365126" y="4307357"/>
              <a:ext cx="2232248" cy="2232248"/>
            </a:xfrm>
            <a:prstGeom prst="pie">
              <a:avLst>
                <a:gd name="adj1" fmla="val 10805447"/>
                <a:gd name="adj2" fmla="val 16200000"/>
              </a:avLst>
            </a:prstGeom>
            <a:solidFill>
              <a:srgbClr val="00CC0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solidFill>
                  <a:prstClr val="black"/>
                </a:solidFill>
              </a:endParaRPr>
            </a:p>
          </p:txBody>
        </p:sp>
      </p:grpSp>
      <p:sp>
        <p:nvSpPr>
          <p:cNvPr id="22" name="Tlačítko akce: Vlastní 21">
            <a:hlinkClick r:id="" action="ppaction://noaction" highlightClick="1"/>
          </p:cNvPr>
          <p:cNvSpPr/>
          <p:nvPr/>
        </p:nvSpPr>
        <p:spPr>
          <a:xfrm>
            <a:off x="-3092" y="0"/>
            <a:ext cx="9144000" cy="6858000"/>
          </a:xfrm>
          <a:prstGeom prst="actionButtonBlank">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pic>
        <p:nvPicPr>
          <p:cNvPr id="21" name="ano. výborně.mp3">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7308304" y="5248436"/>
            <a:ext cx="609600" cy="609600"/>
          </a:xfrm>
          <a:prstGeom prst="rect">
            <a:avLst/>
          </a:prstGeom>
        </p:spPr>
      </p:pic>
      <p:pic>
        <p:nvPicPr>
          <p:cNvPr id="20" name="nene.zkus to ještě jednou.mp3">
            <a:hlinkClick r:id="" action="ppaction://media"/>
          </p:cNvPr>
          <p:cNvPicPr>
            <a:picLocks noChangeAspect="1"/>
          </p:cNvPicPr>
          <p:nvPr>
            <a:audioFile r:link="rId4"/>
            <p:extLst>
              <p:ext uri="{DAA4B4D4-6D71-4841-9C94-3DE7FCFB9230}">
                <p14:media xmlns:p14="http://schemas.microsoft.com/office/powerpoint/2010/main" r:embed="rId3"/>
              </p:ext>
            </p:extLst>
          </p:nvPr>
        </p:nvPicPr>
        <p:blipFill>
          <a:blip r:embed="rId6"/>
          <a:stretch>
            <a:fillRect/>
          </a:stretch>
        </p:blipFill>
        <p:spPr>
          <a:xfrm>
            <a:off x="1306519" y="5273711"/>
            <a:ext cx="609600" cy="609600"/>
          </a:xfrm>
          <a:prstGeom prst="rect">
            <a:avLst/>
          </a:prstGeom>
        </p:spPr>
      </p:pic>
      <p:cxnSp>
        <p:nvCxnSpPr>
          <p:cNvPr id="2" name="Přímá spojnice 1"/>
          <p:cNvCxnSpPr/>
          <p:nvPr/>
        </p:nvCxnSpPr>
        <p:spPr>
          <a:xfrm>
            <a:off x="38009" y="4293096"/>
            <a:ext cx="9144000" cy="0"/>
          </a:xfrm>
          <a:prstGeom prst="line">
            <a:avLst/>
          </a:prstGeom>
          <a:ln w="57150">
            <a:solidFill>
              <a:schemeClr val="bg1"/>
            </a:solidFill>
          </a:ln>
        </p:spPr>
        <p:style>
          <a:lnRef idx="1">
            <a:schemeClr val="accent1"/>
          </a:lnRef>
          <a:fillRef idx="0">
            <a:schemeClr val="accent1"/>
          </a:fillRef>
          <a:effectRef idx="0">
            <a:schemeClr val="accent1"/>
          </a:effectRef>
          <a:fontRef idx="minor">
            <a:schemeClr val="tx1"/>
          </a:fontRef>
        </p:style>
      </p:cxnSp>
      <p:grpSp>
        <p:nvGrpSpPr>
          <p:cNvPr id="8" name="Skupina 7"/>
          <p:cNvGrpSpPr/>
          <p:nvPr/>
        </p:nvGrpSpPr>
        <p:grpSpPr>
          <a:xfrm>
            <a:off x="6588225" y="4437113"/>
            <a:ext cx="2232249" cy="2232248"/>
            <a:chOff x="6365125" y="4307357"/>
            <a:chExt cx="2232249" cy="2232248"/>
          </a:xfrm>
        </p:grpSpPr>
        <p:sp>
          <p:nvSpPr>
            <p:cNvPr id="4" name="Výseč 3"/>
            <p:cNvSpPr/>
            <p:nvPr/>
          </p:nvSpPr>
          <p:spPr>
            <a:xfrm flipH="1">
              <a:off x="6365125" y="4307357"/>
              <a:ext cx="2232248" cy="2232248"/>
            </a:xfrm>
            <a:prstGeom prst="pie">
              <a:avLst>
                <a:gd name="adj1" fmla="val 10805447"/>
                <a:gd name="adj2" fmla="val 16200000"/>
              </a:avLst>
            </a:prstGeom>
            <a:solidFill>
              <a:srgbClr val="00CC0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solidFill>
                  <a:prstClr val="black"/>
                </a:solidFill>
              </a:endParaRPr>
            </a:p>
          </p:txBody>
        </p:sp>
        <p:sp>
          <p:nvSpPr>
            <p:cNvPr id="5" name="Výseč 4"/>
            <p:cNvSpPr/>
            <p:nvPr/>
          </p:nvSpPr>
          <p:spPr>
            <a:xfrm rot="10800000">
              <a:off x="6365125" y="4307357"/>
              <a:ext cx="2232248" cy="2232248"/>
            </a:xfrm>
            <a:prstGeom prst="pie">
              <a:avLst>
                <a:gd name="adj1" fmla="val 10805447"/>
                <a:gd name="adj2" fmla="val 16200000"/>
              </a:avLst>
            </a:prstGeom>
            <a:solidFill>
              <a:schemeClr val="bg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solidFill>
                  <a:prstClr val="black"/>
                </a:solidFill>
              </a:endParaRPr>
            </a:p>
          </p:txBody>
        </p:sp>
        <p:sp>
          <p:nvSpPr>
            <p:cNvPr id="6" name="Výseč 5"/>
            <p:cNvSpPr/>
            <p:nvPr/>
          </p:nvSpPr>
          <p:spPr>
            <a:xfrm rot="16200000">
              <a:off x="6365126" y="4307357"/>
              <a:ext cx="2232248" cy="2232248"/>
            </a:xfrm>
            <a:prstGeom prst="pie">
              <a:avLst>
                <a:gd name="adj1" fmla="val 10805447"/>
                <a:gd name="adj2" fmla="val 16200000"/>
              </a:avLst>
            </a:prstGeom>
            <a:solidFill>
              <a:srgbClr val="00B0F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solidFill>
                  <a:prstClr val="black"/>
                </a:solidFill>
              </a:endParaRPr>
            </a:p>
          </p:txBody>
        </p:sp>
        <p:sp>
          <p:nvSpPr>
            <p:cNvPr id="7" name="Výseč 6"/>
            <p:cNvSpPr/>
            <p:nvPr/>
          </p:nvSpPr>
          <p:spPr>
            <a:xfrm>
              <a:off x="6365126" y="4307357"/>
              <a:ext cx="2232248" cy="2232248"/>
            </a:xfrm>
            <a:prstGeom prst="pie">
              <a:avLst>
                <a:gd name="adj1" fmla="val 10805447"/>
                <a:gd name="adj2" fmla="val 16200000"/>
              </a:avLst>
            </a:prstGeom>
            <a:solidFill>
              <a:srgbClr val="00CC0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solidFill>
                  <a:prstClr val="black"/>
                </a:solidFill>
              </a:endParaRPr>
            </a:p>
          </p:txBody>
        </p:sp>
      </p:grpSp>
      <p:grpSp>
        <p:nvGrpSpPr>
          <p:cNvPr id="19" name="Skupina 18"/>
          <p:cNvGrpSpPr/>
          <p:nvPr/>
        </p:nvGrpSpPr>
        <p:grpSpPr>
          <a:xfrm rot="5400000">
            <a:off x="495195" y="4462386"/>
            <a:ext cx="2232249" cy="2232248"/>
            <a:chOff x="495195" y="4462386"/>
            <a:chExt cx="2232249" cy="2232248"/>
          </a:xfrm>
        </p:grpSpPr>
        <p:sp>
          <p:nvSpPr>
            <p:cNvPr id="15" name="Výseč 14"/>
            <p:cNvSpPr/>
            <p:nvPr/>
          </p:nvSpPr>
          <p:spPr>
            <a:xfrm flipH="1">
              <a:off x="495195" y="4462386"/>
              <a:ext cx="2232248" cy="2232248"/>
            </a:xfrm>
            <a:prstGeom prst="pie">
              <a:avLst>
                <a:gd name="adj1" fmla="val 10805447"/>
                <a:gd name="adj2" fmla="val 16200000"/>
              </a:avLst>
            </a:prstGeom>
            <a:solidFill>
              <a:srgbClr val="00B0F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solidFill>
                  <a:prstClr val="black"/>
                </a:solidFill>
              </a:endParaRPr>
            </a:p>
          </p:txBody>
        </p:sp>
        <p:sp>
          <p:nvSpPr>
            <p:cNvPr id="16" name="Výseč 15"/>
            <p:cNvSpPr/>
            <p:nvPr/>
          </p:nvSpPr>
          <p:spPr>
            <a:xfrm rot="10800000">
              <a:off x="495195" y="4462386"/>
              <a:ext cx="2232248" cy="2232248"/>
            </a:xfrm>
            <a:prstGeom prst="pie">
              <a:avLst>
                <a:gd name="adj1" fmla="val 10805447"/>
                <a:gd name="adj2" fmla="val 16200000"/>
              </a:avLst>
            </a:prstGeom>
            <a:solidFill>
              <a:schemeClr val="bg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solidFill>
                  <a:prstClr val="black"/>
                </a:solidFill>
              </a:endParaRPr>
            </a:p>
          </p:txBody>
        </p:sp>
        <p:sp>
          <p:nvSpPr>
            <p:cNvPr id="17" name="Výseč 16"/>
            <p:cNvSpPr/>
            <p:nvPr/>
          </p:nvSpPr>
          <p:spPr>
            <a:xfrm rot="16200000">
              <a:off x="495196" y="4462386"/>
              <a:ext cx="2232248" cy="2232248"/>
            </a:xfrm>
            <a:prstGeom prst="pie">
              <a:avLst>
                <a:gd name="adj1" fmla="val 10805447"/>
                <a:gd name="adj2" fmla="val 16200000"/>
              </a:avLst>
            </a:prstGeom>
            <a:solidFill>
              <a:schemeClr val="bg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solidFill>
                  <a:prstClr val="black"/>
                </a:solidFill>
              </a:endParaRPr>
            </a:p>
          </p:txBody>
        </p:sp>
        <p:sp>
          <p:nvSpPr>
            <p:cNvPr id="18" name="Výseč 17"/>
            <p:cNvSpPr/>
            <p:nvPr/>
          </p:nvSpPr>
          <p:spPr>
            <a:xfrm>
              <a:off x="495196" y="4462386"/>
              <a:ext cx="2232248" cy="2232248"/>
            </a:xfrm>
            <a:prstGeom prst="pie">
              <a:avLst>
                <a:gd name="adj1" fmla="val 10805447"/>
                <a:gd name="adj2" fmla="val 16200000"/>
              </a:avLst>
            </a:prstGeom>
            <a:solidFill>
              <a:srgbClr val="00CC0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solidFill>
                  <a:prstClr val="black"/>
                </a:solidFill>
              </a:endParaRPr>
            </a:p>
          </p:txBody>
        </p:sp>
      </p:grpSp>
    </p:spTree>
    <p:extLst>
      <p:ext uri="{BB962C8B-B14F-4D97-AF65-F5344CB8AC3E}">
        <p14:creationId xmlns:p14="http://schemas.microsoft.com/office/powerpoint/2010/main" val="1820757145"/>
      </p:ext>
    </p:extLst>
  </p:cSld>
  <p:clrMapOvr>
    <a:masterClrMapping/>
  </p:clrMapOvr>
  <p:timing>
    <p:tnLst>
      <p:par>
        <p:cTn id="1" dur="indefinite" restart="never" nodeType="tmRoot">
          <p:childTnLst>
            <p:audio>
              <p:cMediaNode vol="80000">
                <p:cTn id="2" fill="hold" display="0">
                  <p:stCondLst>
                    <p:cond delay="indefinite"/>
                  </p:stCondLst>
                  <p:endCondLst>
                    <p:cond evt="onStopAudio" delay="0">
                      <p:tgtEl>
                        <p:sldTgt/>
                      </p:tgtEl>
                    </p:cond>
                  </p:endCondLst>
                </p:cTn>
                <p:tgtEl>
                  <p:spTgt spid="20"/>
                </p:tgtEl>
              </p:cMediaNode>
            </p:audio>
            <p:seq concurrent="1" nextAc="seek">
              <p:cTn id="3" restart="whenNotActive" fill="hold" evtFilter="cancelBubble" nodeType="interactiveSeq">
                <p:stCondLst>
                  <p:cond evt="onClick" delay="0">
                    <p:tgtEl>
                      <p:spTgt spid="19"/>
                    </p:tgtEl>
                  </p:cond>
                </p:stCondLst>
                <p:endSync evt="end" delay="0">
                  <p:rtn val="all"/>
                </p:endSync>
                <p:childTnLst>
                  <p:par>
                    <p:cTn id="4" fill="hold">
                      <p:stCondLst>
                        <p:cond delay="0"/>
                      </p:stCondLst>
                      <p:childTnLst>
                        <p:par>
                          <p:cTn id="5" fill="hold">
                            <p:stCondLst>
                              <p:cond delay="0"/>
                            </p:stCondLst>
                            <p:childTnLst>
                              <p:par>
                                <p:cTn id="6" presetID="1" presetClass="mediacall" presetSubtype="0" fill="hold" nodeType="clickEffect">
                                  <p:stCondLst>
                                    <p:cond delay="0"/>
                                  </p:stCondLst>
                                  <p:childTnLst>
                                    <p:cmd type="call" cmd="playFrom(0.0)">
                                      <p:cBhvr>
                                        <p:cTn id="7" dur="5684" fill="hold"/>
                                        <p:tgtEl>
                                          <p:spTgt spid="20"/>
                                        </p:tgtEl>
                                      </p:cBhvr>
                                    </p:cmd>
                                  </p:childTnLst>
                                </p:cTn>
                              </p:par>
                            </p:childTnLst>
                          </p:cTn>
                        </p:par>
                      </p:childTnLst>
                    </p:cTn>
                  </p:par>
                </p:childTnLst>
              </p:cTn>
              <p:nextCondLst>
                <p:cond evt="onClick" delay="0">
                  <p:tgtEl>
                    <p:spTgt spid="19"/>
                  </p:tgtEl>
                </p:cond>
              </p:nextCondLst>
            </p:seq>
            <p:seq concurrent="1" nextAc="seek">
              <p:cTn id="8" restart="whenNotActive" fill="hold" evtFilter="cancelBubble" nodeType="interactiveSeq">
                <p:stCondLst>
                  <p:cond evt="onClick" delay="0">
                    <p:tgtEl>
                      <p:spTgt spid="8"/>
                    </p:tgtEl>
                  </p:cond>
                </p:stCondLst>
                <p:endSync evt="end" delay="0">
                  <p:rtn val="all"/>
                </p:endSync>
                <p:childTnLst>
                  <p:par>
                    <p:cTn id="9" fill="hold">
                      <p:stCondLst>
                        <p:cond delay="0"/>
                      </p:stCondLst>
                      <p:childTnLst>
                        <p:par>
                          <p:cTn id="10" fill="hold">
                            <p:stCondLst>
                              <p:cond delay="0"/>
                            </p:stCondLst>
                            <p:childTnLst>
                              <p:par>
                                <p:cTn id="11" presetID="26" presetClass="emph" presetSubtype="0" fill="hold" nodeType="clickEffect">
                                  <p:stCondLst>
                                    <p:cond delay="0"/>
                                  </p:stCondLst>
                                  <p:childTnLst>
                                    <p:animEffect transition="out" filter="fade">
                                      <p:cBhvr>
                                        <p:cTn id="12" dur="2000" tmFilter="0, 0; .2, .5; .8, .5; 1, 0"/>
                                        <p:tgtEl>
                                          <p:spTgt spid="8"/>
                                        </p:tgtEl>
                                      </p:cBhvr>
                                    </p:animEffect>
                                    <p:animScale>
                                      <p:cBhvr>
                                        <p:cTn id="13" dur="1000" autoRev="1" fill="hold"/>
                                        <p:tgtEl>
                                          <p:spTgt spid="8"/>
                                        </p:tgtEl>
                                      </p:cBhvr>
                                      <p:by x="105000" y="105000"/>
                                    </p:animScale>
                                  </p:childTnLst>
                                </p:cTn>
                              </p:par>
                              <p:par>
                                <p:cTn id="14" presetID="1" presetClass="mediacall" presetSubtype="0" fill="hold" nodeType="withEffect">
                                  <p:stCondLst>
                                    <p:cond delay="0"/>
                                  </p:stCondLst>
                                  <p:childTnLst>
                                    <p:cmd type="call" cmd="playFrom(0.0)">
                                      <p:cBhvr>
                                        <p:cTn id="15" dur="3829" fill="hold"/>
                                        <p:tgtEl>
                                          <p:spTgt spid="21"/>
                                        </p:tgtEl>
                                      </p:cBhvr>
                                    </p:cmd>
                                  </p:childTnLst>
                                </p:cTn>
                              </p:par>
                            </p:childTnLst>
                          </p:cTn>
                        </p:par>
                      </p:childTnLst>
                    </p:cTn>
                  </p:par>
                </p:childTnLst>
              </p:cTn>
              <p:nextCondLst>
                <p:cond evt="onClick" delay="0">
                  <p:tgtEl>
                    <p:spTgt spid="8"/>
                  </p:tgtEl>
                </p:cond>
              </p:nextCondLst>
            </p:seq>
            <p:audio>
              <p:cMediaNode vol="80000">
                <p:cTn id="16" fill="hold" display="0">
                  <p:stCondLst>
                    <p:cond delay="indefinite"/>
                  </p:stCondLst>
                  <p:endCondLst>
                    <p:cond evt="onStopAudio" delay="0">
                      <p:tgtEl>
                        <p:sldTgt/>
                      </p:tgtEl>
                    </p:cond>
                  </p:endCondLst>
                </p:cTn>
                <p:tgtEl>
                  <p:spTgt spid="21"/>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grpSp>
        <p:nvGrpSpPr>
          <p:cNvPr id="9" name="Skupina 8"/>
          <p:cNvGrpSpPr/>
          <p:nvPr/>
        </p:nvGrpSpPr>
        <p:grpSpPr>
          <a:xfrm>
            <a:off x="2713543" y="188640"/>
            <a:ext cx="3716913" cy="3716911"/>
            <a:chOff x="6365125" y="4307357"/>
            <a:chExt cx="2232249" cy="2232248"/>
          </a:xfrm>
        </p:grpSpPr>
        <p:sp>
          <p:nvSpPr>
            <p:cNvPr id="10" name="Výseč 9"/>
            <p:cNvSpPr/>
            <p:nvPr/>
          </p:nvSpPr>
          <p:spPr>
            <a:xfrm flipH="1">
              <a:off x="6365125" y="4307357"/>
              <a:ext cx="2232248" cy="2232248"/>
            </a:xfrm>
            <a:prstGeom prst="pie">
              <a:avLst>
                <a:gd name="adj1" fmla="val 10805447"/>
                <a:gd name="adj2" fmla="val 16200000"/>
              </a:avLst>
            </a:prstGeom>
            <a:solidFill>
              <a:srgbClr val="0070C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solidFill>
                  <a:prstClr val="black"/>
                </a:solidFill>
              </a:endParaRPr>
            </a:p>
          </p:txBody>
        </p:sp>
        <p:sp>
          <p:nvSpPr>
            <p:cNvPr id="11" name="Výseč 10"/>
            <p:cNvSpPr/>
            <p:nvPr/>
          </p:nvSpPr>
          <p:spPr>
            <a:xfrm rot="10800000">
              <a:off x="6365125" y="4307357"/>
              <a:ext cx="2232248" cy="2232248"/>
            </a:xfrm>
            <a:prstGeom prst="pie">
              <a:avLst>
                <a:gd name="adj1" fmla="val 10805447"/>
                <a:gd name="adj2" fmla="val 16200000"/>
              </a:avLst>
            </a:prstGeom>
            <a:solidFill>
              <a:srgbClr val="FF000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solidFill>
                  <a:prstClr val="black"/>
                </a:solidFill>
              </a:endParaRPr>
            </a:p>
          </p:txBody>
        </p:sp>
        <p:sp>
          <p:nvSpPr>
            <p:cNvPr id="12" name="Výseč 11"/>
            <p:cNvSpPr/>
            <p:nvPr/>
          </p:nvSpPr>
          <p:spPr>
            <a:xfrm rot="16200000">
              <a:off x="6365126" y="4307357"/>
              <a:ext cx="2232248" cy="2232248"/>
            </a:xfrm>
            <a:prstGeom prst="pie">
              <a:avLst>
                <a:gd name="adj1" fmla="val 10805447"/>
                <a:gd name="adj2" fmla="val 16200000"/>
              </a:avLst>
            </a:prstGeom>
            <a:solidFill>
              <a:srgbClr val="FF000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solidFill>
                  <a:prstClr val="black"/>
                </a:solidFill>
              </a:endParaRPr>
            </a:p>
          </p:txBody>
        </p:sp>
        <p:sp>
          <p:nvSpPr>
            <p:cNvPr id="13" name="Výseč 12"/>
            <p:cNvSpPr/>
            <p:nvPr/>
          </p:nvSpPr>
          <p:spPr>
            <a:xfrm>
              <a:off x="6365126" y="4307357"/>
              <a:ext cx="2232248" cy="2232248"/>
            </a:xfrm>
            <a:prstGeom prst="pie">
              <a:avLst>
                <a:gd name="adj1" fmla="val 10805447"/>
                <a:gd name="adj2" fmla="val 16200000"/>
              </a:avLst>
            </a:prstGeom>
            <a:solidFill>
              <a:srgbClr val="FFFF0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solidFill>
                  <a:prstClr val="black"/>
                </a:solidFill>
              </a:endParaRPr>
            </a:p>
          </p:txBody>
        </p:sp>
      </p:grpSp>
      <p:sp>
        <p:nvSpPr>
          <p:cNvPr id="22" name="Tlačítko akce: Vlastní 21">
            <a:hlinkClick r:id="" action="ppaction://noaction" highlightClick="1"/>
          </p:cNvPr>
          <p:cNvSpPr/>
          <p:nvPr/>
        </p:nvSpPr>
        <p:spPr>
          <a:xfrm>
            <a:off x="0" y="0"/>
            <a:ext cx="9144000" cy="6858000"/>
          </a:xfrm>
          <a:prstGeom prst="actionButtonBlank">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pic>
        <p:nvPicPr>
          <p:cNvPr id="21" name="nene.zkus to ještě jednou.mp3">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7256767" y="5139464"/>
            <a:ext cx="609600" cy="609600"/>
          </a:xfrm>
          <a:prstGeom prst="rect">
            <a:avLst/>
          </a:prstGeom>
        </p:spPr>
      </p:pic>
      <p:pic>
        <p:nvPicPr>
          <p:cNvPr id="20" name="ano. výborně.mp3">
            <a:hlinkClick r:id="" action="ppaction://media"/>
          </p:cNvPr>
          <p:cNvPicPr>
            <a:picLocks noChangeAspect="1"/>
          </p:cNvPicPr>
          <p:nvPr>
            <a:audioFile r:link="rId4"/>
            <p:extLst>
              <p:ext uri="{DAA4B4D4-6D71-4841-9C94-3DE7FCFB9230}">
                <p14:media xmlns:p14="http://schemas.microsoft.com/office/powerpoint/2010/main" r:embed="rId3"/>
              </p:ext>
            </p:extLst>
          </p:nvPr>
        </p:nvPicPr>
        <p:blipFill>
          <a:blip r:embed="rId6"/>
          <a:stretch>
            <a:fillRect/>
          </a:stretch>
        </p:blipFill>
        <p:spPr>
          <a:xfrm>
            <a:off x="1296843" y="5118682"/>
            <a:ext cx="609600" cy="609600"/>
          </a:xfrm>
          <a:prstGeom prst="rect">
            <a:avLst/>
          </a:prstGeom>
        </p:spPr>
      </p:pic>
      <p:cxnSp>
        <p:nvCxnSpPr>
          <p:cNvPr id="2" name="Přímá spojnice 1"/>
          <p:cNvCxnSpPr/>
          <p:nvPr/>
        </p:nvCxnSpPr>
        <p:spPr>
          <a:xfrm>
            <a:off x="0" y="4077072"/>
            <a:ext cx="9144000" cy="0"/>
          </a:xfrm>
          <a:prstGeom prst="line">
            <a:avLst/>
          </a:prstGeom>
          <a:ln w="57150">
            <a:solidFill>
              <a:schemeClr val="bg1"/>
            </a:solidFill>
          </a:ln>
        </p:spPr>
        <p:style>
          <a:lnRef idx="1">
            <a:schemeClr val="accent1"/>
          </a:lnRef>
          <a:fillRef idx="0">
            <a:schemeClr val="accent1"/>
          </a:fillRef>
          <a:effectRef idx="0">
            <a:schemeClr val="accent1"/>
          </a:effectRef>
          <a:fontRef idx="minor">
            <a:schemeClr val="tx1"/>
          </a:fontRef>
        </p:style>
      </p:cxnSp>
      <p:grpSp>
        <p:nvGrpSpPr>
          <p:cNvPr id="19" name="Skupina 18"/>
          <p:cNvGrpSpPr/>
          <p:nvPr/>
        </p:nvGrpSpPr>
        <p:grpSpPr>
          <a:xfrm>
            <a:off x="6445442" y="4307357"/>
            <a:ext cx="2232249" cy="2232248"/>
            <a:chOff x="6445442" y="4307357"/>
            <a:chExt cx="2232249" cy="2232248"/>
          </a:xfrm>
        </p:grpSpPr>
        <p:sp>
          <p:nvSpPr>
            <p:cNvPr id="4" name="Výseč 3"/>
            <p:cNvSpPr/>
            <p:nvPr/>
          </p:nvSpPr>
          <p:spPr>
            <a:xfrm flipH="1">
              <a:off x="6445442" y="4307357"/>
              <a:ext cx="2232248" cy="2232248"/>
            </a:xfrm>
            <a:prstGeom prst="pie">
              <a:avLst>
                <a:gd name="adj1" fmla="val 10805447"/>
                <a:gd name="adj2" fmla="val 16200000"/>
              </a:avLst>
            </a:prstGeom>
            <a:solidFill>
              <a:srgbClr val="0070C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solidFill>
                  <a:prstClr val="black"/>
                </a:solidFill>
              </a:endParaRPr>
            </a:p>
          </p:txBody>
        </p:sp>
        <p:sp>
          <p:nvSpPr>
            <p:cNvPr id="5" name="Výseč 4"/>
            <p:cNvSpPr/>
            <p:nvPr/>
          </p:nvSpPr>
          <p:spPr>
            <a:xfrm rot="10800000">
              <a:off x="6445442" y="4307357"/>
              <a:ext cx="2232248" cy="2232248"/>
            </a:xfrm>
            <a:prstGeom prst="pie">
              <a:avLst>
                <a:gd name="adj1" fmla="val 10805447"/>
                <a:gd name="adj2" fmla="val 16200000"/>
              </a:avLst>
            </a:prstGeom>
            <a:solidFill>
              <a:srgbClr val="FF000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solidFill>
                  <a:prstClr val="black"/>
                </a:solidFill>
              </a:endParaRPr>
            </a:p>
          </p:txBody>
        </p:sp>
        <p:sp>
          <p:nvSpPr>
            <p:cNvPr id="6" name="Výseč 5"/>
            <p:cNvSpPr/>
            <p:nvPr/>
          </p:nvSpPr>
          <p:spPr>
            <a:xfrm rot="16200000">
              <a:off x="6445443" y="4307357"/>
              <a:ext cx="2232248" cy="2232248"/>
            </a:xfrm>
            <a:prstGeom prst="pie">
              <a:avLst>
                <a:gd name="adj1" fmla="val 10805447"/>
                <a:gd name="adj2" fmla="val 16200000"/>
              </a:avLst>
            </a:prstGeom>
            <a:solidFill>
              <a:srgbClr val="0070C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solidFill>
                  <a:prstClr val="black"/>
                </a:solidFill>
              </a:endParaRPr>
            </a:p>
          </p:txBody>
        </p:sp>
        <p:sp>
          <p:nvSpPr>
            <p:cNvPr id="7" name="Výseč 6"/>
            <p:cNvSpPr/>
            <p:nvPr/>
          </p:nvSpPr>
          <p:spPr>
            <a:xfrm>
              <a:off x="6445443" y="4307357"/>
              <a:ext cx="2232248" cy="2232248"/>
            </a:xfrm>
            <a:prstGeom prst="pie">
              <a:avLst>
                <a:gd name="adj1" fmla="val 10805447"/>
                <a:gd name="adj2" fmla="val 16200000"/>
              </a:avLst>
            </a:prstGeom>
            <a:solidFill>
              <a:srgbClr val="FFFF0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solidFill>
                  <a:prstClr val="black"/>
                </a:solidFill>
              </a:endParaRPr>
            </a:p>
          </p:txBody>
        </p:sp>
      </p:grpSp>
      <p:grpSp>
        <p:nvGrpSpPr>
          <p:cNvPr id="14" name="Skupina 13"/>
          <p:cNvGrpSpPr/>
          <p:nvPr/>
        </p:nvGrpSpPr>
        <p:grpSpPr>
          <a:xfrm>
            <a:off x="485519" y="4307358"/>
            <a:ext cx="2232249" cy="2232248"/>
            <a:chOff x="6365125" y="4307357"/>
            <a:chExt cx="2232249" cy="2232248"/>
          </a:xfrm>
        </p:grpSpPr>
        <p:sp>
          <p:nvSpPr>
            <p:cNvPr id="15" name="Výseč 14"/>
            <p:cNvSpPr/>
            <p:nvPr/>
          </p:nvSpPr>
          <p:spPr>
            <a:xfrm flipH="1">
              <a:off x="6365125" y="4307357"/>
              <a:ext cx="2232248" cy="2232248"/>
            </a:xfrm>
            <a:prstGeom prst="pie">
              <a:avLst>
                <a:gd name="adj1" fmla="val 10805447"/>
                <a:gd name="adj2" fmla="val 16200000"/>
              </a:avLst>
            </a:prstGeom>
            <a:solidFill>
              <a:srgbClr val="0070C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solidFill>
                  <a:prstClr val="black"/>
                </a:solidFill>
              </a:endParaRPr>
            </a:p>
          </p:txBody>
        </p:sp>
        <p:sp>
          <p:nvSpPr>
            <p:cNvPr id="16" name="Výseč 15"/>
            <p:cNvSpPr/>
            <p:nvPr/>
          </p:nvSpPr>
          <p:spPr>
            <a:xfrm rot="10800000">
              <a:off x="6365125" y="4307357"/>
              <a:ext cx="2232248" cy="2232248"/>
            </a:xfrm>
            <a:prstGeom prst="pie">
              <a:avLst>
                <a:gd name="adj1" fmla="val 10805447"/>
                <a:gd name="adj2" fmla="val 16200000"/>
              </a:avLst>
            </a:prstGeom>
            <a:solidFill>
              <a:srgbClr val="FF000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solidFill>
                  <a:prstClr val="black"/>
                </a:solidFill>
              </a:endParaRPr>
            </a:p>
          </p:txBody>
        </p:sp>
        <p:sp>
          <p:nvSpPr>
            <p:cNvPr id="17" name="Výseč 16"/>
            <p:cNvSpPr/>
            <p:nvPr/>
          </p:nvSpPr>
          <p:spPr>
            <a:xfrm rot="16200000">
              <a:off x="6365126" y="4307357"/>
              <a:ext cx="2232248" cy="2232248"/>
            </a:xfrm>
            <a:prstGeom prst="pie">
              <a:avLst>
                <a:gd name="adj1" fmla="val 10805447"/>
                <a:gd name="adj2" fmla="val 16200000"/>
              </a:avLst>
            </a:prstGeom>
            <a:solidFill>
              <a:srgbClr val="FF000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solidFill>
                  <a:prstClr val="black"/>
                </a:solidFill>
              </a:endParaRPr>
            </a:p>
          </p:txBody>
        </p:sp>
        <p:sp>
          <p:nvSpPr>
            <p:cNvPr id="18" name="Výseč 17"/>
            <p:cNvSpPr/>
            <p:nvPr/>
          </p:nvSpPr>
          <p:spPr>
            <a:xfrm>
              <a:off x="6365126" y="4307357"/>
              <a:ext cx="2232248" cy="2232248"/>
            </a:xfrm>
            <a:prstGeom prst="pie">
              <a:avLst>
                <a:gd name="adj1" fmla="val 10805447"/>
                <a:gd name="adj2" fmla="val 16200000"/>
              </a:avLst>
            </a:prstGeom>
            <a:solidFill>
              <a:srgbClr val="FFFF0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solidFill>
                  <a:prstClr val="black"/>
                </a:solidFill>
              </a:endParaRPr>
            </a:p>
          </p:txBody>
        </p:sp>
      </p:grpSp>
    </p:spTree>
    <p:extLst>
      <p:ext uri="{BB962C8B-B14F-4D97-AF65-F5344CB8AC3E}">
        <p14:creationId xmlns:p14="http://schemas.microsoft.com/office/powerpoint/2010/main" val="2388126518"/>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14"/>
                    </p:tgtEl>
                  </p:cond>
                </p:stCondLst>
                <p:endSync evt="end" delay="0">
                  <p:rtn val="all"/>
                </p:endSync>
                <p:childTnLst>
                  <p:par>
                    <p:cTn id="3" fill="hold">
                      <p:stCondLst>
                        <p:cond delay="0"/>
                      </p:stCondLst>
                      <p:childTnLst>
                        <p:par>
                          <p:cTn id="4" fill="hold">
                            <p:stCondLst>
                              <p:cond delay="0"/>
                            </p:stCondLst>
                            <p:childTnLst>
                              <p:par>
                                <p:cTn id="5" presetID="26" presetClass="emph" presetSubtype="0" fill="hold" nodeType="clickEffect">
                                  <p:stCondLst>
                                    <p:cond delay="0"/>
                                  </p:stCondLst>
                                  <p:childTnLst>
                                    <p:animEffect transition="out" filter="fade">
                                      <p:cBhvr>
                                        <p:cTn id="6" dur="2000" tmFilter="0, 0; .2, .5; .8, .5; 1, 0"/>
                                        <p:tgtEl>
                                          <p:spTgt spid="14"/>
                                        </p:tgtEl>
                                      </p:cBhvr>
                                    </p:animEffect>
                                    <p:animScale>
                                      <p:cBhvr>
                                        <p:cTn id="7" dur="1000" autoRev="1" fill="hold"/>
                                        <p:tgtEl>
                                          <p:spTgt spid="14"/>
                                        </p:tgtEl>
                                      </p:cBhvr>
                                      <p:by x="105000" y="105000"/>
                                    </p:animScale>
                                  </p:childTnLst>
                                </p:cTn>
                              </p:par>
                              <p:par>
                                <p:cTn id="8" presetID="1" presetClass="mediacall" presetSubtype="0" fill="hold" nodeType="withEffect">
                                  <p:stCondLst>
                                    <p:cond delay="0"/>
                                  </p:stCondLst>
                                  <p:childTnLst>
                                    <p:cmd type="call" cmd="playFrom(0.0)">
                                      <p:cBhvr>
                                        <p:cTn id="9" dur="3829" fill="hold"/>
                                        <p:tgtEl>
                                          <p:spTgt spid="20"/>
                                        </p:tgtEl>
                                      </p:cBhvr>
                                    </p:cmd>
                                  </p:childTnLst>
                                </p:cTn>
                              </p:par>
                            </p:childTnLst>
                          </p:cTn>
                        </p:par>
                      </p:childTnLst>
                    </p:cTn>
                  </p:par>
                </p:childTnLst>
              </p:cTn>
              <p:nextCondLst>
                <p:cond evt="onClick" delay="0">
                  <p:tgtEl>
                    <p:spTgt spid="14"/>
                  </p:tgtEl>
                </p:cond>
              </p:nextCondLst>
            </p:seq>
            <p:audio>
              <p:cMediaNode vol="80000">
                <p:cTn id="10" fill="hold" display="0">
                  <p:stCondLst>
                    <p:cond delay="indefinite"/>
                  </p:stCondLst>
                  <p:endCondLst>
                    <p:cond evt="onStopAudio" delay="0">
                      <p:tgtEl>
                        <p:sldTgt/>
                      </p:tgtEl>
                    </p:cond>
                  </p:endCondLst>
                </p:cTn>
                <p:tgtEl>
                  <p:spTgt spid="20"/>
                </p:tgtEl>
              </p:cMediaNode>
            </p:audio>
            <p:audio>
              <p:cMediaNode vol="80000">
                <p:cTn id="11" fill="hold" display="0">
                  <p:stCondLst>
                    <p:cond delay="indefinite"/>
                  </p:stCondLst>
                  <p:endCondLst>
                    <p:cond evt="onStopAudio" delay="0">
                      <p:tgtEl>
                        <p:sldTgt/>
                      </p:tgtEl>
                    </p:cond>
                  </p:endCondLst>
                </p:cTn>
                <p:tgtEl>
                  <p:spTgt spid="21"/>
                </p:tgtEl>
              </p:cMediaNode>
            </p:audio>
            <p:seq concurrent="1" nextAc="seek">
              <p:cTn id="12" restart="whenNotActive" fill="hold" evtFilter="cancelBubble" nodeType="interactiveSeq">
                <p:stCondLst>
                  <p:cond evt="onClick" delay="0">
                    <p:tgtEl>
                      <p:spTgt spid="19"/>
                    </p:tgtEl>
                  </p:cond>
                </p:stCondLst>
                <p:endSync evt="end" delay="0">
                  <p:rtn val="all"/>
                </p:endSync>
                <p:childTnLst>
                  <p:par>
                    <p:cTn id="13" fill="hold">
                      <p:stCondLst>
                        <p:cond delay="0"/>
                      </p:stCondLst>
                      <p:childTnLst>
                        <p:par>
                          <p:cTn id="14" fill="hold">
                            <p:stCondLst>
                              <p:cond delay="0"/>
                            </p:stCondLst>
                            <p:childTnLst>
                              <p:par>
                                <p:cTn id="15" presetID="1" presetClass="mediacall" presetSubtype="0" fill="hold" nodeType="clickEffect">
                                  <p:stCondLst>
                                    <p:cond delay="0"/>
                                  </p:stCondLst>
                                  <p:childTnLst>
                                    <p:cmd type="call" cmd="playFrom(0.0)">
                                      <p:cBhvr>
                                        <p:cTn id="16" dur="5684" fill="hold"/>
                                        <p:tgtEl>
                                          <p:spTgt spid="21"/>
                                        </p:tgtEl>
                                      </p:cBhvr>
                                    </p:cmd>
                                  </p:childTnLst>
                                </p:cTn>
                              </p:par>
                            </p:childTnLst>
                          </p:cTn>
                        </p:par>
                      </p:childTnLst>
                    </p:cTn>
                  </p:par>
                </p:childTnLst>
              </p:cTn>
              <p:nextCondLst>
                <p:cond evt="onClick" delay="0">
                  <p:tgtEl>
                    <p:spTgt spid="19"/>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grpSp>
        <p:nvGrpSpPr>
          <p:cNvPr id="2" name="Skupina 1"/>
          <p:cNvGrpSpPr/>
          <p:nvPr/>
        </p:nvGrpSpPr>
        <p:grpSpPr>
          <a:xfrm>
            <a:off x="2627784" y="113509"/>
            <a:ext cx="3660839" cy="3675531"/>
            <a:chOff x="2627784" y="113509"/>
            <a:chExt cx="3660839" cy="3675531"/>
          </a:xfrm>
        </p:grpSpPr>
        <p:sp>
          <p:nvSpPr>
            <p:cNvPr id="14" name="Výseč 13"/>
            <p:cNvSpPr/>
            <p:nvPr/>
          </p:nvSpPr>
          <p:spPr>
            <a:xfrm flipH="1">
              <a:off x="2644066" y="144484"/>
              <a:ext cx="3644557" cy="3644556"/>
            </a:xfrm>
            <a:prstGeom prst="pie">
              <a:avLst>
                <a:gd name="adj1" fmla="val 10805447"/>
                <a:gd name="adj2" fmla="val 16200000"/>
              </a:avLst>
            </a:prstGeom>
            <a:solidFill>
              <a:srgbClr val="00990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solidFill>
                  <a:prstClr val="black"/>
                </a:solidFill>
              </a:endParaRPr>
            </a:p>
          </p:txBody>
        </p:sp>
        <p:sp>
          <p:nvSpPr>
            <p:cNvPr id="15" name="Výseč 14"/>
            <p:cNvSpPr/>
            <p:nvPr/>
          </p:nvSpPr>
          <p:spPr>
            <a:xfrm rot="10800000">
              <a:off x="2627784" y="116632"/>
              <a:ext cx="3644557" cy="3644556"/>
            </a:xfrm>
            <a:prstGeom prst="pie">
              <a:avLst>
                <a:gd name="adj1" fmla="val 10805447"/>
                <a:gd name="adj2" fmla="val 16200000"/>
              </a:avLst>
            </a:prstGeom>
            <a:solidFill>
              <a:srgbClr val="FF000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solidFill>
                  <a:prstClr val="black"/>
                </a:solidFill>
              </a:endParaRPr>
            </a:p>
          </p:txBody>
        </p:sp>
        <p:sp>
          <p:nvSpPr>
            <p:cNvPr id="16" name="Výseč 15"/>
            <p:cNvSpPr/>
            <p:nvPr/>
          </p:nvSpPr>
          <p:spPr>
            <a:xfrm rot="16200000">
              <a:off x="2644066" y="116633"/>
              <a:ext cx="3644556" cy="3644557"/>
            </a:xfrm>
            <a:prstGeom prst="pie">
              <a:avLst>
                <a:gd name="adj1" fmla="val 10805447"/>
                <a:gd name="adj2" fmla="val 16200000"/>
              </a:avLst>
            </a:prstGeom>
            <a:solidFill>
              <a:srgbClr val="FFFF0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solidFill>
                  <a:prstClr val="black"/>
                </a:solidFill>
              </a:endParaRPr>
            </a:p>
          </p:txBody>
        </p:sp>
        <p:sp>
          <p:nvSpPr>
            <p:cNvPr id="17" name="Výseč 16"/>
            <p:cNvSpPr/>
            <p:nvPr/>
          </p:nvSpPr>
          <p:spPr>
            <a:xfrm>
              <a:off x="2644065" y="113509"/>
              <a:ext cx="3644557" cy="3644556"/>
            </a:xfrm>
            <a:prstGeom prst="pie">
              <a:avLst>
                <a:gd name="adj1" fmla="val 10805447"/>
                <a:gd name="adj2" fmla="val 16200000"/>
              </a:avLst>
            </a:prstGeom>
            <a:solidFill>
              <a:srgbClr val="00990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solidFill>
                  <a:prstClr val="black"/>
                </a:solidFill>
              </a:endParaRPr>
            </a:p>
          </p:txBody>
        </p:sp>
      </p:grpSp>
      <p:sp>
        <p:nvSpPr>
          <p:cNvPr id="7" name="Tlačítko akce: Vlastní 6">
            <a:hlinkClick r:id="" action="ppaction://noaction" highlightClick="1"/>
          </p:cNvPr>
          <p:cNvSpPr/>
          <p:nvPr/>
        </p:nvSpPr>
        <p:spPr>
          <a:xfrm>
            <a:off x="0" y="0"/>
            <a:ext cx="9144000" cy="6858000"/>
          </a:xfrm>
          <a:prstGeom prst="actionButtonBlank">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pic>
        <p:nvPicPr>
          <p:cNvPr id="6" name="nene.zkus to ještě jednou.mp3">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7322985" y="5238483"/>
            <a:ext cx="609600" cy="609600"/>
          </a:xfrm>
          <a:prstGeom prst="rect">
            <a:avLst/>
          </a:prstGeom>
        </p:spPr>
      </p:pic>
      <p:pic>
        <p:nvPicPr>
          <p:cNvPr id="5" name="ano. výborně.mp3">
            <a:hlinkClick r:id="" action="ppaction://media"/>
          </p:cNvPr>
          <p:cNvPicPr>
            <a:picLocks noChangeAspect="1"/>
          </p:cNvPicPr>
          <p:nvPr>
            <a:audioFile r:link="rId4"/>
            <p:extLst>
              <p:ext uri="{DAA4B4D4-6D71-4841-9C94-3DE7FCFB9230}">
                <p14:media xmlns:p14="http://schemas.microsoft.com/office/powerpoint/2010/main" r:embed="rId3"/>
              </p:ext>
            </p:extLst>
          </p:nvPr>
        </p:nvPicPr>
        <p:blipFill>
          <a:blip r:embed="rId6"/>
          <a:stretch>
            <a:fillRect/>
          </a:stretch>
        </p:blipFill>
        <p:spPr>
          <a:xfrm>
            <a:off x="1239885" y="5082877"/>
            <a:ext cx="609600" cy="609600"/>
          </a:xfrm>
          <a:prstGeom prst="rect">
            <a:avLst/>
          </a:prstGeom>
        </p:spPr>
      </p:pic>
      <p:grpSp>
        <p:nvGrpSpPr>
          <p:cNvPr id="12" name="Skupina 11"/>
          <p:cNvGrpSpPr/>
          <p:nvPr/>
        </p:nvGrpSpPr>
        <p:grpSpPr>
          <a:xfrm>
            <a:off x="433115" y="4276108"/>
            <a:ext cx="2223139" cy="2240127"/>
            <a:chOff x="4951864" y="4077072"/>
            <a:chExt cx="2304256" cy="2321864"/>
          </a:xfrm>
        </p:grpSpPr>
        <p:sp>
          <p:nvSpPr>
            <p:cNvPr id="8" name="Výseč 7"/>
            <p:cNvSpPr/>
            <p:nvPr/>
          </p:nvSpPr>
          <p:spPr>
            <a:xfrm flipH="1">
              <a:off x="4951864" y="4094680"/>
              <a:ext cx="2304256" cy="2304256"/>
            </a:xfrm>
            <a:prstGeom prst="pie">
              <a:avLst>
                <a:gd name="adj1" fmla="val 10805447"/>
                <a:gd name="adj2" fmla="val 16200000"/>
              </a:avLst>
            </a:prstGeom>
            <a:solidFill>
              <a:srgbClr val="00990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solidFill>
                  <a:prstClr val="black"/>
                </a:solidFill>
              </a:endParaRPr>
            </a:p>
          </p:txBody>
        </p:sp>
        <p:sp>
          <p:nvSpPr>
            <p:cNvPr id="9" name="Výseč 8"/>
            <p:cNvSpPr/>
            <p:nvPr/>
          </p:nvSpPr>
          <p:spPr>
            <a:xfrm rot="10800000">
              <a:off x="4951864" y="4094680"/>
              <a:ext cx="2304256" cy="2304256"/>
            </a:xfrm>
            <a:prstGeom prst="pie">
              <a:avLst>
                <a:gd name="adj1" fmla="val 10805447"/>
                <a:gd name="adj2" fmla="val 16200000"/>
              </a:avLst>
            </a:prstGeom>
            <a:solidFill>
              <a:srgbClr val="FF000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solidFill>
                  <a:prstClr val="black"/>
                </a:solidFill>
              </a:endParaRPr>
            </a:p>
          </p:txBody>
        </p:sp>
        <p:sp>
          <p:nvSpPr>
            <p:cNvPr id="10" name="Výseč 9"/>
            <p:cNvSpPr/>
            <p:nvPr/>
          </p:nvSpPr>
          <p:spPr>
            <a:xfrm rot="16200000">
              <a:off x="4951864" y="4077072"/>
              <a:ext cx="2304256" cy="2304256"/>
            </a:xfrm>
            <a:prstGeom prst="pie">
              <a:avLst>
                <a:gd name="adj1" fmla="val 10805447"/>
                <a:gd name="adj2" fmla="val 16200000"/>
              </a:avLst>
            </a:prstGeom>
            <a:solidFill>
              <a:srgbClr val="FFFF0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solidFill>
                  <a:prstClr val="black"/>
                </a:solidFill>
              </a:endParaRPr>
            </a:p>
          </p:txBody>
        </p:sp>
        <p:sp>
          <p:nvSpPr>
            <p:cNvPr id="11" name="Výseč 10"/>
            <p:cNvSpPr/>
            <p:nvPr/>
          </p:nvSpPr>
          <p:spPr>
            <a:xfrm>
              <a:off x="4951864" y="4094680"/>
              <a:ext cx="2304256" cy="2304256"/>
            </a:xfrm>
            <a:prstGeom prst="pie">
              <a:avLst>
                <a:gd name="adj1" fmla="val 10805447"/>
                <a:gd name="adj2" fmla="val 16200000"/>
              </a:avLst>
            </a:prstGeom>
            <a:solidFill>
              <a:srgbClr val="00990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solidFill>
                  <a:prstClr val="black"/>
                </a:solidFill>
              </a:endParaRPr>
            </a:p>
          </p:txBody>
        </p:sp>
      </p:grpSp>
      <p:cxnSp>
        <p:nvCxnSpPr>
          <p:cNvPr id="19" name="Přímá spojnice 18"/>
          <p:cNvCxnSpPr/>
          <p:nvPr/>
        </p:nvCxnSpPr>
        <p:spPr>
          <a:xfrm>
            <a:off x="0" y="4077072"/>
            <a:ext cx="9144000" cy="0"/>
          </a:xfrm>
          <a:prstGeom prst="line">
            <a:avLst/>
          </a:prstGeom>
          <a:ln w="57150">
            <a:solidFill>
              <a:schemeClr val="bg1"/>
            </a:solidFill>
          </a:ln>
        </p:spPr>
        <p:style>
          <a:lnRef idx="1">
            <a:schemeClr val="accent1"/>
          </a:lnRef>
          <a:fillRef idx="0">
            <a:schemeClr val="accent1"/>
          </a:fillRef>
          <a:effectRef idx="0">
            <a:schemeClr val="accent1"/>
          </a:effectRef>
          <a:fontRef idx="minor">
            <a:schemeClr val="tx1"/>
          </a:fontRef>
        </p:style>
      </p:cxnSp>
      <p:grpSp>
        <p:nvGrpSpPr>
          <p:cNvPr id="4" name="Skupina 3"/>
          <p:cNvGrpSpPr/>
          <p:nvPr/>
        </p:nvGrpSpPr>
        <p:grpSpPr>
          <a:xfrm rot="10800000">
            <a:off x="6516216" y="4414725"/>
            <a:ext cx="2223139" cy="2240128"/>
            <a:chOff x="6516216" y="4414725"/>
            <a:chExt cx="2223139" cy="2240128"/>
          </a:xfrm>
        </p:grpSpPr>
        <p:sp>
          <p:nvSpPr>
            <p:cNvPr id="21" name="Výseč 20"/>
            <p:cNvSpPr/>
            <p:nvPr/>
          </p:nvSpPr>
          <p:spPr>
            <a:xfrm flipH="1">
              <a:off x="6516216" y="4431713"/>
              <a:ext cx="2223139" cy="2223139"/>
            </a:xfrm>
            <a:prstGeom prst="pie">
              <a:avLst>
                <a:gd name="adj1" fmla="val 10805447"/>
                <a:gd name="adj2" fmla="val 16200000"/>
              </a:avLst>
            </a:prstGeom>
            <a:solidFill>
              <a:srgbClr val="FF000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solidFill>
                  <a:prstClr val="black"/>
                </a:solidFill>
              </a:endParaRPr>
            </a:p>
          </p:txBody>
        </p:sp>
        <p:sp>
          <p:nvSpPr>
            <p:cNvPr id="22" name="Výseč 21"/>
            <p:cNvSpPr/>
            <p:nvPr/>
          </p:nvSpPr>
          <p:spPr>
            <a:xfrm rot="10800000">
              <a:off x="6516216" y="4431713"/>
              <a:ext cx="2223139" cy="2223139"/>
            </a:xfrm>
            <a:prstGeom prst="pie">
              <a:avLst>
                <a:gd name="adj1" fmla="val 10805447"/>
                <a:gd name="adj2" fmla="val 16200000"/>
              </a:avLst>
            </a:prstGeom>
            <a:solidFill>
              <a:srgbClr val="FF000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solidFill>
                  <a:prstClr val="black"/>
                </a:solidFill>
              </a:endParaRPr>
            </a:p>
          </p:txBody>
        </p:sp>
        <p:sp>
          <p:nvSpPr>
            <p:cNvPr id="23" name="Výseč 22"/>
            <p:cNvSpPr/>
            <p:nvPr/>
          </p:nvSpPr>
          <p:spPr>
            <a:xfrm rot="16200000">
              <a:off x="6516216" y="4414725"/>
              <a:ext cx="2223139" cy="2223139"/>
            </a:xfrm>
            <a:prstGeom prst="pie">
              <a:avLst>
                <a:gd name="adj1" fmla="val 10805447"/>
                <a:gd name="adj2" fmla="val 16200000"/>
              </a:avLst>
            </a:prstGeom>
            <a:solidFill>
              <a:srgbClr val="FFFF0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solidFill>
                  <a:prstClr val="black"/>
                </a:solidFill>
              </a:endParaRPr>
            </a:p>
          </p:txBody>
        </p:sp>
        <p:sp>
          <p:nvSpPr>
            <p:cNvPr id="24" name="Výseč 23"/>
            <p:cNvSpPr/>
            <p:nvPr/>
          </p:nvSpPr>
          <p:spPr>
            <a:xfrm>
              <a:off x="6516216" y="4431714"/>
              <a:ext cx="2223139" cy="2223139"/>
            </a:xfrm>
            <a:prstGeom prst="pie">
              <a:avLst>
                <a:gd name="adj1" fmla="val 10805447"/>
                <a:gd name="adj2" fmla="val 16200000"/>
              </a:avLst>
            </a:prstGeom>
            <a:solidFill>
              <a:srgbClr val="00990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solidFill>
                  <a:prstClr val="black"/>
                </a:solidFill>
              </a:endParaRPr>
            </a:p>
          </p:txBody>
        </p:sp>
      </p:grpSp>
    </p:spTree>
    <p:extLst>
      <p:ext uri="{BB962C8B-B14F-4D97-AF65-F5344CB8AC3E}">
        <p14:creationId xmlns:p14="http://schemas.microsoft.com/office/powerpoint/2010/main" val="2020057481"/>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12"/>
                    </p:tgtEl>
                  </p:cond>
                </p:stCondLst>
                <p:endSync evt="end" delay="0">
                  <p:rtn val="all"/>
                </p:endSync>
                <p:childTnLst>
                  <p:par>
                    <p:cTn id="3" fill="hold">
                      <p:stCondLst>
                        <p:cond delay="0"/>
                      </p:stCondLst>
                      <p:childTnLst>
                        <p:par>
                          <p:cTn id="4" fill="hold">
                            <p:stCondLst>
                              <p:cond delay="0"/>
                            </p:stCondLst>
                            <p:childTnLst>
                              <p:par>
                                <p:cTn id="5" presetID="26" presetClass="emph" presetSubtype="0" fill="hold" nodeType="clickEffect">
                                  <p:stCondLst>
                                    <p:cond delay="0"/>
                                  </p:stCondLst>
                                  <p:childTnLst>
                                    <p:animEffect transition="out" filter="fade">
                                      <p:cBhvr>
                                        <p:cTn id="6" dur="2000" tmFilter="0, 0; .2, .5; .8, .5; 1, 0"/>
                                        <p:tgtEl>
                                          <p:spTgt spid="12"/>
                                        </p:tgtEl>
                                      </p:cBhvr>
                                    </p:animEffect>
                                    <p:animScale>
                                      <p:cBhvr>
                                        <p:cTn id="7" dur="1000" autoRev="1" fill="hold"/>
                                        <p:tgtEl>
                                          <p:spTgt spid="12"/>
                                        </p:tgtEl>
                                      </p:cBhvr>
                                      <p:by x="105000" y="105000"/>
                                    </p:animScale>
                                  </p:childTnLst>
                                </p:cTn>
                              </p:par>
                              <p:par>
                                <p:cTn id="8" presetID="1" presetClass="mediacall" presetSubtype="0" fill="hold" nodeType="withEffect">
                                  <p:stCondLst>
                                    <p:cond delay="0"/>
                                  </p:stCondLst>
                                  <p:childTnLst>
                                    <p:cmd type="call" cmd="playFrom(0.0)">
                                      <p:cBhvr>
                                        <p:cTn id="9" dur="3829" fill="hold"/>
                                        <p:tgtEl>
                                          <p:spTgt spid="5"/>
                                        </p:tgtEl>
                                      </p:cBhvr>
                                    </p:cmd>
                                  </p:childTnLst>
                                </p:cTn>
                              </p:par>
                            </p:childTnLst>
                          </p:cTn>
                        </p:par>
                      </p:childTnLst>
                    </p:cTn>
                  </p:par>
                </p:childTnLst>
              </p:cTn>
              <p:nextCondLst>
                <p:cond evt="onClick" delay="0">
                  <p:tgtEl>
                    <p:spTgt spid="12"/>
                  </p:tgtEl>
                </p:cond>
              </p:nextCondLst>
            </p:seq>
            <p:audio>
              <p:cMediaNode vol="80000">
                <p:cTn id="10" fill="hold" display="0">
                  <p:stCondLst>
                    <p:cond delay="indefinite"/>
                  </p:stCondLst>
                  <p:endCondLst>
                    <p:cond evt="onStopAudio" delay="0">
                      <p:tgtEl>
                        <p:sldTgt/>
                      </p:tgtEl>
                    </p:cond>
                  </p:endCondLst>
                </p:cTn>
                <p:tgtEl>
                  <p:spTgt spid="5"/>
                </p:tgtEl>
              </p:cMediaNode>
            </p:audio>
            <p:audio>
              <p:cMediaNode vol="80000">
                <p:cTn id="11" fill="hold" display="0">
                  <p:stCondLst>
                    <p:cond delay="indefinite"/>
                  </p:stCondLst>
                  <p:endCondLst>
                    <p:cond evt="onStopAudio" delay="0">
                      <p:tgtEl>
                        <p:sldTgt/>
                      </p:tgtEl>
                    </p:cond>
                  </p:endCondLst>
                </p:cTn>
                <p:tgtEl>
                  <p:spTgt spid="6"/>
                </p:tgtEl>
              </p:cMediaNode>
            </p:audio>
            <p:seq concurrent="1" nextAc="seek">
              <p:cTn id="12" restart="whenNotActive" fill="hold" evtFilter="cancelBubble" nodeType="interactiveSeq">
                <p:stCondLst>
                  <p:cond evt="onClick" delay="0">
                    <p:tgtEl>
                      <p:spTgt spid="4"/>
                    </p:tgtEl>
                  </p:cond>
                </p:stCondLst>
                <p:endSync evt="end" delay="0">
                  <p:rtn val="all"/>
                </p:endSync>
                <p:childTnLst>
                  <p:par>
                    <p:cTn id="13" fill="hold">
                      <p:stCondLst>
                        <p:cond delay="0"/>
                      </p:stCondLst>
                      <p:childTnLst>
                        <p:par>
                          <p:cTn id="14" fill="hold">
                            <p:stCondLst>
                              <p:cond delay="0"/>
                            </p:stCondLst>
                            <p:childTnLst>
                              <p:par>
                                <p:cTn id="15" presetID="1" presetClass="mediacall" presetSubtype="0" fill="hold" nodeType="clickEffect">
                                  <p:stCondLst>
                                    <p:cond delay="0"/>
                                  </p:stCondLst>
                                  <p:childTnLst>
                                    <p:cmd type="call" cmd="playFrom(0.0)">
                                      <p:cBhvr>
                                        <p:cTn id="16" dur="5684" fill="hold"/>
                                        <p:tgtEl>
                                          <p:spTgt spid="6"/>
                                        </p:tgtEl>
                                      </p:cBhvr>
                                    </p:cmd>
                                  </p:childTnLst>
                                </p:cTn>
                              </p:par>
                            </p:childTnLst>
                          </p:cTn>
                        </p:par>
                      </p:childTnLst>
                    </p:cTn>
                  </p:par>
                </p:childTnLst>
              </p:cTn>
              <p:nextCondLst>
                <p:cond evt="onClick" delay="0">
                  <p:tgtEl>
                    <p:spTgt spid="4"/>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grpSp>
        <p:nvGrpSpPr>
          <p:cNvPr id="9" name="Skupina 8"/>
          <p:cNvGrpSpPr/>
          <p:nvPr/>
        </p:nvGrpSpPr>
        <p:grpSpPr>
          <a:xfrm>
            <a:off x="2525856" y="188640"/>
            <a:ext cx="3888430" cy="3888432"/>
            <a:chOff x="323528" y="4473595"/>
            <a:chExt cx="2223140" cy="2223141"/>
          </a:xfrm>
        </p:grpSpPr>
        <p:sp>
          <p:nvSpPr>
            <p:cNvPr id="10" name="Výseč 9"/>
            <p:cNvSpPr/>
            <p:nvPr/>
          </p:nvSpPr>
          <p:spPr>
            <a:xfrm flipH="1">
              <a:off x="323529" y="4473595"/>
              <a:ext cx="2223139" cy="2223139"/>
            </a:xfrm>
            <a:prstGeom prst="pie">
              <a:avLst>
                <a:gd name="adj1" fmla="val 10805447"/>
                <a:gd name="adj2" fmla="val 16200000"/>
              </a:avLst>
            </a:prstGeom>
            <a:solidFill>
              <a:srgbClr val="00CC0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solidFill>
                  <a:prstClr val="black"/>
                </a:solidFill>
              </a:endParaRPr>
            </a:p>
          </p:txBody>
        </p:sp>
        <p:sp>
          <p:nvSpPr>
            <p:cNvPr id="11" name="Výseč 10"/>
            <p:cNvSpPr/>
            <p:nvPr/>
          </p:nvSpPr>
          <p:spPr>
            <a:xfrm rot="10800000">
              <a:off x="323529" y="4473597"/>
              <a:ext cx="2223139" cy="2223139"/>
            </a:xfrm>
            <a:prstGeom prst="pie">
              <a:avLst>
                <a:gd name="adj1" fmla="val 10805447"/>
                <a:gd name="adj2" fmla="val 16200000"/>
              </a:avLst>
            </a:prstGeom>
            <a:solidFill>
              <a:srgbClr val="FF000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solidFill>
                  <a:prstClr val="black"/>
                </a:solidFill>
              </a:endParaRPr>
            </a:p>
          </p:txBody>
        </p:sp>
        <p:sp>
          <p:nvSpPr>
            <p:cNvPr id="12" name="Výseč 11"/>
            <p:cNvSpPr/>
            <p:nvPr/>
          </p:nvSpPr>
          <p:spPr>
            <a:xfrm rot="16200000">
              <a:off x="323528" y="4473596"/>
              <a:ext cx="2223139" cy="2223139"/>
            </a:xfrm>
            <a:prstGeom prst="pie">
              <a:avLst>
                <a:gd name="adj1" fmla="val 10805447"/>
                <a:gd name="adj2" fmla="val 16200000"/>
              </a:avLst>
            </a:prstGeom>
            <a:solidFill>
              <a:srgbClr val="FF000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solidFill>
                  <a:prstClr val="black"/>
                </a:solidFill>
              </a:endParaRPr>
            </a:p>
          </p:txBody>
        </p:sp>
        <p:sp>
          <p:nvSpPr>
            <p:cNvPr id="13" name="Výseč 12"/>
            <p:cNvSpPr/>
            <p:nvPr/>
          </p:nvSpPr>
          <p:spPr>
            <a:xfrm>
              <a:off x="323529" y="4473597"/>
              <a:ext cx="2223139" cy="2223139"/>
            </a:xfrm>
            <a:prstGeom prst="pie">
              <a:avLst>
                <a:gd name="adj1" fmla="val 10805447"/>
                <a:gd name="adj2" fmla="val 16200000"/>
              </a:avLst>
            </a:prstGeom>
            <a:solidFill>
              <a:srgbClr val="00B0F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solidFill>
                  <a:prstClr val="black"/>
                </a:solidFill>
              </a:endParaRPr>
            </a:p>
          </p:txBody>
        </p:sp>
      </p:grpSp>
      <p:sp>
        <p:nvSpPr>
          <p:cNvPr id="22" name="Tlačítko akce: Vlastní 21">
            <a:hlinkClick r:id="" action="ppaction://noaction" highlightClick="1"/>
          </p:cNvPr>
          <p:cNvSpPr/>
          <p:nvPr/>
        </p:nvSpPr>
        <p:spPr>
          <a:xfrm>
            <a:off x="0" y="0"/>
            <a:ext cx="9144000" cy="6858000"/>
          </a:xfrm>
          <a:prstGeom prst="actionButtonBlank">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pic>
        <p:nvPicPr>
          <p:cNvPr id="21" name="nene.zkus to ještě jednou.mp3">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7322987" y="5258693"/>
            <a:ext cx="609600" cy="609600"/>
          </a:xfrm>
          <a:prstGeom prst="rect">
            <a:avLst/>
          </a:prstGeom>
        </p:spPr>
      </p:pic>
      <p:pic>
        <p:nvPicPr>
          <p:cNvPr id="20" name="ano. výborně.mp3">
            <a:hlinkClick r:id="" action="ppaction://media"/>
          </p:cNvPr>
          <p:cNvPicPr>
            <a:picLocks noChangeAspect="1"/>
          </p:cNvPicPr>
          <p:nvPr>
            <a:audioFile r:link="rId4"/>
            <p:extLst>
              <p:ext uri="{DAA4B4D4-6D71-4841-9C94-3DE7FCFB9230}">
                <p14:media xmlns:p14="http://schemas.microsoft.com/office/powerpoint/2010/main" r:embed="rId3"/>
              </p:ext>
            </p:extLst>
          </p:nvPr>
        </p:nvPicPr>
        <p:blipFill>
          <a:blip r:embed="rId6"/>
          <a:stretch>
            <a:fillRect/>
          </a:stretch>
        </p:blipFill>
        <p:spPr>
          <a:xfrm>
            <a:off x="1130297" y="5258693"/>
            <a:ext cx="609600" cy="609600"/>
          </a:xfrm>
          <a:prstGeom prst="rect">
            <a:avLst/>
          </a:prstGeom>
        </p:spPr>
      </p:pic>
      <p:cxnSp>
        <p:nvCxnSpPr>
          <p:cNvPr id="2" name="Přímá spojnice 1"/>
          <p:cNvCxnSpPr/>
          <p:nvPr/>
        </p:nvCxnSpPr>
        <p:spPr>
          <a:xfrm>
            <a:off x="0" y="4263574"/>
            <a:ext cx="9144000" cy="0"/>
          </a:xfrm>
          <a:prstGeom prst="line">
            <a:avLst/>
          </a:prstGeom>
          <a:ln w="57150">
            <a:solidFill>
              <a:schemeClr val="bg1"/>
            </a:solidFill>
          </a:ln>
        </p:spPr>
        <p:style>
          <a:lnRef idx="1">
            <a:schemeClr val="accent1"/>
          </a:lnRef>
          <a:fillRef idx="0">
            <a:schemeClr val="accent1"/>
          </a:fillRef>
          <a:effectRef idx="0">
            <a:schemeClr val="accent1"/>
          </a:effectRef>
          <a:fontRef idx="minor">
            <a:schemeClr val="tx1"/>
          </a:fontRef>
        </p:style>
      </p:cxnSp>
      <p:grpSp>
        <p:nvGrpSpPr>
          <p:cNvPr id="8" name="Skupina 7"/>
          <p:cNvGrpSpPr/>
          <p:nvPr/>
        </p:nvGrpSpPr>
        <p:grpSpPr>
          <a:xfrm>
            <a:off x="323528" y="4473595"/>
            <a:ext cx="2223140" cy="2223141"/>
            <a:chOff x="323528" y="4473595"/>
            <a:chExt cx="2223140" cy="2223141"/>
          </a:xfrm>
        </p:grpSpPr>
        <p:sp>
          <p:nvSpPr>
            <p:cNvPr id="4" name="Výseč 3"/>
            <p:cNvSpPr/>
            <p:nvPr/>
          </p:nvSpPr>
          <p:spPr>
            <a:xfrm flipH="1">
              <a:off x="323529" y="4473595"/>
              <a:ext cx="2223139" cy="2223139"/>
            </a:xfrm>
            <a:prstGeom prst="pie">
              <a:avLst>
                <a:gd name="adj1" fmla="val 10805447"/>
                <a:gd name="adj2" fmla="val 16200000"/>
              </a:avLst>
            </a:prstGeom>
            <a:solidFill>
              <a:srgbClr val="00CC0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solidFill>
                  <a:prstClr val="black"/>
                </a:solidFill>
              </a:endParaRPr>
            </a:p>
          </p:txBody>
        </p:sp>
        <p:sp>
          <p:nvSpPr>
            <p:cNvPr id="5" name="Výseč 4"/>
            <p:cNvSpPr/>
            <p:nvPr/>
          </p:nvSpPr>
          <p:spPr>
            <a:xfrm rot="10800000">
              <a:off x="323529" y="4473597"/>
              <a:ext cx="2223139" cy="2223139"/>
            </a:xfrm>
            <a:prstGeom prst="pie">
              <a:avLst>
                <a:gd name="adj1" fmla="val 10805447"/>
                <a:gd name="adj2" fmla="val 16200000"/>
              </a:avLst>
            </a:prstGeom>
            <a:solidFill>
              <a:srgbClr val="FF000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solidFill>
                  <a:prstClr val="black"/>
                </a:solidFill>
              </a:endParaRPr>
            </a:p>
          </p:txBody>
        </p:sp>
        <p:sp>
          <p:nvSpPr>
            <p:cNvPr id="6" name="Výseč 5"/>
            <p:cNvSpPr/>
            <p:nvPr/>
          </p:nvSpPr>
          <p:spPr>
            <a:xfrm rot="16200000">
              <a:off x="323528" y="4473596"/>
              <a:ext cx="2223139" cy="2223139"/>
            </a:xfrm>
            <a:prstGeom prst="pie">
              <a:avLst>
                <a:gd name="adj1" fmla="val 10805447"/>
                <a:gd name="adj2" fmla="val 16200000"/>
              </a:avLst>
            </a:prstGeom>
            <a:solidFill>
              <a:srgbClr val="FF000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solidFill>
                  <a:prstClr val="black"/>
                </a:solidFill>
              </a:endParaRPr>
            </a:p>
          </p:txBody>
        </p:sp>
        <p:sp>
          <p:nvSpPr>
            <p:cNvPr id="7" name="Výseč 6"/>
            <p:cNvSpPr/>
            <p:nvPr/>
          </p:nvSpPr>
          <p:spPr>
            <a:xfrm>
              <a:off x="323529" y="4473597"/>
              <a:ext cx="2223139" cy="2223139"/>
            </a:xfrm>
            <a:prstGeom prst="pie">
              <a:avLst>
                <a:gd name="adj1" fmla="val 10805447"/>
                <a:gd name="adj2" fmla="val 16200000"/>
              </a:avLst>
            </a:prstGeom>
            <a:solidFill>
              <a:srgbClr val="00B0F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solidFill>
                  <a:prstClr val="black"/>
                </a:solidFill>
              </a:endParaRPr>
            </a:p>
          </p:txBody>
        </p:sp>
      </p:grpSp>
      <p:grpSp>
        <p:nvGrpSpPr>
          <p:cNvPr id="19" name="Skupina 18"/>
          <p:cNvGrpSpPr/>
          <p:nvPr/>
        </p:nvGrpSpPr>
        <p:grpSpPr>
          <a:xfrm>
            <a:off x="6516216" y="4451924"/>
            <a:ext cx="2223141" cy="2223142"/>
            <a:chOff x="6414284" y="4473594"/>
            <a:chExt cx="2223141" cy="2223142"/>
          </a:xfrm>
        </p:grpSpPr>
        <p:sp>
          <p:nvSpPr>
            <p:cNvPr id="15" name="Výseč 14"/>
            <p:cNvSpPr/>
            <p:nvPr/>
          </p:nvSpPr>
          <p:spPr>
            <a:xfrm flipH="1">
              <a:off x="6414286" y="4473595"/>
              <a:ext cx="2223139" cy="2223139"/>
            </a:xfrm>
            <a:prstGeom prst="pie">
              <a:avLst>
                <a:gd name="adj1" fmla="val 10805447"/>
                <a:gd name="adj2" fmla="val 16200000"/>
              </a:avLst>
            </a:prstGeom>
            <a:solidFill>
              <a:srgbClr val="00CC0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solidFill>
                  <a:prstClr val="black"/>
                </a:solidFill>
              </a:endParaRPr>
            </a:p>
          </p:txBody>
        </p:sp>
        <p:sp>
          <p:nvSpPr>
            <p:cNvPr id="16" name="Výseč 15"/>
            <p:cNvSpPr/>
            <p:nvPr/>
          </p:nvSpPr>
          <p:spPr>
            <a:xfrm rot="10800000">
              <a:off x="6414286" y="4473597"/>
              <a:ext cx="2223139" cy="2223139"/>
            </a:xfrm>
            <a:prstGeom prst="pie">
              <a:avLst>
                <a:gd name="adj1" fmla="val 10805447"/>
                <a:gd name="adj2" fmla="val 16200000"/>
              </a:avLst>
            </a:prstGeom>
            <a:solidFill>
              <a:srgbClr val="00B0F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solidFill>
                  <a:prstClr val="black"/>
                </a:solidFill>
              </a:endParaRPr>
            </a:p>
          </p:txBody>
        </p:sp>
        <p:sp>
          <p:nvSpPr>
            <p:cNvPr id="17" name="Výseč 16"/>
            <p:cNvSpPr/>
            <p:nvPr/>
          </p:nvSpPr>
          <p:spPr>
            <a:xfrm rot="16200000">
              <a:off x="6414285" y="4473596"/>
              <a:ext cx="2223139" cy="2223139"/>
            </a:xfrm>
            <a:prstGeom prst="pie">
              <a:avLst>
                <a:gd name="adj1" fmla="val 10805447"/>
                <a:gd name="adj2" fmla="val 16200000"/>
              </a:avLst>
            </a:prstGeom>
            <a:solidFill>
              <a:srgbClr val="00CC0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solidFill>
                  <a:prstClr val="black"/>
                </a:solidFill>
              </a:endParaRPr>
            </a:p>
          </p:txBody>
        </p:sp>
        <p:sp>
          <p:nvSpPr>
            <p:cNvPr id="18" name="Výseč 17"/>
            <p:cNvSpPr/>
            <p:nvPr/>
          </p:nvSpPr>
          <p:spPr>
            <a:xfrm>
              <a:off x="6414284" y="4473594"/>
              <a:ext cx="2223139" cy="2223139"/>
            </a:xfrm>
            <a:prstGeom prst="pie">
              <a:avLst>
                <a:gd name="adj1" fmla="val 10805447"/>
                <a:gd name="adj2" fmla="val 16200000"/>
              </a:avLst>
            </a:prstGeom>
            <a:solidFill>
              <a:srgbClr val="FF000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solidFill>
                  <a:prstClr val="black"/>
                </a:solidFill>
              </a:endParaRPr>
            </a:p>
          </p:txBody>
        </p:sp>
      </p:grpSp>
    </p:spTree>
    <p:extLst>
      <p:ext uri="{BB962C8B-B14F-4D97-AF65-F5344CB8AC3E}">
        <p14:creationId xmlns:p14="http://schemas.microsoft.com/office/powerpoint/2010/main" val="1477062731"/>
      </p:ext>
    </p:extLst>
  </p:cSld>
  <p:clrMapOvr>
    <a:masterClrMapping/>
  </p:clrMapOvr>
  <p:timing>
    <p:tnLst>
      <p:par>
        <p:cTn id="1" dur="indefinite" restart="never" nodeType="tmRoot">
          <p:childTnLst>
            <p:audio>
              <p:cMediaNode vol="80000">
                <p:cTn id="2" fill="hold" display="0">
                  <p:stCondLst>
                    <p:cond delay="indefinite"/>
                  </p:stCondLst>
                  <p:endCondLst>
                    <p:cond evt="onStopAudio" delay="0">
                      <p:tgtEl>
                        <p:sldTgt/>
                      </p:tgtEl>
                    </p:cond>
                  </p:endCondLst>
                </p:cTn>
                <p:tgtEl>
                  <p:spTgt spid="20"/>
                </p:tgtEl>
              </p:cMediaNode>
            </p:audio>
            <p:audio>
              <p:cMediaNode vol="80000">
                <p:cTn id="3" fill="hold" display="0">
                  <p:stCondLst>
                    <p:cond delay="indefinite"/>
                  </p:stCondLst>
                  <p:endCondLst>
                    <p:cond evt="onStopAudio" delay="0">
                      <p:tgtEl>
                        <p:sldTgt/>
                      </p:tgtEl>
                    </p:cond>
                  </p:endCondLst>
                </p:cTn>
                <p:tgtEl>
                  <p:spTgt spid="21"/>
                </p:tgtEl>
              </p:cMediaNode>
            </p:audio>
            <p:seq concurrent="1" nextAc="seek">
              <p:cTn id="4" restart="whenNotActive" fill="hold" evtFilter="cancelBubble" nodeType="interactiveSeq">
                <p:stCondLst>
                  <p:cond evt="onClick" delay="0">
                    <p:tgtEl>
                      <p:spTgt spid="19"/>
                    </p:tgtEl>
                  </p:cond>
                </p:stCondLst>
                <p:endSync evt="end" delay="0">
                  <p:rtn val="all"/>
                </p:endSync>
                <p:childTnLst>
                  <p:par>
                    <p:cTn id="5" fill="hold">
                      <p:stCondLst>
                        <p:cond delay="0"/>
                      </p:stCondLst>
                      <p:childTnLst>
                        <p:par>
                          <p:cTn id="6" fill="hold">
                            <p:stCondLst>
                              <p:cond delay="0"/>
                            </p:stCondLst>
                            <p:childTnLst>
                              <p:par>
                                <p:cTn id="7" presetID="1" presetClass="mediacall" presetSubtype="0" fill="hold" nodeType="clickEffect">
                                  <p:stCondLst>
                                    <p:cond delay="0"/>
                                  </p:stCondLst>
                                  <p:childTnLst>
                                    <p:cmd type="call" cmd="playFrom(0.0)">
                                      <p:cBhvr>
                                        <p:cTn id="8" dur="5684" fill="hold"/>
                                        <p:tgtEl>
                                          <p:spTgt spid="21"/>
                                        </p:tgtEl>
                                      </p:cBhvr>
                                    </p:cmd>
                                  </p:childTnLst>
                                </p:cTn>
                              </p:par>
                            </p:childTnLst>
                          </p:cTn>
                        </p:par>
                      </p:childTnLst>
                    </p:cTn>
                  </p:par>
                </p:childTnLst>
              </p:cTn>
              <p:nextCondLst>
                <p:cond evt="onClick" delay="0">
                  <p:tgtEl>
                    <p:spTgt spid="19"/>
                  </p:tgtEl>
                </p:cond>
              </p:nextCondLst>
            </p:seq>
            <p:seq concurrent="1" nextAc="seek">
              <p:cTn id="9" restart="whenNotActive" fill="hold" evtFilter="cancelBubble" nodeType="interactiveSeq">
                <p:stCondLst>
                  <p:cond evt="onClick" delay="0">
                    <p:tgtEl>
                      <p:spTgt spid="8"/>
                    </p:tgtEl>
                  </p:cond>
                </p:stCondLst>
                <p:endSync evt="end" delay="0">
                  <p:rtn val="all"/>
                </p:endSync>
                <p:childTnLst>
                  <p:par>
                    <p:cTn id="10" fill="hold">
                      <p:stCondLst>
                        <p:cond delay="0"/>
                      </p:stCondLst>
                      <p:childTnLst>
                        <p:par>
                          <p:cTn id="11" fill="hold">
                            <p:stCondLst>
                              <p:cond delay="0"/>
                            </p:stCondLst>
                            <p:childTnLst>
                              <p:par>
                                <p:cTn id="12" presetID="26" presetClass="emph" presetSubtype="0" fill="hold" nodeType="clickEffect">
                                  <p:stCondLst>
                                    <p:cond delay="0"/>
                                  </p:stCondLst>
                                  <p:childTnLst>
                                    <p:animEffect transition="out" filter="fade">
                                      <p:cBhvr>
                                        <p:cTn id="13" dur="2000" tmFilter="0, 0; .2, .5; .8, .5; 1, 0"/>
                                        <p:tgtEl>
                                          <p:spTgt spid="8"/>
                                        </p:tgtEl>
                                      </p:cBhvr>
                                    </p:animEffect>
                                    <p:animScale>
                                      <p:cBhvr>
                                        <p:cTn id="14" dur="1000" autoRev="1" fill="hold"/>
                                        <p:tgtEl>
                                          <p:spTgt spid="8"/>
                                        </p:tgtEl>
                                      </p:cBhvr>
                                      <p:by x="105000" y="105000"/>
                                    </p:animScale>
                                  </p:childTnLst>
                                </p:cTn>
                              </p:par>
                              <p:par>
                                <p:cTn id="15" presetID="1" presetClass="mediacall" presetSubtype="0" fill="hold" nodeType="withEffect">
                                  <p:stCondLst>
                                    <p:cond delay="0"/>
                                  </p:stCondLst>
                                  <p:childTnLst>
                                    <p:cmd type="call" cmd="playFrom(0.0)">
                                      <p:cBhvr>
                                        <p:cTn id="16" dur="3829" fill="hold"/>
                                        <p:tgtEl>
                                          <p:spTgt spid="20"/>
                                        </p:tgtEl>
                                      </p:cBhvr>
                                    </p:cmd>
                                  </p:childTnLst>
                                </p:cTn>
                              </p:par>
                            </p:childTnLst>
                          </p:cTn>
                        </p:par>
                      </p:childTnLst>
                    </p:cTn>
                  </p:par>
                </p:childTnLst>
              </p:cTn>
              <p:nextCondLst>
                <p:cond evt="onClick" delay="0">
                  <p:tgtEl>
                    <p:spTgt spid="8"/>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grpSp>
        <p:nvGrpSpPr>
          <p:cNvPr id="16" name="Skupina 15"/>
          <p:cNvGrpSpPr/>
          <p:nvPr/>
        </p:nvGrpSpPr>
        <p:grpSpPr>
          <a:xfrm>
            <a:off x="2813173" y="116632"/>
            <a:ext cx="3703043" cy="3703045"/>
            <a:chOff x="1547663" y="2636910"/>
            <a:chExt cx="2223140" cy="2223141"/>
          </a:xfrm>
        </p:grpSpPr>
        <p:sp>
          <p:nvSpPr>
            <p:cNvPr id="17" name="Výseč 16"/>
            <p:cNvSpPr/>
            <p:nvPr/>
          </p:nvSpPr>
          <p:spPr>
            <a:xfrm flipH="1">
              <a:off x="1547664" y="2636910"/>
              <a:ext cx="2223139" cy="2223139"/>
            </a:xfrm>
            <a:prstGeom prst="pie">
              <a:avLst>
                <a:gd name="adj1" fmla="val 10805447"/>
                <a:gd name="adj2" fmla="val 16200000"/>
              </a:avLst>
            </a:prstGeom>
            <a:solidFill>
              <a:schemeClr val="bg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solidFill>
                  <a:prstClr val="black"/>
                </a:solidFill>
              </a:endParaRPr>
            </a:p>
          </p:txBody>
        </p:sp>
        <p:sp>
          <p:nvSpPr>
            <p:cNvPr id="18" name="Výseč 17"/>
            <p:cNvSpPr/>
            <p:nvPr/>
          </p:nvSpPr>
          <p:spPr>
            <a:xfrm rot="10800000">
              <a:off x="1547664" y="2636912"/>
              <a:ext cx="2223139" cy="2223139"/>
            </a:xfrm>
            <a:prstGeom prst="pie">
              <a:avLst>
                <a:gd name="adj1" fmla="val 10805447"/>
                <a:gd name="adj2" fmla="val 16200000"/>
              </a:avLst>
            </a:prstGeom>
            <a:solidFill>
              <a:srgbClr val="FF000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solidFill>
                  <a:prstClr val="black"/>
                </a:solidFill>
              </a:endParaRPr>
            </a:p>
          </p:txBody>
        </p:sp>
        <p:sp>
          <p:nvSpPr>
            <p:cNvPr id="19" name="Výseč 18"/>
            <p:cNvSpPr/>
            <p:nvPr/>
          </p:nvSpPr>
          <p:spPr>
            <a:xfrm rot="16200000">
              <a:off x="1547663" y="2636911"/>
              <a:ext cx="2223139" cy="2223139"/>
            </a:xfrm>
            <a:prstGeom prst="pie">
              <a:avLst>
                <a:gd name="adj1" fmla="val 10805447"/>
                <a:gd name="adj2" fmla="val 16200000"/>
              </a:avLst>
            </a:prstGeom>
            <a:solidFill>
              <a:srgbClr val="00B0F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solidFill>
                  <a:prstClr val="black"/>
                </a:solidFill>
              </a:endParaRPr>
            </a:p>
          </p:txBody>
        </p:sp>
        <p:sp>
          <p:nvSpPr>
            <p:cNvPr id="20" name="Výseč 19"/>
            <p:cNvSpPr/>
            <p:nvPr/>
          </p:nvSpPr>
          <p:spPr>
            <a:xfrm>
              <a:off x="1547664" y="2636912"/>
              <a:ext cx="2223139" cy="2223139"/>
            </a:xfrm>
            <a:prstGeom prst="pie">
              <a:avLst>
                <a:gd name="adj1" fmla="val 10805447"/>
                <a:gd name="adj2" fmla="val 16200000"/>
              </a:avLst>
            </a:prstGeom>
            <a:solidFill>
              <a:schemeClr val="bg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solidFill>
                  <a:prstClr val="black"/>
                </a:solidFill>
              </a:endParaRPr>
            </a:p>
          </p:txBody>
        </p:sp>
      </p:grpSp>
      <p:sp>
        <p:nvSpPr>
          <p:cNvPr id="30" name="Tlačítko akce: Vlastní 29">
            <a:hlinkClick r:id="" action="ppaction://noaction" highlightClick="1"/>
          </p:cNvPr>
          <p:cNvSpPr/>
          <p:nvPr/>
        </p:nvSpPr>
        <p:spPr>
          <a:xfrm>
            <a:off x="0" y="0"/>
            <a:ext cx="9144000" cy="6858000"/>
          </a:xfrm>
          <a:prstGeom prst="actionButtonBlank">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pic>
        <p:nvPicPr>
          <p:cNvPr id="29" name="ano. výborně.mp3">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7322986" y="5171871"/>
            <a:ext cx="609600" cy="609600"/>
          </a:xfrm>
          <a:prstGeom prst="rect">
            <a:avLst/>
          </a:prstGeom>
        </p:spPr>
      </p:pic>
      <p:pic>
        <p:nvPicPr>
          <p:cNvPr id="28" name="nene.zkus to ještě jednou.mp3">
            <a:hlinkClick r:id="" action="ppaction://media"/>
          </p:cNvPr>
          <p:cNvPicPr>
            <a:picLocks noChangeAspect="1"/>
          </p:cNvPicPr>
          <p:nvPr>
            <a:audioFile r:link="rId4"/>
            <p:extLst>
              <p:ext uri="{DAA4B4D4-6D71-4841-9C94-3DE7FCFB9230}">
                <p14:media xmlns:p14="http://schemas.microsoft.com/office/powerpoint/2010/main" r:embed="rId3"/>
              </p:ext>
            </p:extLst>
          </p:nvPr>
        </p:nvPicPr>
        <p:blipFill>
          <a:blip r:embed="rId6"/>
          <a:stretch>
            <a:fillRect/>
          </a:stretch>
        </p:blipFill>
        <p:spPr>
          <a:xfrm>
            <a:off x="1274315" y="5171871"/>
            <a:ext cx="609600" cy="609600"/>
          </a:xfrm>
          <a:prstGeom prst="rect">
            <a:avLst/>
          </a:prstGeom>
        </p:spPr>
      </p:pic>
      <p:grpSp>
        <p:nvGrpSpPr>
          <p:cNvPr id="15" name="Skupina 14"/>
          <p:cNvGrpSpPr/>
          <p:nvPr/>
        </p:nvGrpSpPr>
        <p:grpSpPr>
          <a:xfrm>
            <a:off x="6516216" y="4365102"/>
            <a:ext cx="2223140" cy="2223141"/>
            <a:chOff x="1547663" y="2636910"/>
            <a:chExt cx="2223140" cy="2223141"/>
          </a:xfrm>
        </p:grpSpPr>
        <p:sp>
          <p:nvSpPr>
            <p:cNvPr id="11" name="Výseč 10"/>
            <p:cNvSpPr/>
            <p:nvPr/>
          </p:nvSpPr>
          <p:spPr>
            <a:xfrm flipH="1">
              <a:off x="1547664" y="2636910"/>
              <a:ext cx="2223139" cy="2223139"/>
            </a:xfrm>
            <a:prstGeom prst="pie">
              <a:avLst>
                <a:gd name="adj1" fmla="val 10805447"/>
                <a:gd name="adj2" fmla="val 16200000"/>
              </a:avLst>
            </a:prstGeom>
            <a:solidFill>
              <a:schemeClr val="bg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solidFill>
                  <a:prstClr val="black"/>
                </a:solidFill>
              </a:endParaRPr>
            </a:p>
          </p:txBody>
        </p:sp>
        <p:sp>
          <p:nvSpPr>
            <p:cNvPr id="12" name="Výseč 11"/>
            <p:cNvSpPr/>
            <p:nvPr/>
          </p:nvSpPr>
          <p:spPr>
            <a:xfrm rot="10800000">
              <a:off x="1547664" y="2636912"/>
              <a:ext cx="2223139" cy="2223139"/>
            </a:xfrm>
            <a:prstGeom prst="pie">
              <a:avLst>
                <a:gd name="adj1" fmla="val 10805447"/>
                <a:gd name="adj2" fmla="val 16200000"/>
              </a:avLst>
            </a:prstGeom>
            <a:solidFill>
              <a:srgbClr val="FF000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solidFill>
                  <a:prstClr val="black"/>
                </a:solidFill>
              </a:endParaRPr>
            </a:p>
          </p:txBody>
        </p:sp>
        <p:sp>
          <p:nvSpPr>
            <p:cNvPr id="13" name="Výseč 12"/>
            <p:cNvSpPr/>
            <p:nvPr/>
          </p:nvSpPr>
          <p:spPr>
            <a:xfrm rot="16200000">
              <a:off x="1547663" y="2636911"/>
              <a:ext cx="2223139" cy="2223139"/>
            </a:xfrm>
            <a:prstGeom prst="pie">
              <a:avLst>
                <a:gd name="adj1" fmla="val 10805447"/>
                <a:gd name="adj2" fmla="val 16200000"/>
              </a:avLst>
            </a:prstGeom>
            <a:solidFill>
              <a:srgbClr val="00B0F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solidFill>
                  <a:prstClr val="black"/>
                </a:solidFill>
              </a:endParaRPr>
            </a:p>
          </p:txBody>
        </p:sp>
        <p:sp>
          <p:nvSpPr>
            <p:cNvPr id="14" name="Výseč 13"/>
            <p:cNvSpPr/>
            <p:nvPr/>
          </p:nvSpPr>
          <p:spPr>
            <a:xfrm>
              <a:off x="1547664" y="2636912"/>
              <a:ext cx="2223139" cy="2223139"/>
            </a:xfrm>
            <a:prstGeom prst="pie">
              <a:avLst>
                <a:gd name="adj1" fmla="val 10805447"/>
                <a:gd name="adj2" fmla="val 16200000"/>
              </a:avLst>
            </a:prstGeom>
            <a:solidFill>
              <a:schemeClr val="bg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solidFill>
                  <a:prstClr val="black"/>
                </a:solidFill>
              </a:endParaRPr>
            </a:p>
          </p:txBody>
        </p:sp>
      </p:grpSp>
      <p:cxnSp>
        <p:nvCxnSpPr>
          <p:cNvPr id="21" name="Přímá spojnice 20"/>
          <p:cNvCxnSpPr/>
          <p:nvPr/>
        </p:nvCxnSpPr>
        <p:spPr>
          <a:xfrm>
            <a:off x="0" y="4077072"/>
            <a:ext cx="9144000" cy="0"/>
          </a:xfrm>
          <a:prstGeom prst="line">
            <a:avLst/>
          </a:prstGeom>
          <a:ln w="57150">
            <a:solidFill>
              <a:schemeClr val="bg1"/>
            </a:solidFill>
          </a:ln>
        </p:spPr>
        <p:style>
          <a:lnRef idx="1">
            <a:schemeClr val="accent1"/>
          </a:lnRef>
          <a:fillRef idx="0">
            <a:schemeClr val="accent1"/>
          </a:fillRef>
          <a:effectRef idx="0">
            <a:schemeClr val="accent1"/>
          </a:effectRef>
          <a:fontRef idx="minor">
            <a:schemeClr val="tx1"/>
          </a:fontRef>
        </p:style>
      </p:cxnSp>
      <p:grpSp>
        <p:nvGrpSpPr>
          <p:cNvPr id="27" name="Skupina 26"/>
          <p:cNvGrpSpPr/>
          <p:nvPr/>
        </p:nvGrpSpPr>
        <p:grpSpPr>
          <a:xfrm rot="16200000">
            <a:off x="467544" y="4365102"/>
            <a:ext cx="2223140" cy="2223141"/>
            <a:chOff x="467544" y="4365102"/>
            <a:chExt cx="2223140" cy="2223141"/>
          </a:xfrm>
        </p:grpSpPr>
        <p:sp>
          <p:nvSpPr>
            <p:cNvPr id="23" name="Výseč 22"/>
            <p:cNvSpPr/>
            <p:nvPr/>
          </p:nvSpPr>
          <p:spPr>
            <a:xfrm flipH="1">
              <a:off x="467545" y="4365102"/>
              <a:ext cx="2223139" cy="2223139"/>
            </a:xfrm>
            <a:prstGeom prst="pie">
              <a:avLst>
                <a:gd name="adj1" fmla="val 10805447"/>
                <a:gd name="adj2" fmla="val 16200000"/>
              </a:avLst>
            </a:prstGeom>
            <a:solidFill>
              <a:srgbClr val="00B0F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solidFill>
                  <a:prstClr val="black"/>
                </a:solidFill>
              </a:endParaRPr>
            </a:p>
          </p:txBody>
        </p:sp>
        <p:sp>
          <p:nvSpPr>
            <p:cNvPr id="24" name="Výseč 23"/>
            <p:cNvSpPr/>
            <p:nvPr/>
          </p:nvSpPr>
          <p:spPr>
            <a:xfrm rot="10800000">
              <a:off x="467545" y="4365104"/>
              <a:ext cx="2223139" cy="2223139"/>
            </a:xfrm>
            <a:prstGeom prst="pie">
              <a:avLst>
                <a:gd name="adj1" fmla="val 10805447"/>
                <a:gd name="adj2" fmla="val 16200000"/>
              </a:avLst>
            </a:prstGeom>
            <a:solidFill>
              <a:srgbClr val="FF000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solidFill>
                  <a:prstClr val="black"/>
                </a:solidFill>
              </a:endParaRPr>
            </a:p>
          </p:txBody>
        </p:sp>
        <p:sp>
          <p:nvSpPr>
            <p:cNvPr id="25" name="Výseč 24"/>
            <p:cNvSpPr/>
            <p:nvPr/>
          </p:nvSpPr>
          <p:spPr>
            <a:xfrm rot="16200000">
              <a:off x="467544" y="4365103"/>
              <a:ext cx="2223139" cy="2223139"/>
            </a:xfrm>
            <a:prstGeom prst="pie">
              <a:avLst>
                <a:gd name="adj1" fmla="val 10805447"/>
                <a:gd name="adj2" fmla="val 16200000"/>
              </a:avLst>
            </a:prstGeom>
            <a:solidFill>
              <a:srgbClr val="00B0F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solidFill>
                  <a:prstClr val="black"/>
                </a:solidFill>
              </a:endParaRPr>
            </a:p>
          </p:txBody>
        </p:sp>
        <p:sp>
          <p:nvSpPr>
            <p:cNvPr id="26" name="Výseč 25"/>
            <p:cNvSpPr/>
            <p:nvPr/>
          </p:nvSpPr>
          <p:spPr>
            <a:xfrm>
              <a:off x="467545" y="4365104"/>
              <a:ext cx="2223139" cy="2223139"/>
            </a:xfrm>
            <a:prstGeom prst="pie">
              <a:avLst>
                <a:gd name="adj1" fmla="val 10805447"/>
                <a:gd name="adj2" fmla="val 16200000"/>
              </a:avLst>
            </a:prstGeom>
            <a:solidFill>
              <a:schemeClr val="bg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solidFill>
                  <a:prstClr val="black"/>
                </a:solidFill>
              </a:endParaRPr>
            </a:p>
          </p:txBody>
        </p:sp>
      </p:grpSp>
    </p:spTree>
    <p:extLst>
      <p:ext uri="{BB962C8B-B14F-4D97-AF65-F5344CB8AC3E}">
        <p14:creationId xmlns:p14="http://schemas.microsoft.com/office/powerpoint/2010/main" val="3987317245"/>
      </p:ext>
    </p:extLst>
  </p:cSld>
  <p:clrMapOvr>
    <a:masterClrMapping/>
  </p:clrMapOvr>
  <p:timing>
    <p:tnLst>
      <p:par>
        <p:cTn id="1" dur="indefinite" restart="never" nodeType="tmRoot">
          <p:childTnLst>
            <p:audio>
              <p:cMediaNode vol="80000">
                <p:cTn id="2" fill="hold" display="0">
                  <p:stCondLst>
                    <p:cond delay="indefinite"/>
                  </p:stCondLst>
                  <p:endCondLst>
                    <p:cond evt="onStopAudio" delay="0">
                      <p:tgtEl>
                        <p:sldTgt/>
                      </p:tgtEl>
                    </p:cond>
                  </p:endCondLst>
                </p:cTn>
                <p:tgtEl>
                  <p:spTgt spid="28"/>
                </p:tgtEl>
              </p:cMediaNode>
            </p:audio>
            <p:seq concurrent="1" nextAc="seek">
              <p:cTn id="3" restart="whenNotActive" fill="hold" evtFilter="cancelBubble" nodeType="interactiveSeq">
                <p:stCondLst>
                  <p:cond evt="onClick" delay="0">
                    <p:tgtEl>
                      <p:spTgt spid="27"/>
                    </p:tgtEl>
                  </p:cond>
                </p:stCondLst>
                <p:endSync evt="end" delay="0">
                  <p:rtn val="all"/>
                </p:endSync>
                <p:childTnLst>
                  <p:par>
                    <p:cTn id="4" fill="hold">
                      <p:stCondLst>
                        <p:cond delay="0"/>
                      </p:stCondLst>
                      <p:childTnLst>
                        <p:par>
                          <p:cTn id="5" fill="hold">
                            <p:stCondLst>
                              <p:cond delay="0"/>
                            </p:stCondLst>
                            <p:childTnLst>
                              <p:par>
                                <p:cTn id="6" presetID="1" presetClass="mediacall" presetSubtype="0" fill="hold" nodeType="clickEffect">
                                  <p:stCondLst>
                                    <p:cond delay="0"/>
                                  </p:stCondLst>
                                  <p:childTnLst>
                                    <p:cmd type="call" cmd="playFrom(0.0)">
                                      <p:cBhvr>
                                        <p:cTn id="7" dur="5684" fill="hold"/>
                                        <p:tgtEl>
                                          <p:spTgt spid="28"/>
                                        </p:tgtEl>
                                      </p:cBhvr>
                                    </p:cmd>
                                  </p:childTnLst>
                                </p:cTn>
                              </p:par>
                            </p:childTnLst>
                          </p:cTn>
                        </p:par>
                      </p:childTnLst>
                    </p:cTn>
                  </p:par>
                </p:childTnLst>
              </p:cTn>
              <p:nextCondLst>
                <p:cond evt="onClick" delay="0">
                  <p:tgtEl>
                    <p:spTgt spid="27"/>
                  </p:tgtEl>
                </p:cond>
              </p:nextCondLst>
            </p:seq>
            <p:seq concurrent="1" nextAc="seek">
              <p:cTn id="8" restart="whenNotActive" fill="hold" evtFilter="cancelBubble" nodeType="interactiveSeq">
                <p:stCondLst>
                  <p:cond evt="onClick" delay="0">
                    <p:tgtEl>
                      <p:spTgt spid="15"/>
                    </p:tgtEl>
                  </p:cond>
                </p:stCondLst>
                <p:endSync evt="end" delay="0">
                  <p:rtn val="all"/>
                </p:endSync>
                <p:childTnLst>
                  <p:par>
                    <p:cTn id="9" fill="hold">
                      <p:stCondLst>
                        <p:cond delay="0"/>
                      </p:stCondLst>
                      <p:childTnLst>
                        <p:par>
                          <p:cTn id="10" fill="hold">
                            <p:stCondLst>
                              <p:cond delay="0"/>
                            </p:stCondLst>
                            <p:childTnLst>
                              <p:par>
                                <p:cTn id="11" presetID="26" presetClass="emph" presetSubtype="0" fill="hold" nodeType="clickEffect">
                                  <p:stCondLst>
                                    <p:cond delay="0"/>
                                  </p:stCondLst>
                                  <p:childTnLst>
                                    <p:animEffect transition="out" filter="fade">
                                      <p:cBhvr>
                                        <p:cTn id="12" dur="2000" tmFilter="0, 0; .2, .5; .8, .5; 1, 0"/>
                                        <p:tgtEl>
                                          <p:spTgt spid="15"/>
                                        </p:tgtEl>
                                      </p:cBhvr>
                                    </p:animEffect>
                                    <p:animScale>
                                      <p:cBhvr>
                                        <p:cTn id="13" dur="1000" autoRev="1" fill="hold"/>
                                        <p:tgtEl>
                                          <p:spTgt spid="15"/>
                                        </p:tgtEl>
                                      </p:cBhvr>
                                      <p:by x="105000" y="105000"/>
                                    </p:animScale>
                                  </p:childTnLst>
                                </p:cTn>
                              </p:par>
                              <p:par>
                                <p:cTn id="14" presetID="1" presetClass="mediacall" presetSubtype="0" fill="hold" nodeType="withEffect">
                                  <p:stCondLst>
                                    <p:cond delay="0"/>
                                  </p:stCondLst>
                                  <p:childTnLst>
                                    <p:cmd type="call" cmd="playFrom(0.0)">
                                      <p:cBhvr>
                                        <p:cTn id="15" dur="3829" fill="hold"/>
                                        <p:tgtEl>
                                          <p:spTgt spid="29"/>
                                        </p:tgtEl>
                                      </p:cBhvr>
                                    </p:cmd>
                                  </p:childTnLst>
                                </p:cTn>
                              </p:par>
                            </p:childTnLst>
                          </p:cTn>
                        </p:par>
                      </p:childTnLst>
                    </p:cTn>
                  </p:par>
                </p:childTnLst>
              </p:cTn>
              <p:nextCondLst>
                <p:cond evt="onClick" delay="0">
                  <p:tgtEl>
                    <p:spTgt spid="15"/>
                  </p:tgtEl>
                </p:cond>
              </p:nextCondLst>
            </p:seq>
            <p:audio>
              <p:cMediaNode vol="80000">
                <p:cTn id="16" fill="hold" display="0">
                  <p:stCondLst>
                    <p:cond delay="indefinite"/>
                  </p:stCondLst>
                  <p:endCondLst>
                    <p:cond evt="onStopAudio" delay="0">
                      <p:tgtEl>
                        <p:sldTgt/>
                      </p:tgtEl>
                    </p:cond>
                  </p:endCondLst>
                </p:cTn>
                <p:tgtEl>
                  <p:spTgt spid="29"/>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grpSp>
        <p:nvGrpSpPr>
          <p:cNvPr id="14" name="Skupina 13"/>
          <p:cNvGrpSpPr/>
          <p:nvPr/>
        </p:nvGrpSpPr>
        <p:grpSpPr>
          <a:xfrm>
            <a:off x="2690683" y="404664"/>
            <a:ext cx="3528390" cy="3528392"/>
            <a:chOff x="467544" y="4509120"/>
            <a:chExt cx="2223140" cy="2223141"/>
          </a:xfrm>
        </p:grpSpPr>
        <p:sp>
          <p:nvSpPr>
            <p:cNvPr id="15" name="Výseč 14"/>
            <p:cNvSpPr/>
            <p:nvPr/>
          </p:nvSpPr>
          <p:spPr>
            <a:xfrm flipH="1">
              <a:off x="467545" y="4509120"/>
              <a:ext cx="2223139" cy="2223139"/>
            </a:xfrm>
            <a:prstGeom prst="pie">
              <a:avLst>
                <a:gd name="adj1" fmla="val 10805447"/>
                <a:gd name="adj2" fmla="val 16200000"/>
              </a:avLst>
            </a:prstGeom>
            <a:solidFill>
              <a:srgbClr val="FFFF0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solidFill>
                  <a:prstClr val="black"/>
                </a:solidFill>
              </a:endParaRPr>
            </a:p>
          </p:txBody>
        </p:sp>
        <p:sp>
          <p:nvSpPr>
            <p:cNvPr id="16" name="Výseč 15"/>
            <p:cNvSpPr/>
            <p:nvPr/>
          </p:nvSpPr>
          <p:spPr>
            <a:xfrm rot="10800000">
              <a:off x="467545" y="4509122"/>
              <a:ext cx="2223139" cy="2223139"/>
            </a:xfrm>
            <a:prstGeom prst="pie">
              <a:avLst>
                <a:gd name="adj1" fmla="val 10805447"/>
                <a:gd name="adj2" fmla="val 16200000"/>
              </a:avLst>
            </a:prstGeom>
            <a:solidFill>
              <a:schemeClr val="bg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solidFill>
                  <a:prstClr val="black"/>
                </a:solidFill>
              </a:endParaRPr>
            </a:p>
          </p:txBody>
        </p:sp>
        <p:sp>
          <p:nvSpPr>
            <p:cNvPr id="17" name="Výseč 16"/>
            <p:cNvSpPr/>
            <p:nvPr/>
          </p:nvSpPr>
          <p:spPr>
            <a:xfrm rot="16200000">
              <a:off x="467544" y="4509121"/>
              <a:ext cx="2223139" cy="2223139"/>
            </a:xfrm>
            <a:prstGeom prst="pie">
              <a:avLst>
                <a:gd name="adj1" fmla="val 10805447"/>
                <a:gd name="adj2" fmla="val 16200000"/>
              </a:avLst>
            </a:prstGeom>
            <a:solidFill>
              <a:srgbClr val="00CC0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solidFill>
                  <a:prstClr val="black"/>
                </a:solidFill>
              </a:endParaRPr>
            </a:p>
          </p:txBody>
        </p:sp>
        <p:sp>
          <p:nvSpPr>
            <p:cNvPr id="18" name="Výseč 17"/>
            <p:cNvSpPr/>
            <p:nvPr/>
          </p:nvSpPr>
          <p:spPr>
            <a:xfrm>
              <a:off x="467545" y="4509122"/>
              <a:ext cx="2223139" cy="2223139"/>
            </a:xfrm>
            <a:prstGeom prst="pie">
              <a:avLst>
                <a:gd name="adj1" fmla="val 10805447"/>
                <a:gd name="adj2" fmla="val 16200000"/>
              </a:avLst>
            </a:prstGeom>
            <a:solidFill>
              <a:schemeClr val="bg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solidFill>
                  <a:prstClr val="black"/>
                </a:solidFill>
              </a:endParaRPr>
            </a:p>
          </p:txBody>
        </p:sp>
      </p:grpSp>
      <p:sp>
        <p:nvSpPr>
          <p:cNvPr id="27" name="Tlačítko akce: Vlastní 26">
            <a:hlinkClick r:id="" action="ppaction://noaction" highlightClick="1"/>
          </p:cNvPr>
          <p:cNvSpPr/>
          <p:nvPr/>
        </p:nvSpPr>
        <p:spPr>
          <a:xfrm>
            <a:off x="0" y="0"/>
            <a:ext cx="9144000" cy="6858000"/>
          </a:xfrm>
          <a:prstGeom prst="actionButtonBlank">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pic>
        <p:nvPicPr>
          <p:cNvPr id="26" name="nene.zkus to ještě jednou.mp3">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7394995" y="5360127"/>
            <a:ext cx="609600" cy="609600"/>
          </a:xfrm>
          <a:prstGeom prst="rect">
            <a:avLst/>
          </a:prstGeom>
        </p:spPr>
      </p:pic>
      <p:pic>
        <p:nvPicPr>
          <p:cNvPr id="25" name="ano. výborně.mp3">
            <a:hlinkClick r:id="" action="ppaction://media"/>
          </p:cNvPr>
          <p:cNvPicPr>
            <a:picLocks noChangeAspect="1"/>
          </p:cNvPicPr>
          <p:nvPr>
            <a:audioFile r:link="rId4"/>
            <p:extLst>
              <p:ext uri="{DAA4B4D4-6D71-4841-9C94-3DE7FCFB9230}">
                <p14:media xmlns:p14="http://schemas.microsoft.com/office/powerpoint/2010/main" r:embed="rId3"/>
              </p:ext>
            </p:extLst>
          </p:nvPr>
        </p:nvPicPr>
        <p:blipFill>
          <a:blip r:embed="rId6"/>
          <a:stretch>
            <a:fillRect/>
          </a:stretch>
        </p:blipFill>
        <p:spPr>
          <a:xfrm>
            <a:off x="1274315" y="5325491"/>
            <a:ext cx="609600" cy="609600"/>
          </a:xfrm>
          <a:prstGeom prst="rect">
            <a:avLst/>
          </a:prstGeom>
        </p:spPr>
      </p:pic>
      <p:cxnSp>
        <p:nvCxnSpPr>
          <p:cNvPr id="2" name="Přímá spojnice 1"/>
          <p:cNvCxnSpPr/>
          <p:nvPr/>
        </p:nvCxnSpPr>
        <p:spPr>
          <a:xfrm>
            <a:off x="0" y="4293096"/>
            <a:ext cx="9144000" cy="0"/>
          </a:xfrm>
          <a:prstGeom prst="line">
            <a:avLst/>
          </a:prstGeom>
          <a:ln w="57150">
            <a:solidFill>
              <a:schemeClr val="bg1"/>
            </a:solidFill>
          </a:ln>
        </p:spPr>
        <p:style>
          <a:lnRef idx="1">
            <a:schemeClr val="accent1"/>
          </a:lnRef>
          <a:fillRef idx="0">
            <a:schemeClr val="accent1"/>
          </a:fillRef>
          <a:effectRef idx="0">
            <a:schemeClr val="accent1"/>
          </a:effectRef>
          <a:fontRef idx="minor">
            <a:schemeClr val="tx1"/>
          </a:fontRef>
        </p:style>
      </p:cxnSp>
      <p:grpSp>
        <p:nvGrpSpPr>
          <p:cNvPr id="13" name="Skupina 12"/>
          <p:cNvGrpSpPr/>
          <p:nvPr/>
        </p:nvGrpSpPr>
        <p:grpSpPr>
          <a:xfrm>
            <a:off x="467544" y="4509120"/>
            <a:ext cx="2223140" cy="2223141"/>
            <a:chOff x="467544" y="4509120"/>
            <a:chExt cx="2223140" cy="2223141"/>
          </a:xfrm>
        </p:grpSpPr>
        <p:sp>
          <p:nvSpPr>
            <p:cNvPr id="4" name="Výseč 3"/>
            <p:cNvSpPr/>
            <p:nvPr/>
          </p:nvSpPr>
          <p:spPr>
            <a:xfrm flipH="1">
              <a:off x="467545" y="4509120"/>
              <a:ext cx="2223139" cy="2223139"/>
            </a:xfrm>
            <a:prstGeom prst="pie">
              <a:avLst>
                <a:gd name="adj1" fmla="val 10805447"/>
                <a:gd name="adj2" fmla="val 16200000"/>
              </a:avLst>
            </a:prstGeom>
            <a:solidFill>
              <a:srgbClr val="FFFF0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solidFill>
                  <a:prstClr val="black"/>
                </a:solidFill>
              </a:endParaRPr>
            </a:p>
          </p:txBody>
        </p:sp>
        <p:sp>
          <p:nvSpPr>
            <p:cNvPr id="5" name="Výseč 4"/>
            <p:cNvSpPr/>
            <p:nvPr/>
          </p:nvSpPr>
          <p:spPr>
            <a:xfrm rot="10800000">
              <a:off x="467545" y="4509122"/>
              <a:ext cx="2223139" cy="2223139"/>
            </a:xfrm>
            <a:prstGeom prst="pie">
              <a:avLst>
                <a:gd name="adj1" fmla="val 10805447"/>
                <a:gd name="adj2" fmla="val 16200000"/>
              </a:avLst>
            </a:prstGeom>
            <a:solidFill>
              <a:schemeClr val="bg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solidFill>
                  <a:prstClr val="black"/>
                </a:solidFill>
              </a:endParaRPr>
            </a:p>
          </p:txBody>
        </p:sp>
        <p:sp>
          <p:nvSpPr>
            <p:cNvPr id="6" name="Výseč 5"/>
            <p:cNvSpPr/>
            <p:nvPr/>
          </p:nvSpPr>
          <p:spPr>
            <a:xfrm rot="16200000">
              <a:off x="467544" y="4509121"/>
              <a:ext cx="2223139" cy="2223139"/>
            </a:xfrm>
            <a:prstGeom prst="pie">
              <a:avLst>
                <a:gd name="adj1" fmla="val 10805447"/>
                <a:gd name="adj2" fmla="val 16200000"/>
              </a:avLst>
            </a:prstGeom>
            <a:solidFill>
              <a:srgbClr val="00CC0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solidFill>
                  <a:prstClr val="black"/>
                </a:solidFill>
              </a:endParaRPr>
            </a:p>
          </p:txBody>
        </p:sp>
        <p:sp>
          <p:nvSpPr>
            <p:cNvPr id="7" name="Výseč 6"/>
            <p:cNvSpPr/>
            <p:nvPr/>
          </p:nvSpPr>
          <p:spPr>
            <a:xfrm>
              <a:off x="467545" y="4509122"/>
              <a:ext cx="2223139" cy="2223139"/>
            </a:xfrm>
            <a:prstGeom prst="pie">
              <a:avLst>
                <a:gd name="adj1" fmla="val 10805447"/>
                <a:gd name="adj2" fmla="val 16200000"/>
              </a:avLst>
            </a:prstGeom>
            <a:solidFill>
              <a:schemeClr val="bg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solidFill>
                  <a:prstClr val="black"/>
                </a:solidFill>
              </a:endParaRPr>
            </a:p>
          </p:txBody>
        </p:sp>
      </p:grpSp>
      <p:grpSp>
        <p:nvGrpSpPr>
          <p:cNvPr id="24" name="Skupina 23"/>
          <p:cNvGrpSpPr/>
          <p:nvPr/>
        </p:nvGrpSpPr>
        <p:grpSpPr>
          <a:xfrm rot="5400000">
            <a:off x="6588224" y="4518720"/>
            <a:ext cx="2223140" cy="2223141"/>
            <a:chOff x="6588224" y="4518720"/>
            <a:chExt cx="2223140" cy="2223141"/>
          </a:xfrm>
        </p:grpSpPr>
        <p:sp>
          <p:nvSpPr>
            <p:cNvPr id="20" name="Výseč 19"/>
            <p:cNvSpPr/>
            <p:nvPr/>
          </p:nvSpPr>
          <p:spPr>
            <a:xfrm flipH="1">
              <a:off x="6588225" y="4518720"/>
              <a:ext cx="2223139" cy="2223139"/>
            </a:xfrm>
            <a:prstGeom prst="pie">
              <a:avLst>
                <a:gd name="adj1" fmla="val 10805447"/>
                <a:gd name="adj2" fmla="val 16200000"/>
              </a:avLst>
            </a:prstGeom>
            <a:solidFill>
              <a:srgbClr val="00CC0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solidFill>
                  <a:prstClr val="black"/>
                </a:solidFill>
              </a:endParaRPr>
            </a:p>
          </p:txBody>
        </p:sp>
        <p:sp>
          <p:nvSpPr>
            <p:cNvPr id="21" name="Výseč 20"/>
            <p:cNvSpPr/>
            <p:nvPr/>
          </p:nvSpPr>
          <p:spPr>
            <a:xfrm rot="10800000">
              <a:off x="6588225" y="4518722"/>
              <a:ext cx="2223139" cy="2223139"/>
            </a:xfrm>
            <a:prstGeom prst="pie">
              <a:avLst>
                <a:gd name="adj1" fmla="val 10805447"/>
                <a:gd name="adj2" fmla="val 16200000"/>
              </a:avLst>
            </a:prstGeom>
            <a:solidFill>
              <a:srgbClr val="FFFF0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solidFill>
                  <a:prstClr val="black"/>
                </a:solidFill>
              </a:endParaRPr>
            </a:p>
          </p:txBody>
        </p:sp>
        <p:sp>
          <p:nvSpPr>
            <p:cNvPr id="22" name="Výseč 21"/>
            <p:cNvSpPr/>
            <p:nvPr/>
          </p:nvSpPr>
          <p:spPr>
            <a:xfrm rot="16200000">
              <a:off x="6588224" y="4518721"/>
              <a:ext cx="2223139" cy="2223139"/>
            </a:xfrm>
            <a:prstGeom prst="pie">
              <a:avLst>
                <a:gd name="adj1" fmla="val 10805447"/>
                <a:gd name="adj2" fmla="val 16200000"/>
              </a:avLst>
            </a:prstGeom>
            <a:solidFill>
              <a:srgbClr val="00CC0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solidFill>
                  <a:prstClr val="black"/>
                </a:solidFill>
              </a:endParaRPr>
            </a:p>
          </p:txBody>
        </p:sp>
        <p:sp>
          <p:nvSpPr>
            <p:cNvPr id="23" name="Výseč 22"/>
            <p:cNvSpPr/>
            <p:nvPr/>
          </p:nvSpPr>
          <p:spPr>
            <a:xfrm>
              <a:off x="6588225" y="4518722"/>
              <a:ext cx="2223139" cy="2223139"/>
            </a:xfrm>
            <a:prstGeom prst="pie">
              <a:avLst>
                <a:gd name="adj1" fmla="val 10805447"/>
                <a:gd name="adj2" fmla="val 16200000"/>
              </a:avLst>
            </a:prstGeom>
            <a:solidFill>
              <a:schemeClr val="bg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solidFill>
                  <a:prstClr val="black"/>
                </a:solidFill>
              </a:endParaRPr>
            </a:p>
          </p:txBody>
        </p:sp>
      </p:grpSp>
    </p:spTree>
    <p:extLst>
      <p:ext uri="{BB962C8B-B14F-4D97-AF65-F5344CB8AC3E}">
        <p14:creationId xmlns:p14="http://schemas.microsoft.com/office/powerpoint/2010/main" val="521885073"/>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13"/>
                    </p:tgtEl>
                  </p:cond>
                </p:stCondLst>
                <p:endSync evt="end" delay="0">
                  <p:rtn val="all"/>
                </p:endSync>
                <p:childTnLst>
                  <p:par>
                    <p:cTn id="3" fill="hold">
                      <p:stCondLst>
                        <p:cond delay="0"/>
                      </p:stCondLst>
                      <p:childTnLst>
                        <p:par>
                          <p:cTn id="4" fill="hold">
                            <p:stCondLst>
                              <p:cond delay="0"/>
                            </p:stCondLst>
                            <p:childTnLst>
                              <p:par>
                                <p:cTn id="5" presetID="26" presetClass="emph" presetSubtype="0" fill="hold" nodeType="clickEffect">
                                  <p:stCondLst>
                                    <p:cond delay="0"/>
                                  </p:stCondLst>
                                  <p:childTnLst>
                                    <p:animEffect transition="out" filter="fade">
                                      <p:cBhvr>
                                        <p:cTn id="6" dur="2000" tmFilter="0, 0; .2, .5; .8, .5; 1, 0"/>
                                        <p:tgtEl>
                                          <p:spTgt spid="13"/>
                                        </p:tgtEl>
                                      </p:cBhvr>
                                    </p:animEffect>
                                    <p:animScale>
                                      <p:cBhvr>
                                        <p:cTn id="7" dur="1000" autoRev="1" fill="hold"/>
                                        <p:tgtEl>
                                          <p:spTgt spid="13"/>
                                        </p:tgtEl>
                                      </p:cBhvr>
                                      <p:by x="105000" y="105000"/>
                                    </p:animScale>
                                  </p:childTnLst>
                                </p:cTn>
                              </p:par>
                              <p:par>
                                <p:cTn id="8" presetID="1" presetClass="mediacall" presetSubtype="0" fill="hold" nodeType="withEffect">
                                  <p:stCondLst>
                                    <p:cond delay="0"/>
                                  </p:stCondLst>
                                  <p:childTnLst>
                                    <p:cmd type="call" cmd="playFrom(0.0)">
                                      <p:cBhvr>
                                        <p:cTn id="9" dur="3829" fill="hold"/>
                                        <p:tgtEl>
                                          <p:spTgt spid="25"/>
                                        </p:tgtEl>
                                      </p:cBhvr>
                                    </p:cmd>
                                  </p:childTnLst>
                                </p:cTn>
                              </p:par>
                            </p:childTnLst>
                          </p:cTn>
                        </p:par>
                      </p:childTnLst>
                    </p:cTn>
                  </p:par>
                </p:childTnLst>
              </p:cTn>
              <p:nextCondLst>
                <p:cond evt="onClick" delay="0">
                  <p:tgtEl>
                    <p:spTgt spid="13"/>
                  </p:tgtEl>
                </p:cond>
              </p:nextCondLst>
            </p:seq>
            <p:audio>
              <p:cMediaNode vol="80000">
                <p:cTn id="10" fill="hold" display="0">
                  <p:stCondLst>
                    <p:cond delay="indefinite"/>
                  </p:stCondLst>
                  <p:endCondLst>
                    <p:cond evt="onStopAudio" delay="0">
                      <p:tgtEl>
                        <p:sldTgt/>
                      </p:tgtEl>
                    </p:cond>
                  </p:endCondLst>
                </p:cTn>
                <p:tgtEl>
                  <p:spTgt spid="25"/>
                </p:tgtEl>
              </p:cMediaNode>
            </p:audio>
            <p:audio>
              <p:cMediaNode vol="80000">
                <p:cTn id="11" fill="hold" display="0">
                  <p:stCondLst>
                    <p:cond delay="indefinite"/>
                  </p:stCondLst>
                  <p:endCondLst>
                    <p:cond evt="onStopAudio" delay="0">
                      <p:tgtEl>
                        <p:sldTgt/>
                      </p:tgtEl>
                    </p:cond>
                  </p:endCondLst>
                </p:cTn>
                <p:tgtEl>
                  <p:spTgt spid="26"/>
                </p:tgtEl>
              </p:cMediaNode>
            </p:audio>
            <p:seq concurrent="1" nextAc="seek">
              <p:cTn id="12" restart="whenNotActive" fill="hold" evtFilter="cancelBubble" nodeType="interactiveSeq">
                <p:stCondLst>
                  <p:cond evt="onClick" delay="0">
                    <p:tgtEl>
                      <p:spTgt spid="24"/>
                    </p:tgtEl>
                  </p:cond>
                </p:stCondLst>
                <p:endSync evt="end" delay="0">
                  <p:rtn val="all"/>
                </p:endSync>
                <p:childTnLst>
                  <p:par>
                    <p:cTn id="13" fill="hold">
                      <p:stCondLst>
                        <p:cond delay="0"/>
                      </p:stCondLst>
                      <p:childTnLst>
                        <p:par>
                          <p:cTn id="14" fill="hold">
                            <p:stCondLst>
                              <p:cond delay="0"/>
                            </p:stCondLst>
                            <p:childTnLst>
                              <p:par>
                                <p:cTn id="15" presetID="1" presetClass="mediacall" presetSubtype="0" fill="hold" nodeType="clickEffect">
                                  <p:stCondLst>
                                    <p:cond delay="0"/>
                                  </p:stCondLst>
                                  <p:childTnLst>
                                    <p:cmd type="call" cmd="playFrom(0.0)">
                                      <p:cBhvr>
                                        <p:cTn id="16" dur="5684" fill="hold"/>
                                        <p:tgtEl>
                                          <p:spTgt spid="26"/>
                                        </p:tgtEl>
                                      </p:cBhvr>
                                    </p:cmd>
                                  </p:childTnLst>
                                </p:cTn>
                              </p:par>
                            </p:childTnLst>
                          </p:cTn>
                        </p:par>
                      </p:childTnLst>
                    </p:cTn>
                  </p:par>
                </p:childTnLst>
              </p:cTn>
              <p:nextCondLst>
                <p:cond evt="onClick" delay="0">
                  <p:tgtEl>
                    <p:spTgt spid="24"/>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grpSp>
        <p:nvGrpSpPr>
          <p:cNvPr id="22" name="Skupina 21"/>
          <p:cNvGrpSpPr/>
          <p:nvPr/>
        </p:nvGrpSpPr>
        <p:grpSpPr>
          <a:xfrm>
            <a:off x="2699793" y="235105"/>
            <a:ext cx="3744415" cy="3744419"/>
            <a:chOff x="2699793" y="235105"/>
            <a:chExt cx="3744415" cy="3744419"/>
          </a:xfrm>
        </p:grpSpPr>
        <p:sp>
          <p:nvSpPr>
            <p:cNvPr id="10" name="Výseč 9"/>
            <p:cNvSpPr/>
            <p:nvPr/>
          </p:nvSpPr>
          <p:spPr>
            <a:xfrm flipH="1">
              <a:off x="2699794" y="235105"/>
              <a:ext cx="3744414" cy="3744415"/>
            </a:xfrm>
            <a:prstGeom prst="pie">
              <a:avLst>
                <a:gd name="adj1" fmla="val 10805447"/>
                <a:gd name="adj2" fmla="val 16200000"/>
              </a:avLst>
            </a:prstGeom>
            <a:solidFill>
              <a:srgbClr val="FFFF0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solidFill>
                  <a:prstClr val="black"/>
                </a:solidFill>
              </a:endParaRPr>
            </a:p>
          </p:txBody>
        </p:sp>
        <p:sp>
          <p:nvSpPr>
            <p:cNvPr id="11" name="Výseč 10"/>
            <p:cNvSpPr/>
            <p:nvPr/>
          </p:nvSpPr>
          <p:spPr>
            <a:xfrm rot="10800000">
              <a:off x="2699794" y="235109"/>
              <a:ext cx="3744414" cy="3744415"/>
            </a:xfrm>
            <a:prstGeom prst="pie">
              <a:avLst>
                <a:gd name="adj1" fmla="val 10805447"/>
                <a:gd name="adj2" fmla="val 16200000"/>
              </a:avLst>
            </a:prstGeom>
            <a:solidFill>
              <a:srgbClr val="0070C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solidFill>
                  <a:prstClr val="black"/>
                </a:solidFill>
              </a:endParaRPr>
            </a:p>
          </p:txBody>
        </p:sp>
        <p:sp>
          <p:nvSpPr>
            <p:cNvPr id="12" name="Výseč 11"/>
            <p:cNvSpPr/>
            <p:nvPr/>
          </p:nvSpPr>
          <p:spPr>
            <a:xfrm rot="16200000">
              <a:off x="2699792" y="235107"/>
              <a:ext cx="3744415" cy="3744414"/>
            </a:xfrm>
            <a:prstGeom prst="pie">
              <a:avLst>
                <a:gd name="adj1" fmla="val 10805447"/>
                <a:gd name="adj2" fmla="val 16200000"/>
              </a:avLst>
            </a:prstGeom>
            <a:solidFill>
              <a:srgbClr val="FF000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solidFill>
                  <a:prstClr val="black"/>
                </a:solidFill>
              </a:endParaRPr>
            </a:p>
          </p:txBody>
        </p:sp>
        <p:sp>
          <p:nvSpPr>
            <p:cNvPr id="13" name="Výseč 12"/>
            <p:cNvSpPr/>
            <p:nvPr/>
          </p:nvSpPr>
          <p:spPr>
            <a:xfrm>
              <a:off x="2699794" y="235108"/>
              <a:ext cx="3744414" cy="3744415"/>
            </a:xfrm>
            <a:prstGeom prst="pie">
              <a:avLst>
                <a:gd name="adj1" fmla="val 10805447"/>
                <a:gd name="adj2" fmla="val 16200000"/>
              </a:avLst>
            </a:prstGeom>
            <a:solidFill>
              <a:srgbClr val="FFFF0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solidFill>
                  <a:prstClr val="black"/>
                </a:solidFill>
              </a:endParaRPr>
            </a:p>
          </p:txBody>
        </p:sp>
      </p:grpSp>
      <p:sp>
        <p:nvSpPr>
          <p:cNvPr id="25" name="Tlačítko akce: Vlastní 24">
            <a:hlinkClick r:id="" action="ppaction://noaction" highlightClick="1"/>
          </p:cNvPr>
          <p:cNvSpPr/>
          <p:nvPr/>
        </p:nvSpPr>
        <p:spPr>
          <a:xfrm>
            <a:off x="0" y="0"/>
            <a:ext cx="9144000" cy="6858000"/>
          </a:xfrm>
          <a:prstGeom prst="actionButtonBlank">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pic>
        <p:nvPicPr>
          <p:cNvPr id="24" name="ano. výborně.mp3">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7473783" y="5280364"/>
            <a:ext cx="609600" cy="609600"/>
          </a:xfrm>
          <a:prstGeom prst="rect">
            <a:avLst/>
          </a:prstGeom>
        </p:spPr>
      </p:pic>
      <p:pic>
        <p:nvPicPr>
          <p:cNvPr id="23" name="nene.zkus to ještě jednou.mp3">
            <a:hlinkClick r:id="" action="ppaction://media"/>
          </p:cNvPr>
          <p:cNvPicPr>
            <a:picLocks noChangeAspect="1"/>
          </p:cNvPicPr>
          <p:nvPr>
            <a:audioFile r:link="rId4"/>
            <p:extLst>
              <p:ext uri="{DAA4B4D4-6D71-4841-9C94-3DE7FCFB9230}">
                <p14:media xmlns:p14="http://schemas.microsoft.com/office/powerpoint/2010/main" r:embed="rId3"/>
              </p:ext>
            </p:extLst>
          </p:nvPr>
        </p:nvPicPr>
        <p:blipFill>
          <a:blip r:embed="rId6"/>
          <a:stretch>
            <a:fillRect/>
          </a:stretch>
        </p:blipFill>
        <p:spPr>
          <a:xfrm>
            <a:off x="1130299" y="5280366"/>
            <a:ext cx="609600" cy="609600"/>
          </a:xfrm>
          <a:prstGeom prst="rect">
            <a:avLst/>
          </a:prstGeom>
        </p:spPr>
      </p:pic>
      <p:grpSp>
        <p:nvGrpSpPr>
          <p:cNvPr id="21" name="Skupina 20"/>
          <p:cNvGrpSpPr/>
          <p:nvPr/>
        </p:nvGrpSpPr>
        <p:grpSpPr>
          <a:xfrm>
            <a:off x="323528" y="4473595"/>
            <a:ext cx="2223140" cy="2223141"/>
            <a:chOff x="323528" y="4473595"/>
            <a:chExt cx="2223140" cy="2223141"/>
          </a:xfrm>
        </p:grpSpPr>
        <p:sp>
          <p:nvSpPr>
            <p:cNvPr id="3" name="Výseč 2"/>
            <p:cNvSpPr/>
            <p:nvPr/>
          </p:nvSpPr>
          <p:spPr>
            <a:xfrm flipH="1">
              <a:off x="323529" y="4473595"/>
              <a:ext cx="2223139" cy="2223139"/>
            </a:xfrm>
            <a:prstGeom prst="pie">
              <a:avLst>
                <a:gd name="adj1" fmla="val 10805447"/>
                <a:gd name="adj2" fmla="val 16200000"/>
              </a:avLst>
            </a:prstGeom>
            <a:solidFill>
              <a:srgbClr val="FFFF0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solidFill>
                  <a:prstClr val="black"/>
                </a:solidFill>
              </a:endParaRPr>
            </a:p>
          </p:txBody>
        </p:sp>
        <p:sp>
          <p:nvSpPr>
            <p:cNvPr id="4" name="Výseč 3"/>
            <p:cNvSpPr/>
            <p:nvPr/>
          </p:nvSpPr>
          <p:spPr>
            <a:xfrm rot="10800000">
              <a:off x="323529" y="4473597"/>
              <a:ext cx="2223139" cy="2223139"/>
            </a:xfrm>
            <a:prstGeom prst="pie">
              <a:avLst>
                <a:gd name="adj1" fmla="val 10805447"/>
                <a:gd name="adj2" fmla="val 16200000"/>
              </a:avLst>
            </a:prstGeom>
            <a:solidFill>
              <a:srgbClr val="0070C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solidFill>
                  <a:prstClr val="black"/>
                </a:solidFill>
              </a:endParaRPr>
            </a:p>
          </p:txBody>
        </p:sp>
        <p:sp>
          <p:nvSpPr>
            <p:cNvPr id="5" name="Výseč 4"/>
            <p:cNvSpPr/>
            <p:nvPr/>
          </p:nvSpPr>
          <p:spPr>
            <a:xfrm rot="16200000">
              <a:off x="323528" y="4473596"/>
              <a:ext cx="2223139" cy="2223139"/>
            </a:xfrm>
            <a:prstGeom prst="pie">
              <a:avLst>
                <a:gd name="adj1" fmla="val 10805447"/>
                <a:gd name="adj2" fmla="val 16200000"/>
              </a:avLst>
            </a:prstGeom>
            <a:solidFill>
              <a:srgbClr val="FFFF0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solidFill>
                  <a:prstClr val="black"/>
                </a:solidFill>
              </a:endParaRPr>
            </a:p>
          </p:txBody>
        </p:sp>
        <p:sp>
          <p:nvSpPr>
            <p:cNvPr id="6" name="Výseč 5"/>
            <p:cNvSpPr/>
            <p:nvPr/>
          </p:nvSpPr>
          <p:spPr>
            <a:xfrm>
              <a:off x="323529" y="4473597"/>
              <a:ext cx="2223139" cy="2223139"/>
            </a:xfrm>
            <a:prstGeom prst="pie">
              <a:avLst>
                <a:gd name="adj1" fmla="val 10805447"/>
                <a:gd name="adj2" fmla="val 16200000"/>
              </a:avLst>
            </a:prstGeom>
            <a:solidFill>
              <a:srgbClr val="FF000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solidFill>
                  <a:prstClr val="black"/>
                </a:solidFill>
              </a:endParaRPr>
            </a:p>
          </p:txBody>
        </p:sp>
      </p:grpSp>
      <p:cxnSp>
        <p:nvCxnSpPr>
          <p:cNvPr id="7" name="Přímá spojnice 6"/>
          <p:cNvCxnSpPr/>
          <p:nvPr/>
        </p:nvCxnSpPr>
        <p:spPr>
          <a:xfrm>
            <a:off x="0" y="4293096"/>
            <a:ext cx="9144000" cy="0"/>
          </a:xfrm>
          <a:prstGeom prst="line">
            <a:avLst/>
          </a:prstGeom>
          <a:ln w="57150">
            <a:solidFill>
              <a:schemeClr val="bg1"/>
            </a:solidFill>
          </a:ln>
        </p:spPr>
        <p:style>
          <a:lnRef idx="1">
            <a:schemeClr val="accent1"/>
          </a:lnRef>
          <a:fillRef idx="0">
            <a:schemeClr val="accent1"/>
          </a:fillRef>
          <a:effectRef idx="0">
            <a:schemeClr val="accent1"/>
          </a:effectRef>
          <a:fontRef idx="minor">
            <a:schemeClr val="tx1"/>
          </a:fontRef>
        </p:style>
      </p:cxnSp>
      <p:grpSp>
        <p:nvGrpSpPr>
          <p:cNvPr id="20" name="Skupina 19"/>
          <p:cNvGrpSpPr/>
          <p:nvPr/>
        </p:nvGrpSpPr>
        <p:grpSpPr>
          <a:xfrm>
            <a:off x="6667013" y="4438068"/>
            <a:ext cx="2223140" cy="2223141"/>
            <a:chOff x="6660232" y="4438070"/>
            <a:chExt cx="2223140" cy="2223141"/>
          </a:xfrm>
        </p:grpSpPr>
        <p:sp>
          <p:nvSpPr>
            <p:cNvPr id="16" name="Výseč 15"/>
            <p:cNvSpPr/>
            <p:nvPr/>
          </p:nvSpPr>
          <p:spPr>
            <a:xfrm flipH="1">
              <a:off x="6660233" y="4438070"/>
              <a:ext cx="2223139" cy="2223139"/>
            </a:xfrm>
            <a:prstGeom prst="pie">
              <a:avLst>
                <a:gd name="adj1" fmla="val 10805447"/>
                <a:gd name="adj2" fmla="val 16200000"/>
              </a:avLst>
            </a:prstGeom>
            <a:solidFill>
              <a:srgbClr val="FFFF0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solidFill>
                  <a:prstClr val="black"/>
                </a:solidFill>
              </a:endParaRPr>
            </a:p>
          </p:txBody>
        </p:sp>
        <p:sp>
          <p:nvSpPr>
            <p:cNvPr id="17" name="Výseč 16"/>
            <p:cNvSpPr/>
            <p:nvPr/>
          </p:nvSpPr>
          <p:spPr>
            <a:xfrm rot="10800000">
              <a:off x="6660233" y="4438072"/>
              <a:ext cx="2223139" cy="2223139"/>
            </a:xfrm>
            <a:prstGeom prst="pie">
              <a:avLst>
                <a:gd name="adj1" fmla="val 10805447"/>
                <a:gd name="adj2" fmla="val 16200000"/>
              </a:avLst>
            </a:prstGeom>
            <a:solidFill>
              <a:srgbClr val="0070C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solidFill>
                  <a:prstClr val="black"/>
                </a:solidFill>
              </a:endParaRPr>
            </a:p>
          </p:txBody>
        </p:sp>
        <p:sp>
          <p:nvSpPr>
            <p:cNvPr id="18" name="Výseč 17"/>
            <p:cNvSpPr/>
            <p:nvPr/>
          </p:nvSpPr>
          <p:spPr>
            <a:xfrm rot="16200000">
              <a:off x="6660232" y="4438071"/>
              <a:ext cx="2223139" cy="2223139"/>
            </a:xfrm>
            <a:prstGeom prst="pie">
              <a:avLst>
                <a:gd name="adj1" fmla="val 10805447"/>
                <a:gd name="adj2" fmla="val 16200000"/>
              </a:avLst>
            </a:prstGeom>
            <a:solidFill>
              <a:srgbClr val="FF000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solidFill>
                  <a:prstClr val="black"/>
                </a:solidFill>
              </a:endParaRPr>
            </a:p>
          </p:txBody>
        </p:sp>
        <p:sp>
          <p:nvSpPr>
            <p:cNvPr id="19" name="Výseč 18"/>
            <p:cNvSpPr/>
            <p:nvPr/>
          </p:nvSpPr>
          <p:spPr>
            <a:xfrm>
              <a:off x="6660233" y="4438072"/>
              <a:ext cx="2223139" cy="2223139"/>
            </a:xfrm>
            <a:prstGeom prst="pie">
              <a:avLst>
                <a:gd name="adj1" fmla="val 10805447"/>
                <a:gd name="adj2" fmla="val 16200000"/>
              </a:avLst>
            </a:prstGeom>
            <a:solidFill>
              <a:srgbClr val="FFFF0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solidFill>
                  <a:prstClr val="black"/>
                </a:solidFill>
              </a:endParaRPr>
            </a:p>
          </p:txBody>
        </p:sp>
      </p:grpSp>
    </p:spTree>
    <p:extLst>
      <p:ext uri="{BB962C8B-B14F-4D97-AF65-F5344CB8AC3E}">
        <p14:creationId xmlns:p14="http://schemas.microsoft.com/office/powerpoint/2010/main" val="657661579"/>
      </p:ext>
    </p:extLst>
  </p:cSld>
  <p:clrMapOvr>
    <a:masterClrMapping/>
  </p:clrMapOvr>
  <p:timing>
    <p:tnLst>
      <p:par>
        <p:cTn id="1" dur="indefinite" restart="never" nodeType="tmRoot">
          <p:childTnLst>
            <p:audio>
              <p:cMediaNode vol="80000">
                <p:cTn id="2" fill="hold" display="0">
                  <p:stCondLst>
                    <p:cond delay="indefinite"/>
                  </p:stCondLst>
                  <p:endCondLst>
                    <p:cond evt="onStopAudio" delay="0">
                      <p:tgtEl>
                        <p:sldTgt/>
                      </p:tgtEl>
                    </p:cond>
                  </p:endCondLst>
                </p:cTn>
                <p:tgtEl>
                  <p:spTgt spid="23"/>
                </p:tgtEl>
              </p:cMediaNode>
            </p:audio>
            <p:seq concurrent="1" nextAc="seek">
              <p:cTn id="3" restart="whenNotActive" fill="hold" evtFilter="cancelBubble" nodeType="interactiveSeq">
                <p:stCondLst>
                  <p:cond evt="onClick" delay="0">
                    <p:tgtEl>
                      <p:spTgt spid="21"/>
                    </p:tgtEl>
                  </p:cond>
                </p:stCondLst>
                <p:endSync evt="end" delay="0">
                  <p:rtn val="all"/>
                </p:endSync>
                <p:childTnLst>
                  <p:par>
                    <p:cTn id="4" fill="hold">
                      <p:stCondLst>
                        <p:cond delay="0"/>
                      </p:stCondLst>
                      <p:childTnLst>
                        <p:par>
                          <p:cTn id="5" fill="hold">
                            <p:stCondLst>
                              <p:cond delay="0"/>
                            </p:stCondLst>
                            <p:childTnLst>
                              <p:par>
                                <p:cTn id="6" presetID="1" presetClass="mediacall" presetSubtype="0" fill="hold" nodeType="clickEffect">
                                  <p:stCondLst>
                                    <p:cond delay="0"/>
                                  </p:stCondLst>
                                  <p:childTnLst>
                                    <p:cmd type="call" cmd="playFrom(0.0)">
                                      <p:cBhvr>
                                        <p:cTn id="7" dur="5684" fill="hold"/>
                                        <p:tgtEl>
                                          <p:spTgt spid="23"/>
                                        </p:tgtEl>
                                      </p:cBhvr>
                                    </p:cmd>
                                  </p:childTnLst>
                                </p:cTn>
                              </p:par>
                            </p:childTnLst>
                          </p:cTn>
                        </p:par>
                      </p:childTnLst>
                    </p:cTn>
                  </p:par>
                </p:childTnLst>
              </p:cTn>
              <p:nextCondLst>
                <p:cond evt="onClick" delay="0">
                  <p:tgtEl>
                    <p:spTgt spid="21"/>
                  </p:tgtEl>
                </p:cond>
              </p:nextCondLst>
            </p:seq>
            <p:seq concurrent="1" nextAc="seek">
              <p:cTn id="8" restart="whenNotActive" fill="hold" evtFilter="cancelBubble" nodeType="interactiveSeq">
                <p:stCondLst>
                  <p:cond evt="onClick" delay="0">
                    <p:tgtEl>
                      <p:spTgt spid="20"/>
                    </p:tgtEl>
                  </p:cond>
                </p:stCondLst>
                <p:endSync evt="end" delay="0">
                  <p:rtn val="all"/>
                </p:endSync>
                <p:childTnLst>
                  <p:par>
                    <p:cTn id="9" fill="hold">
                      <p:stCondLst>
                        <p:cond delay="0"/>
                      </p:stCondLst>
                      <p:childTnLst>
                        <p:par>
                          <p:cTn id="10" fill="hold">
                            <p:stCondLst>
                              <p:cond delay="0"/>
                            </p:stCondLst>
                            <p:childTnLst>
                              <p:par>
                                <p:cTn id="11" presetID="26" presetClass="emph" presetSubtype="0" fill="hold" nodeType="clickEffect">
                                  <p:stCondLst>
                                    <p:cond delay="0"/>
                                  </p:stCondLst>
                                  <p:childTnLst>
                                    <p:animEffect transition="out" filter="fade">
                                      <p:cBhvr>
                                        <p:cTn id="12" dur="2000" tmFilter="0, 0; .2, .5; .8, .5; 1, 0"/>
                                        <p:tgtEl>
                                          <p:spTgt spid="20"/>
                                        </p:tgtEl>
                                      </p:cBhvr>
                                    </p:animEffect>
                                    <p:animScale>
                                      <p:cBhvr>
                                        <p:cTn id="13" dur="1000" autoRev="1" fill="hold"/>
                                        <p:tgtEl>
                                          <p:spTgt spid="20"/>
                                        </p:tgtEl>
                                      </p:cBhvr>
                                      <p:by x="105000" y="105000"/>
                                    </p:animScale>
                                  </p:childTnLst>
                                </p:cTn>
                              </p:par>
                              <p:par>
                                <p:cTn id="14" presetID="1" presetClass="mediacall" presetSubtype="0" fill="hold" nodeType="withEffect">
                                  <p:stCondLst>
                                    <p:cond delay="0"/>
                                  </p:stCondLst>
                                  <p:childTnLst>
                                    <p:cmd type="call" cmd="playFrom(0.0)">
                                      <p:cBhvr>
                                        <p:cTn id="15" dur="3829" fill="hold"/>
                                        <p:tgtEl>
                                          <p:spTgt spid="24"/>
                                        </p:tgtEl>
                                      </p:cBhvr>
                                    </p:cmd>
                                  </p:childTnLst>
                                </p:cTn>
                              </p:par>
                            </p:childTnLst>
                          </p:cTn>
                        </p:par>
                      </p:childTnLst>
                    </p:cTn>
                  </p:par>
                </p:childTnLst>
              </p:cTn>
              <p:nextCondLst>
                <p:cond evt="onClick" delay="0">
                  <p:tgtEl>
                    <p:spTgt spid="20"/>
                  </p:tgtEl>
                </p:cond>
              </p:nextCondLst>
            </p:seq>
            <p:audio>
              <p:cMediaNode vol="80000">
                <p:cTn id="16" fill="hold" display="0">
                  <p:stCondLst>
                    <p:cond delay="indefinite"/>
                  </p:stCondLst>
                  <p:endCondLst>
                    <p:cond evt="onStopAudio" delay="0">
                      <p:tgtEl>
                        <p:sldTgt/>
                      </p:tgtEl>
                    </p:cond>
                  </p:endCondLst>
                </p:cTn>
                <p:tgtEl>
                  <p:spTgt spid="24"/>
                </p:tgtEl>
              </p:cMediaNode>
            </p:audio>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grpSp>
        <p:nvGrpSpPr>
          <p:cNvPr id="9" name="Skupina 8"/>
          <p:cNvGrpSpPr/>
          <p:nvPr/>
        </p:nvGrpSpPr>
        <p:grpSpPr>
          <a:xfrm>
            <a:off x="2569266" y="188640"/>
            <a:ext cx="3874944" cy="3874946"/>
            <a:chOff x="323528" y="4473595"/>
            <a:chExt cx="2223140" cy="2223141"/>
          </a:xfrm>
        </p:grpSpPr>
        <p:sp>
          <p:nvSpPr>
            <p:cNvPr id="10" name="Výseč 9"/>
            <p:cNvSpPr/>
            <p:nvPr/>
          </p:nvSpPr>
          <p:spPr>
            <a:xfrm flipH="1">
              <a:off x="323529" y="4473595"/>
              <a:ext cx="2223139" cy="2223139"/>
            </a:xfrm>
            <a:prstGeom prst="pie">
              <a:avLst>
                <a:gd name="adj1" fmla="val 10805447"/>
                <a:gd name="adj2" fmla="val 16200000"/>
              </a:avLst>
            </a:prstGeom>
            <a:solidFill>
              <a:srgbClr val="FFFF0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solidFill>
                  <a:prstClr val="black"/>
                </a:solidFill>
              </a:endParaRPr>
            </a:p>
          </p:txBody>
        </p:sp>
        <p:sp>
          <p:nvSpPr>
            <p:cNvPr id="11" name="Výseč 10"/>
            <p:cNvSpPr/>
            <p:nvPr/>
          </p:nvSpPr>
          <p:spPr>
            <a:xfrm rot="10800000">
              <a:off x="323529" y="4473597"/>
              <a:ext cx="2223139" cy="2223139"/>
            </a:xfrm>
            <a:prstGeom prst="pie">
              <a:avLst>
                <a:gd name="adj1" fmla="val 10805447"/>
                <a:gd name="adj2" fmla="val 16200000"/>
              </a:avLst>
            </a:prstGeom>
            <a:solidFill>
              <a:srgbClr val="0070C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solidFill>
                  <a:prstClr val="black"/>
                </a:solidFill>
              </a:endParaRPr>
            </a:p>
          </p:txBody>
        </p:sp>
        <p:sp>
          <p:nvSpPr>
            <p:cNvPr id="12" name="Výseč 11"/>
            <p:cNvSpPr/>
            <p:nvPr/>
          </p:nvSpPr>
          <p:spPr>
            <a:xfrm rot="16200000">
              <a:off x="323528" y="4473596"/>
              <a:ext cx="2223139" cy="2223139"/>
            </a:xfrm>
            <a:prstGeom prst="pie">
              <a:avLst>
                <a:gd name="adj1" fmla="val 10805447"/>
                <a:gd name="adj2" fmla="val 16200000"/>
              </a:avLst>
            </a:prstGeom>
            <a:solidFill>
              <a:srgbClr val="FFFF0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solidFill>
                  <a:prstClr val="black"/>
                </a:solidFill>
              </a:endParaRPr>
            </a:p>
          </p:txBody>
        </p:sp>
        <p:sp>
          <p:nvSpPr>
            <p:cNvPr id="13" name="Výseč 12"/>
            <p:cNvSpPr/>
            <p:nvPr/>
          </p:nvSpPr>
          <p:spPr>
            <a:xfrm>
              <a:off x="323529" y="4473597"/>
              <a:ext cx="2223139" cy="2223139"/>
            </a:xfrm>
            <a:prstGeom prst="pie">
              <a:avLst>
                <a:gd name="adj1" fmla="val 10805447"/>
                <a:gd name="adj2" fmla="val 16200000"/>
              </a:avLst>
            </a:prstGeom>
            <a:solidFill>
              <a:schemeClr val="bg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solidFill>
                  <a:prstClr val="black"/>
                </a:solidFill>
              </a:endParaRPr>
            </a:p>
          </p:txBody>
        </p:sp>
      </p:grpSp>
      <p:sp>
        <p:nvSpPr>
          <p:cNvPr id="22" name="Tlačítko akce: Vlastní 21">
            <a:hlinkClick r:id="" action="ppaction://noaction" highlightClick="1"/>
          </p:cNvPr>
          <p:cNvSpPr/>
          <p:nvPr/>
        </p:nvSpPr>
        <p:spPr>
          <a:xfrm>
            <a:off x="0" y="0"/>
            <a:ext cx="9144000" cy="6858000"/>
          </a:xfrm>
          <a:prstGeom prst="actionButtonBlank">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pic>
        <p:nvPicPr>
          <p:cNvPr id="21" name="nene.zkus to ještě jednou.mp3">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7394994" y="5280364"/>
            <a:ext cx="609600" cy="609600"/>
          </a:xfrm>
          <a:prstGeom prst="rect">
            <a:avLst/>
          </a:prstGeom>
        </p:spPr>
      </p:pic>
      <p:pic>
        <p:nvPicPr>
          <p:cNvPr id="20" name="ano. výborně.mp3">
            <a:hlinkClick r:id="" action="ppaction://media"/>
          </p:cNvPr>
          <p:cNvPicPr>
            <a:picLocks noChangeAspect="1"/>
          </p:cNvPicPr>
          <p:nvPr>
            <a:audioFile r:link="rId4"/>
            <p:extLst>
              <p:ext uri="{DAA4B4D4-6D71-4841-9C94-3DE7FCFB9230}">
                <p14:media xmlns:p14="http://schemas.microsoft.com/office/powerpoint/2010/main" r:embed="rId3"/>
              </p:ext>
            </p:extLst>
          </p:nvPr>
        </p:nvPicPr>
        <p:blipFill>
          <a:blip r:embed="rId6"/>
          <a:stretch>
            <a:fillRect/>
          </a:stretch>
        </p:blipFill>
        <p:spPr>
          <a:xfrm>
            <a:off x="1130299" y="5280364"/>
            <a:ext cx="609600" cy="609600"/>
          </a:xfrm>
          <a:prstGeom prst="rect">
            <a:avLst/>
          </a:prstGeom>
        </p:spPr>
      </p:pic>
      <p:cxnSp>
        <p:nvCxnSpPr>
          <p:cNvPr id="2" name="Přímá spojnice 1"/>
          <p:cNvCxnSpPr/>
          <p:nvPr/>
        </p:nvCxnSpPr>
        <p:spPr>
          <a:xfrm>
            <a:off x="0" y="4293096"/>
            <a:ext cx="9144000" cy="0"/>
          </a:xfrm>
          <a:prstGeom prst="line">
            <a:avLst/>
          </a:prstGeom>
          <a:ln w="57150">
            <a:solidFill>
              <a:schemeClr val="bg1"/>
            </a:solidFill>
          </a:ln>
        </p:spPr>
        <p:style>
          <a:lnRef idx="1">
            <a:schemeClr val="accent1"/>
          </a:lnRef>
          <a:fillRef idx="0">
            <a:schemeClr val="accent1"/>
          </a:fillRef>
          <a:effectRef idx="0">
            <a:schemeClr val="accent1"/>
          </a:effectRef>
          <a:fontRef idx="minor">
            <a:schemeClr val="tx1"/>
          </a:fontRef>
        </p:style>
      </p:cxnSp>
      <p:grpSp>
        <p:nvGrpSpPr>
          <p:cNvPr id="8" name="Skupina 7"/>
          <p:cNvGrpSpPr/>
          <p:nvPr/>
        </p:nvGrpSpPr>
        <p:grpSpPr>
          <a:xfrm>
            <a:off x="323528" y="4473595"/>
            <a:ext cx="2223140" cy="2223141"/>
            <a:chOff x="323528" y="4473595"/>
            <a:chExt cx="2223140" cy="2223141"/>
          </a:xfrm>
        </p:grpSpPr>
        <p:sp>
          <p:nvSpPr>
            <p:cNvPr id="4" name="Výseč 3"/>
            <p:cNvSpPr/>
            <p:nvPr/>
          </p:nvSpPr>
          <p:spPr>
            <a:xfrm flipH="1">
              <a:off x="323529" y="4473595"/>
              <a:ext cx="2223139" cy="2223139"/>
            </a:xfrm>
            <a:prstGeom prst="pie">
              <a:avLst>
                <a:gd name="adj1" fmla="val 10805447"/>
                <a:gd name="adj2" fmla="val 16200000"/>
              </a:avLst>
            </a:prstGeom>
            <a:solidFill>
              <a:srgbClr val="FFFF0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solidFill>
                  <a:prstClr val="black"/>
                </a:solidFill>
              </a:endParaRPr>
            </a:p>
          </p:txBody>
        </p:sp>
        <p:sp>
          <p:nvSpPr>
            <p:cNvPr id="5" name="Výseč 4"/>
            <p:cNvSpPr/>
            <p:nvPr/>
          </p:nvSpPr>
          <p:spPr>
            <a:xfrm rot="10800000">
              <a:off x="323529" y="4473597"/>
              <a:ext cx="2223139" cy="2223139"/>
            </a:xfrm>
            <a:prstGeom prst="pie">
              <a:avLst>
                <a:gd name="adj1" fmla="val 10805447"/>
                <a:gd name="adj2" fmla="val 16200000"/>
              </a:avLst>
            </a:prstGeom>
            <a:solidFill>
              <a:srgbClr val="0070C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solidFill>
                  <a:prstClr val="black"/>
                </a:solidFill>
              </a:endParaRPr>
            </a:p>
          </p:txBody>
        </p:sp>
        <p:sp>
          <p:nvSpPr>
            <p:cNvPr id="6" name="Výseč 5"/>
            <p:cNvSpPr/>
            <p:nvPr/>
          </p:nvSpPr>
          <p:spPr>
            <a:xfrm rot="16200000">
              <a:off x="323528" y="4473596"/>
              <a:ext cx="2223139" cy="2223139"/>
            </a:xfrm>
            <a:prstGeom prst="pie">
              <a:avLst>
                <a:gd name="adj1" fmla="val 10805447"/>
                <a:gd name="adj2" fmla="val 16200000"/>
              </a:avLst>
            </a:prstGeom>
            <a:solidFill>
              <a:srgbClr val="FFFF0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solidFill>
                  <a:prstClr val="black"/>
                </a:solidFill>
              </a:endParaRPr>
            </a:p>
          </p:txBody>
        </p:sp>
        <p:sp>
          <p:nvSpPr>
            <p:cNvPr id="7" name="Výseč 6"/>
            <p:cNvSpPr/>
            <p:nvPr/>
          </p:nvSpPr>
          <p:spPr>
            <a:xfrm>
              <a:off x="323529" y="4473597"/>
              <a:ext cx="2223139" cy="2223139"/>
            </a:xfrm>
            <a:prstGeom prst="pie">
              <a:avLst>
                <a:gd name="adj1" fmla="val 10805447"/>
                <a:gd name="adj2" fmla="val 16200000"/>
              </a:avLst>
            </a:prstGeom>
            <a:solidFill>
              <a:schemeClr val="bg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solidFill>
                  <a:prstClr val="black"/>
                </a:solidFill>
              </a:endParaRPr>
            </a:p>
          </p:txBody>
        </p:sp>
      </p:grpSp>
      <p:grpSp>
        <p:nvGrpSpPr>
          <p:cNvPr id="19" name="Skupina 18"/>
          <p:cNvGrpSpPr/>
          <p:nvPr/>
        </p:nvGrpSpPr>
        <p:grpSpPr>
          <a:xfrm>
            <a:off x="6588224" y="4473597"/>
            <a:ext cx="2223140" cy="2223141"/>
            <a:chOff x="6588224" y="4473597"/>
            <a:chExt cx="2223140" cy="2223141"/>
          </a:xfrm>
        </p:grpSpPr>
        <p:sp>
          <p:nvSpPr>
            <p:cNvPr id="15" name="Výseč 14"/>
            <p:cNvSpPr/>
            <p:nvPr/>
          </p:nvSpPr>
          <p:spPr>
            <a:xfrm flipH="1">
              <a:off x="6588225" y="4473597"/>
              <a:ext cx="2223139" cy="2223139"/>
            </a:xfrm>
            <a:prstGeom prst="pie">
              <a:avLst>
                <a:gd name="adj1" fmla="val 10805447"/>
                <a:gd name="adj2" fmla="val 16200000"/>
              </a:avLst>
            </a:prstGeom>
            <a:solidFill>
              <a:schemeClr val="bg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solidFill>
                  <a:prstClr val="black"/>
                </a:solidFill>
              </a:endParaRPr>
            </a:p>
          </p:txBody>
        </p:sp>
        <p:sp>
          <p:nvSpPr>
            <p:cNvPr id="16" name="Výseč 15"/>
            <p:cNvSpPr/>
            <p:nvPr/>
          </p:nvSpPr>
          <p:spPr>
            <a:xfrm rot="10800000">
              <a:off x="6588225" y="4473599"/>
              <a:ext cx="2223139" cy="2223139"/>
            </a:xfrm>
            <a:prstGeom prst="pie">
              <a:avLst>
                <a:gd name="adj1" fmla="val 10805447"/>
                <a:gd name="adj2" fmla="val 16200000"/>
              </a:avLst>
            </a:prstGeom>
            <a:solidFill>
              <a:srgbClr val="FFFF0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solidFill>
                  <a:prstClr val="black"/>
                </a:solidFill>
              </a:endParaRPr>
            </a:p>
          </p:txBody>
        </p:sp>
        <p:sp>
          <p:nvSpPr>
            <p:cNvPr id="17" name="Výseč 16"/>
            <p:cNvSpPr/>
            <p:nvPr/>
          </p:nvSpPr>
          <p:spPr>
            <a:xfrm rot="16200000">
              <a:off x="6588224" y="4473598"/>
              <a:ext cx="2223139" cy="2223139"/>
            </a:xfrm>
            <a:prstGeom prst="pie">
              <a:avLst>
                <a:gd name="adj1" fmla="val 10805447"/>
                <a:gd name="adj2" fmla="val 16200000"/>
              </a:avLst>
            </a:prstGeom>
            <a:solidFill>
              <a:srgbClr val="0070C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solidFill>
                  <a:prstClr val="black"/>
                </a:solidFill>
              </a:endParaRPr>
            </a:p>
          </p:txBody>
        </p:sp>
        <p:sp>
          <p:nvSpPr>
            <p:cNvPr id="18" name="Výseč 17"/>
            <p:cNvSpPr/>
            <p:nvPr/>
          </p:nvSpPr>
          <p:spPr>
            <a:xfrm>
              <a:off x="6588225" y="4473599"/>
              <a:ext cx="2223139" cy="2223139"/>
            </a:xfrm>
            <a:prstGeom prst="pie">
              <a:avLst>
                <a:gd name="adj1" fmla="val 10805447"/>
                <a:gd name="adj2" fmla="val 16200000"/>
              </a:avLst>
            </a:prstGeom>
            <a:solidFill>
              <a:srgbClr val="0070C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solidFill>
                  <a:prstClr val="black"/>
                </a:solidFill>
              </a:endParaRPr>
            </a:p>
          </p:txBody>
        </p:sp>
      </p:grpSp>
    </p:spTree>
    <p:extLst>
      <p:ext uri="{BB962C8B-B14F-4D97-AF65-F5344CB8AC3E}">
        <p14:creationId xmlns:p14="http://schemas.microsoft.com/office/powerpoint/2010/main" val="2116430090"/>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8"/>
                    </p:tgtEl>
                  </p:cond>
                </p:stCondLst>
                <p:endSync evt="end" delay="0">
                  <p:rtn val="all"/>
                </p:endSync>
                <p:childTnLst>
                  <p:par>
                    <p:cTn id="3" fill="hold">
                      <p:stCondLst>
                        <p:cond delay="0"/>
                      </p:stCondLst>
                      <p:childTnLst>
                        <p:par>
                          <p:cTn id="4" fill="hold">
                            <p:stCondLst>
                              <p:cond delay="0"/>
                            </p:stCondLst>
                            <p:childTnLst>
                              <p:par>
                                <p:cTn id="5" presetID="26" presetClass="emph" presetSubtype="0" fill="hold" nodeType="clickEffect">
                                  <p:stCondLst>
                                    <p:cond delay="0"/>
                                  </p:stCondLst>
                                  <p:childTnLst>
                                    <p:animEffect transition="out" filter="fade">
                                      <p:cBhvr>
                                        <p:cTn id="6" dur="2000" tmFilter="0, 0; .2, .5; .8, .5; 1, 0"/>
                                        <p:tgtEl>
                                          <p:spTgt spid="8"/>
                                        </p:tgtEl>
                                      </p:cBhvr>
                                    </p:animEffect>
                                    <p:animScale>
                                      <p:cBhvr>
                                        <p:cTn id="7" dur="1000" autoRev="1" fill="hold"/>
                                        <p:tgtEl>
                                          <p:spTgt spid="8"/>
                                        </p:tgtEl>
                                      </p:cBhvr>
                                      <p:by x="105000" y="105000"/>
                                    </p:animScale>
                                  </p:childTnLst>
                                </p:cTn>
                              </p:par>
                              <p:par>
                                <p:cTn id="8" presetID="1" presetClass="mediacall" presetSubtype="0" fill="hold" nodeType="withEffect">
                                  <p:stCondLst>
                                    <p:cond delay="0"/>
                                  </p:stCondLst>
                                  <p:childTnLst>
                                    <p:cmd type="call" cmd="playFrom(0.0)">
                                      <p:cBhvr>
                                        <p:cTn id="9" dur="3829" fill="hold"/>
                                        <p:tgtEl>
                                          <p:spTgt spid="20"/>
                                        </p:tgtEl>
                                      </p:cBhvr>
                                    </p:cmd>
                                  </p:childTnLst>
                                </p:cTn>
                              </p:par>
                            </p:childTnLst>
                          </p:cTn>
                        </p:par>
                      </p:childTnLst>
                    </p:cTn>
                  </p:par>
                </p:childTnLst>
              </p:cTn>
              <p:nextCondLst>
                <p:cond evt="onClick" delay="0">
                  <p:tgtEl>
                    <p:spTgt spid="8"/>
                  </p:tgtEl>
                </p:cond>
              </p:nextCondLst>
            </p:seq>
            <p:audio>
              <p:cMediaNode vol="80000">
                <p:cTn id="10" fill="hold" display="0">
                  <p:stCondLst>
                    <p:cond delay="indefinite"/>
                  </p:stCondLst>
                  <p:endCondLst>
                    <p:cond evt="onStopAudio" delay="0">
                      <p:tgtEl>
                        <p:sldTgt/>
                      </p:tgtEl>
                    </p:cond>
                  </p:endCondLst>
                </p:cTn>
                <p:tgtEl>
                  <p:spTgt spid="20"/>
                </p:tgtEl>
              </p:cMediaNode>
            </p:audio>
            <p:audio>
              <p:cMediaNode vol="80000">
                <p:cTn id="11" fill="hold" display="0">
                  <p:stCondLst>
                    <p:cond delay="indefinite"/>
                  </p:stCondLst>
                  <p:endCondLst>
                    <p:cond evt="onStopAudio" delay="0">
                      <p:tgtEl>
                        <p:sldTgt/>
                      </p:tgtEl>
                    </p:cond>
                  </p:endCondLst>
                </p:cTn>
                <p:tgtEl>
                  <p:spTgt spid="21"/>
                </p:tgtEl>
              </p:cMediaNode>
            </p:audio>
            <p:seq concurrent="1" nextAc="seek">
              <p:cTn id="12" restart="whenNotActive" fill="hold" evtFilter="cancelBubble" nodeType="interactiveSeq">
                <p:stCondLst>
                  <p:cond evt="onClick" delay="0">
                    <p:tgtEl>
                      <p:spTgt spid="19"/>
                    </p:tgtEl>
                  </p:cond>
                </p:stCondLst>
                <p:endSync evt="end" delay="0">
                  <p:rtn val="all"/>
                </p:endSync>
                <p:childTnLst>
                  <p:par>
                    <p:cTn id="13" fill="hold">
                      <p:stCondLst>
                        <p:cond delay="0"/>
                      </p:stCondLst>
                      <p:childTnLst>
                        <p:par>
                          <p:cTn id="14" fill="hold">
                            <p:stCondLst>
                              <p:cond delay="0"/>
                            </p:stCondLst>
                            <p:childTnLst>
                              <p:par>
                                <p:cTn id="15" presetID="1" presetClass="mediacall" presetSubtype="0" fill="hold" nodeType="clickEffect">
                                  <p:stCondLst>
                                    <p:cond delay="0"/>
                                  </p:stCondLst>
                                  <p:childTnLst>
                                    <p:cmd type="call" cmd="playFrom(0.0)">
                                      <p:cBhvr>
                                        <p:cTn id="16" dur="5684" fill="hold"/>
                                        <p:tgtEl>
                                          <p:spTgt spid="21"/>
                                        </p:tgtEl>
                                      </p:cBhvr>
                                    </p:cmd>
                                  </p:childTnLst>
                                </p:cTn>
                              </p:par>
                            </p:childTnLst>
                          </p:cTn>
                        </p:par>
                      </p:childTnLst>
                    </p:cTn>
                  </p:par>
                </p:childTnLst>
              </p:cTn>
              <p:nextCondLst>
                <p:cond evt="onClick" delay="0">
                  <p:tgtEl>
                    <p:spTgt spid="19"/>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pic>
        <p:nvPicPr>
          <p:cNvPr id="21" name="ano. výborně.mp3">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7539010" y="5254437"/>
            <a:ext cx="609600" cy="609600"/>
          </a:xfrm>
          <a:prstGeom prst="rect">
            <a:avLst/>
          </a:prstGeom>
        </p:spPr>
      </p:pic>
      <p:grpSp>
        <p:nvGrpSpPr>
          <p:cNvPr id="9" name="Skupina 8"/>
          <p:cNvGrpSpPr/>
          <p:nvPr/>
        </p:nvGrpSpPr>
        <p:grpSpPr>
          <a:xfrm>
            <a:off x="2711257" y="188640"/>
            <a:ext cx="3868404" cy="3868406"/>
            <a:chOff x="323528" y="4473595"/>
            <a:chExt cx="2223140" cy="2223141"/>
          </a:xfrm>
        </p:grpSpPr>
        <p:sp>
          <p:nvSpPr>
            <p:cNvPr id="10" name="Výseč 9"/>
            <p:cNvSpPr/>
            <p:nvPr/>
          </p:nvSpPr>
          <p:spPr>
            <a:xfrm flipH="1">
              <a:off x="323529" y="4473595"/>
              <a:ext cx="2223139" cy="2223139"/>
            </a:xfrm>
            <a:prstGeom prst="pie">
              <a:avLst>
                <a:gd name="adj1" fmla="val 10805447"/>
                <a:gd name="adj2" fmla="val 16200000"/>
              </a:avLst>
            </a:prstGeom>
            <a:solidFill>
              <a:srgbClr val="00CC0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solidFill>
                  <a:prstClr val="black"/>
                </a:solidFill>
              </a:endParaRPr>
            </a:p>
          </p:txBody>
        </p:sp>
        <p:sp>
          <p:nvSpPr>
            <p:cNvPr id="11" name="Výseč 10"/>
            <p:cNvSpPr/>
            <p:nvPr/>
          </p:nvSpPr>
          <p:spPr>
            <a:xfrm rot="10800000">
              <a:off x="323529" y="4473597"/>
              <a:ext cx="2223139" cy="2223139"/>
            </a:xfrm>
            <a:prstGeom prst="pie">
              <a:avLst>
                <a:gd name="adj1" fmla="val 10805447"/>
                <a:gd name="adj2" fmla="val 16200000"/>
              </a:avLst>
            </a:prstGeom>
            <a:solidFill>
              <a:srgbClr val="00CC0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solidFill>
                  <a:prstClr val="black"/>
                </a:solidFill>
              </a:endParaRPr>
            </a:p>
          </p:txBody>
        </p:sp>
        <p:sp>
          <p:nvSpPr>
            <p:cNvPr id="12" name="Výseč 11"/>
            <p:cNvSpPr/>
            <p:nvPr/>
          </p:nvSpPr>
          <p:spPr>
            <a:xfrm rot="16200000">
              <a:off x="323528" y="4473596"/>
              <a:ext cx="2223139" cy="2223139"/>
            </a:xfrm>
            <a:prstGeom prst="pie">
              <a:avLst>
                <a:gd name="adj1" fmla="val 10805447"/>
                <a:gd name="adj2" fmla="val 16200000"/>
              </a:avLst>
            </a:prstGeom>
            <a:solidFill>
              <a:schemeClr val="bg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solidFill>
                  <a:prstClr val="black"/>
                </a:solidFill>
              </a:endParaRPr>
            </a:p>
          </p:txBody>
        </p:sp>
        <p:sp>
          <p:nvSpPr>
            <p:cNvPr id="13" name="Výseč 12"/>
            <p:cNvSpPr/>
            <p:nvPr/>
          </p:nvSpPr>
          <p:spPr>
            <a:xfrm>
              <a:off x="323529" y="4473597"/>
              <a:ext cx="2223139" cy="2223139"/>
            </a:xfrm>
            <a:prstGeom prst="pie">
              <a:avLst>
                <a:gd name="adj1" fmla="val 10805447"/>
                <a:gd name="adj2" fmla="val 16200000"/>
              </a:avLst>
            </a:prstGeom>
            <a:solidFill>
              <a:srgbClr val="FF000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solidFill>
                  <a:prstClr val="black"/>
                </a:solidFill>
              </a:endParaRPr>
            </a:p>
          </p:txBody>
        </p:sp>
      </p:grpSp>
      <p:sp>
        <p:nvSpPr>
          <p:cNvPr id="22" name="Tlačítko akce: Vlastní 21">
            <a:hlinkClick r:id="" action="ppaction://noaction" highlightClick="1"/>
          </p:cNvPr>
          <p:cNvSpPr/>
          <p:nvPr/>
        </p:nvSpPr>
        <p:spPr>
          <a:xfrm>
            <a:off x="0" y="0"/>
            <a:ext cx="9144000" cy="6858000"/>
          </a:xfrm>
          <a:prstGeom prst="actionButtonBlank">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pic>
        <p:nvPicPr>
          <p:cNvPr id="20" name="nene.zkus to ještě jednou.mp3">
            <a:hlinkClick r:id="" action="ppaction://media"/>
          </p:cNvPr>
          <p:cNvPicPr>
            <a:picLocks noChangeAspect="1"/>
          </p:cNvPicPr>
          <p:nvPr>
            <a:audioFile r:link="rId4"/>
            <p:extLst>
              <p:ext uri="{DAA4B4D4-6D71-4841-9C94-3DE7FCFB9230}">
                <p14:media xmlns:p14="http://schemas.microsoft.com/office/powerpoint/2010/main" r:embed="rId3"/>
              </p:ext>
            </p:extLst>
          </p:nvPr>
        </p:nvPicPr>
        <p:blipFill>
          <a:blip r:embed="rId7"/>
          <a:stretch>
            <a:fillRect/>
          </a:stretch>
        </p:blipFill>
        <p:spPr>
          <a:xfrm>
            <a:off x="1287457" y="5254437"/>
            <a:ext cx="609600" cy="609600"/>
          </a:xfrm>
          <a:prstGeom prst="rect">
            <a:avLst/>
          </a:prstGeom>
        </p:spPr>
      </p:pic>
      <p:cxnSp>
        <p:nvCxnSpPr>
          <p:cNvPr id="2" name="Přímá spojnice 1"/>
          <p:cNvCxnSpPr/>
          <p:nvPr/>
        </p:nvCxnSpPr>
        <p:spPr>
          <a:xfrm>
            <a:off x="0" y="4293096"/>
            <a:ext cx="9144000" cy="0"/>
          </a:xfrm>
          <a:prstGeom prst="line">
            <a:avLst/>
          </a:prstGeom>
          <a:ln w="57150">
            <a:solidFill>
              <a:schemeClr val="bg1"/>
            </a:solidFill>
          </a:ln>
        </p:spPr>
        <p:style>
          <a:lnRef idx="1">
            <a:schemeClr val="accent1"/>
          </a:lnRef>
          <a:fillRef idx="0">
            <a:schemeClr val="accent1"/>
          </a:fillRef>
          <a:effectRef idx="0">
            <a:schemeClr val="accent1"/>
          </a:effectRef>
          <a:fontRef idx="minor">
            <a:schemeClr val="tx1"/>
          </a:fontRef>
        </p:style>
      </p:cxnSp>
      <p:grpSp>
        <p:nvGrpSpPr>
          <p:cNvPr id="8" name="Skupina 7"/>
          <p:cNvGrpSpPr/>
          <p:nvPr/>
        </p:nvGrpSpPr>
        <p:grpSpPr>
          <a:xfrm>
            <a:off x="6732240" y="4447668"/>
            <a:ext cx="2223140" cy="2223141"/>
            <a:chOff x="323528" y="4473595"/>
            <a:chExt cx="2223140" cy="2223141"/>
          </a:xfrm>
        </p:grpSpPr>
        <p:sp>
          <p:nvSpPr>
            <p:cNvPr id="4" name="Výseč 3"/>
            <p:cNvSpPr/>
            <p:nvPr/>
          </p:nvSpPr>
          <p:spPr>
            <a:xfrm flipH="1">
              <a:off x="323529" y="4473595"/>
              <a:ext cx="2223139" cy="2223139"/>
            </a:xfrm>
            <a:prstGeom prst="pie">
              <a:avLst>
                <a:gd name="adj1" fmla="val 10805447"/>
                <a:gd name="adj2" fmla="val 16200000"/>
              </a:avLst>
            </a:prstGeom>
            <a:solidFill>
              <a:srgbClr val="00CC0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solidFill>
                  <a:prstClr val="black"/>
                </a:solidFill>
              </a:endParaRPr>
            </a:p>
          </p:txBody>
        </p:sp>
        <p:sp>
          <p:nvSpPr>
            <p:cNvPr id="5" name="Výseč 4"/>
            <p:cNvSpPr/>
            <p:nvPr/>
          </p:nvSpPr>
          <p:spPr>
            <a:xfrm rot="10800000">
              <a:off x="323529" y="4473597"/>
              <a:ext cx="2223139" cy="2223139"/>
            </a:xfrm>
            <a:prstGeom prst="pie">
              <a:avLst>
                <a:gd name="adj1" fmla="val 10805447"/>
                <a:gd name="adj2" fmla="val 16200000"/>
              </a:avLst>
            </a:prstGeom>
            <a:solidFill>
              <a:srgbClr val="00CC0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solidFill>
                  <a:prstClr val="black"/>
                </a:solidFill>
              </a:endParaRPr>
            </a:p>
          </p:txBody>
        </p:sp>
        <p:sp>
          <p:nvSpPr>
            <p:cNvPr id="6" name="Výseč 5"/>
            <p:cNvSpPr/>
            <p:nvPr/>
          </p:nvSpPr>
          <p:spPr>
            <a:xfrm rot="16200000">
              <a:off x="323528" y="4473596"/>
              <a:ext cx="2223139" cy="2223139"/>
            </a:xfrm>
            <a:prstGeom prst="pie">
              <a:avLst>
                <a:gd name="adj1" fmla="val 10805447"/>
                <a:gd name="adj2" fmla="val 16200000"/>
              </a:avLst>
            </a:prstGeom>
            <a:solidFill>
              <a:schemeClr val="bg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solidFill>
                  <a:prstClr val="black"/>
                </a:solidFill>
              </a:endParaRPr>
            </a:p>
          </p:txBody>
        </p:sp>
        <p:sp>
          <p:nvSpPr>
            <p:cNvPr id="7" name="Výseč 6"/>
            <p:cNvSpPr/>
            <p:nvPr/>
          </p:nvSpPr>
          <p:spPr>
            <a:xfrm>
              <a:off x="323529" y="4473597"/>
              <a:ext cx="2223139" cy="2223139"/>
            </a:xfrm>
            <a:prstGeom prst="pie">
              <a:avLst>
                <a:gd name="adj1" fmla="val 10805447"/>
                <a:gd name="adj2" fmla="val 16200000"/>
              </a:avLst>
            </a:prstGeom>
            <a:solidFill>
              <a:srgbClr val="FF000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solidFill>
                  <a:prstClr val="black"/>
                </a:solidFill>
              </a:endParaRPr>
            </a:p>
          </p:txBody>
        </p:sp>
      </p:grpSp>
      <p:grpSp>
        <p:nvGrpSpPr>
          <p:cNvPr id="19" name="Skupina 18"/>
          <p:cNvGrpSpPr/>
          <p:nvPr/>
        </p:nvGrpSpPr>
        <p:grpSpPr>
          <a:xfrm rot="16200000">
            <a:off x="480686" y="4447668"/>
            <a:ext cx="2223140" cy="2223141"/>
            <a:chOff x="480686" y="4447668"/>
            <a:chExt cx="2223140" cy="2223141"/>
          </a:xfrm>
        </p:grpSpPr>
        <p:sp>
          <p:nvSpPr>
            <p:cNvPr id="15" name="Výseč 14"/>
            <p:cNvSpPr/>
            <p:nvPr/>
          </p:nvSpPr>
          <p:spPr>
            <a:xfrm flipH="1">
              <a:off x="480687" y="4447668"/>
              <a:ext cx="2223139" cy="2223139"/>
            </a:xfrm>
            <a:prstGeom prst="pie">
              <a:avLst>
                <a:gd name="adj1" fmla="val 10805447"/>
                <a:gd name="adj2" fmla="val 16200000"/>
              </a:avLst>
            </a:prstGeom>
            <a:solidFill>
              <a:srgbClr val="00CC0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solidFill>
                  <a:prstClr val="black"/>
                </a:solidFill>
              </a:endParaRPr>
            </a:p>
          </p:txBody>
        </p:sp>
        <p:sp>
          <p:nvSpPr>
            <p:cNvPr id="16" name="Výseč 15"/>
            <p:cNvSpPr/>
            <p:nvPr/>
          </p:nvSpPr>
          <p:spPr>
            <a:xfrm rot="10800000">
              <a:off x="480687" y="4447670"/>
              <a:ext cx="2223139" cy="2223139"/>
            </a:xfrm>
            <a:prstGeom prst="pie">
              <a:avLst>
                <a:gd name="adj1" fmla="val 10805447"/>
                <a:gd name="adj2" fmla="val 16200000"/>
              </a:avLst>
            </a:prstGeom>
            <a:solidFill>
              <a:srgbClr val="FF000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solidFill>
                  <a:prstClr val="black"/>
                </a:solidFill>
              </a:endParaRPr>
            </a:p>
          </p:txBody>
        </p:sp>
        <p:sp>
          <p:nvSpPr>
            <p:cNvPr id="17" name="Výseč 16"/>
            <p:cNvSpPr/>
            <p:nvPr/>
          </p:nvSpPr>
          <p:spPr>
            <a:xfrm rot="16200000">
              <a:off x="480686" y="4447669"/>
              <a:ext cx="2223139" cy="2223139"/>
            </a:xfrm>
            <a:prstGeom prst="pie">
              <a:avLst>
                <a:gd name="adj1" fmla="val 10805447"/>
                <a:gd name="adj2" fmla="val 16200000"/>
              </a:avLst>
            </a:prstGeom>
            <a:solidFill>
              <a:srgbClr val="00CC0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solidFill>
                  <a:prstClr val="black"/>
                </a:solidFill>
              </a:endParaRPr>
            </a:p>
          </p:txBody>
        </p:sp>
        <p:sp>
          <p:nvSpPr>
            <p:cNvPr id="18" name="Výseč 17"/>
            <p:cNvSpPr/>
            <p:nvPr/>
          </p:nvSpPr>
          <p:spPr>
            <a:xfrm>
              <a:off x="480687" y="4447670"/>
              <a:ext cx="2223139" cy="2223139"/>
            </a:xfrm>
            <a:prstGeom prst="pie">
              <a:avLst>
                <a:gd name="adj1" fmla="val 10805447"/>
                <a:gd name="adj2" fmla="val 16200000"/>
              </a:avLst>
            </a:prstGeom>
            <a:solidFill>
              <a:schemeClr val="bg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solidFill>
                  <a:prstClr val="black"/>
                </a:solidFill>
              </a:endParaRPr>
            </a:p>
          </p:txBody>
        </p:sp>
      </p:grpSp>
    </p:spTree>
    <p:extLst>
      <p:ext uri="{BB962C8B-B14F-4D97-AF65-F5344CB8AC3E}">
        <p14:creationId xmlns:p14="http://schemas.microsoft.com/office/powerpoint/2010/main" val="551081057"/>
      </p:ext>
    </p:extLst>
  </p:cSld>
  <p:clrMapOvr>
    <a:masterClrMapping/>
  </p:clrMapOvr>
  <p:timing>
    <p:tnLst>
      <p:par>
        <p:cTn id="1" dur="indefinite" restart="never" nodeType="tmRoot">
          <p:childTnLst>
            <p:audio>
              <p:cMediaNode vol="80000">
                <p:cTn id="2" fill="hold" display="0">
                  <p:stCondLst>
                    <p:cond delay="indefinite"/>
                  </p:stCondLst>
                  <p:endCondLst>
                    <p:cond evt="onStopAudio" delay="0">
                      <p:tgtEl>
                        <p:sldTgt/>
                      </p:tgtEl>
                    </p:cond>
                  </p:endCondLst>
                </p:cTn>
                <p:tgtEl>
                  <p:spTgt spid="20"/>
                </p:tgtEl>
              </p:cMediaNode>
            </p:audio>
            <p:seq concurrent="1" nextAc="seek">
              <p:cTn id="3" restart="whenNotActive" fill="hold" evtFilter="cancelBubble" nodeType="interactiveSeq">
                <p:stCondLst>
                  <p:cond evt="onClick" delay="0">
                    <p:tgtEl>
                      <p:spTgt spid="19"/>
                    </p:tgtEl>
                  </p:cond>
                </p:stCondLst>
                <p:endSync evt="end" delay="0">
                  <p:rtn val="all"/>
                </p:endSync>
                <p:childTnLst>
                  <p:par>
                    <p:cTn id="4" fill="hold">
                      <p:stCondLst>
                        <p:cond delay="0"/>
                      </p:stCondLst>
                      <p:childTnLst>
                        <p:par>
                          <p:cTn id="5" fill="hold">
                            <p:stCondLst>
                              <p:cond delay="0"/>
                            </p:stCondLst>
                            <p:childTnLst>
                              <p:par>
                                <p:cTn id="6" presetID="1" presetClass="mediacall" presetSubtype="0" fill="hold" nodeType="clickEffect">
                                  <p:stCondLst>
                                    <p:cond delay="0"/>
                                  </p:stCondLst>
                                  <p:childTnLst>
                                    <p:cmd type="call" cmd="playFrom(0.0)">
                                      <p:cBhvr>
                                        <p:cTn id="7" dur="5684" fill="hold"/>
                                        <p:tgtEl>
                                          <p:spTgt spid="20"/>
                                        </p:tgtEl>
                                      </p:cBhvr>
                                    </p:cmd>
                                  </p:childTnLst>
                                </p:cTn>
                              </p:par>
                            </p:childTnLst>
                          </p:cTn>
                        </p:par>
                      </p:childTnLst>
                    </p:cTn>
                  </p:par>
                </p:childTnLst>
              </p:cTn>
              <p:nextCondLst>
                <p:cond evt="onClick" delay="0">
                  <p:tgtEl>
                    <p:spTgt spid="19"/>
                  </p:tgtEl>
                </p:cond>
              </p:nextCondLst>
            </p:seq>
            <p:seq concurrent="1" nextAc="seek">
              <p:cTn id="8" restart="whenNotActive" fill="hold" evtFilter="cancelBubble" nodeType="interactiveSeq">
                <p:stCondLst>
                  <p:cond evt="onClick" delay="0">
                    <p:tgtEl>
                      <p:spTgt spid="8"/>
                    </p:tgtEl>
                  </p:cond>
                </p:stCondLst>
                <p:endSync evt="end" delay="0">
                  <p:rtn val="all"/>
                </p:endSync>
                <p:childTnLst>
                  <p:par>
                    <p:cTn id="9" fill="hold">
                      <p:stCondLst>
                        <p:cond delay="0"/>
                      </p:stCondLst>
                      <p:childTnLst>
                        <p:par>
                          <p:cTn id="10" fill="hold">
                            <p:stCondLst>
                              <p:cond delay="0"/>
                            </p:stCondLst>
                            <p:childTnLst>
                              <p:par>
                                <p:cTn id="11" presetID="26" presetClass="emph" presetSubtype="0" fill="hold" nodeType="clickEffect">
                                  <p:stCondLst>
                                    <p:cond delay="0"/>
                                  </p:stCondLst>
                                  <p:childTnLst>
                                    <p:animEffect transition="out" filter="fade">
                                      <p:cBhvr>
                                        <p:cTn id="12" dur="2000" tmFilter="0, 0; .2, .5; .8, .5; 1, 0"/>
                                        <p:tgtEl>
                                          <p:spTgt spid="8"/>
                                        </p:tgtEl>
                                      </p:cBhvr>
                                    </p:animEffect>
                                    <p:animScale>
                                      <p:cBhvr>
                                        <p:cTn id="13" dur="1000" autoRev="1" fill="hold"/>
                                        <p:tgtEl>
                                          <p:spTgt spid="8"/>
                                        </p:tgtEl>
                                      </p:cBhvr>
                                      <p:by x="105000" y="105000"/>
                                    </p:animScale>
                                  </p:childTnLst>
                                </p:cTn>
                              </p:par>
                              <p:par>
                                <p:cTn id="14" presetID="1" presetClass="mediacall" presetSubtype="0" fill="hold" nodeType="withEffect">
                                  <p:stCondLst>
                                    <p:cond delay="0"/>
                                  </p:stCondLst>
                                  <p:childTnLst>
                                    <p:cmd type="call" cmd="playFrom(0.0)">
                                      <p:cBhvr>
                                        <p:cTn id="15" dur="3829" fill="hold"/>
                                        <p:tgtEl>
                                          <p:spTgt spid="21"/>
                                        </p:tgtEl>
                                      </p:cBhvr>
                                    </p:cmd>
                                  </p:childTnLst>
                                </p:cTn>
                              </p:par>
                            </p:childTnLst>
                          </p:cTn>
                        </p:par>
                      </p:childTnLst>
                    </p:cTn>
                  </p:par>
                </p:childTnLst>
              </p:cTn>
              <p:nextCondLst>
                <p:cond evt="onClick" delay="0">
                  <p:tgtEl>
                    <p:spTgt spid="8"/>
                  </p:tgtEl>
                </p:cond>
              </p:nextCondLst>
            </p:seq>
            <p:audio>
              <p:cMediaNode vol="80000">
                <p:cTn id="16" fill="hold" display="0">
                  <p:stCondLst>
                    <p:cond delay="indefinite"/>
                  </p:stCondLst>
                  <p:endCondLst>
                    <p:cond evt="onStopAudio" delay="0">
                      <p:tgtEl>
                        <p:sldTgt/>
                      </p:tgtEl>
                    </p:cond>
                  </p:endCondLst>
                </p:cTn>
                <p:tgtEl>
                  <p:spTgt spid="21"/>
                </p:tgtEl>
              </p:cMediaNode>
            </p:audio>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smtClean="0"/>
              <a:t>Použité zdroje</a:t>
            </a:r>
            <a:endParaRPr lang="cs-CZ" dirty="0"/>
          </a:p>
        </p:txBody>
      </p:sp>
      <p:sp>
        <p:nvSpPr>
          <p:cNvPr id="3" name="Zástupný symbol pro obsah 2"/>
          <p:cNvSpPr>
            <a:spLocks noGrp="1"/>
          </p:cNvSpPr>
          <p:nvPr>
            <p:ph idx="1"/>
          </p:nvPr>
        </p:nvSpPr>
        <p:spPr/>
        <p:txBody>
          <a:bodyPr/>
          <a:lstStyle/>
          <a:p>
            <a:r>
              <a:rPr lang="cs-CZ" dirty="0" smtClean="0"/>
              <a:t>Nahrávky autora</a:t>
            </a:r>
            <a:endParaRPr lang="cs-CZ" dirty="0"/>
          </a:p>
        </p:txBody>
      </p:sp>
    </p:spTree>
    <p:extLst>
      <p:ext uri="{BB962C8B-B14F-4D97-AF65-F5344CB8AC3E}">
        <p14:creationId xmlns:p14="http://schemas.microsoft.com/office/powerpoint/2010/main" val="1558737159"/>
      </p:ext>
    </p:extLst>
  </p:cSld>
  <p:clrMapOvr>
    <a:masterClrMapping/>
  </p:clrMapOvr>
  <p:timing>
    <p:tnLst>
      <p:par>
        <p:cTn id="1" dur="indefinite" restart="never" nodeType="tmRoot"/>
      </p:par>
    </p:tnLst>
  </p:timing>
</p:sld>
</file>

<file path=ppt/theme/theme1.xml><?xml version="1.0" encoding="utf-8"?>
<a:theme xmlns:a="http://schemas.openxmlformats.org/drawingml/2006/main" name="Motiv systému Office">
  <a:themeElements>
    <a:clrScheme name="Kancelář">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Kancelář">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Kancelář">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1_Motiv systému Office">
  <a:themeElements>
    <a:clrScheme name="Kancelář">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Kancelář">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Kancelář">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2_Motiv systému Office">
  <a:themeElements>
    <a:clrScheme name="Kancelář">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Kancelář">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Kancelář">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4.xml><?xml version="1.0" encoding="utf-8"?>
<a:theme xmlns:a="http://schemas.openxmlformats.org/drawingml/2006/main" name="3_Motiv systému Office">
  <a:themeElements>
    <a:clrScheme name="Kancelář">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Kancelář">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Kancelář">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5.xml><?xml version="1.0" encoding="utf-8"?>
<a:theme xmlns:a="http://schemas.openxmlformats.org/drawingml/2006/main" name="Motiv systému Office">
  <a:themeElements>
    <a:clrScheme name="Kancelář">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Kancelář">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Kancelář">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146</TotalTime>
  <Words>224</Words>
  <Application>Microsoft Office PowerPoint</Application>
  <PresentationFormat>Předvádění na obrazovce (4:3)</PresentationFormat>
  <Paragraphs>29</Paragraphs>
  <Slides>15</Slides>
  <Notes>1</Notes>
  <HiddenSlides>0</HiddenSlides>
  <MMClips>24</MMClips>
  <ScaleCrop>false</ScaleCrop>
  <HeadingPairs>
    <vt:vector size="4" baseType="variant">
      <vt:variant>
        <vt:lpstr>Motiv</vt:lpstr>
      </vt:variant>
      <vt:variant>
        <vt:i4>4</vt:i4>
      </vt:variant>
      <vt:variant>
        <vt:lpstr>Nadpisy snímků</vt:lpstr>
      </vt:variant>
      <vt:variant>
        <vt:i4>15</vt:i4>
      </vt:variant>
    </vt:vector>
  </HeadingPairs>
  <TitlesOfParts>
    <vt:vector size="19" baseType="lpstr">
      <vt:lpstr>Motiv systému Office</vt:lpstr>
      <vt:lpstr>1_Motiv systému Office</vt:lpstr>
      <vt:lpstr>2_Motiv systému Office</vt:lpstr>
      <vt:lpstr>3_Motiv systému Office</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Použité zdroje</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Prezentace aplikace PowerPoint</dc:title>
  <dc:creator>Kata-Repa</dc:creator>
  <cp:lastModifiedBy>Kata-Repa</cp:lastModifiedBy>
  <cp:revision>23</cp:revision>
  <dcterms:created xsi:type="dcterms:W3CDTF">2011-12-29T20:08:07Z</dcterms:created>
  <dcterms:modified xsi:type="dcterms:W3CDTF">2012-12-28T20:52:43Z</dcterms:modified>
</cp:coreProperties>
</file>