
<file path=[Content_Types].xml><?xml version="1.0" encoding="utf-8"?>
<Types xmlns="http://schemas.openxmlformats.org/package/2006/content-types">
  <Default Extension="png" ContentType="image/png"/>
  <Default Extension="mp3" ContentType="audio/unknown"/>
  <Default Extension="wmf" ContentType="image/x-wmf"/>
  <Default Extension="jpeg" ContentType="image/jpeg"/>
  <Default Extension="rels" ContentType="application/vnd.openxmlformats-package.relationships+xml"/>
  <Default Extension="xml" ContentType="application/xml"/>
  <Default Extension="wav" ContentType="audio/wav"/>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71" r:id="rId4"/>
    <p:sldId id="267" r:id="rId5"/>
    <p:sldId id="261" r:id="rId6"/>
    <p:sldId id="262" r:id="rId7"/>
    <p:sldId id="263" r:id="rId8"/>
    <p:sldId id="265" r:id="rId9"/>
    <p:sldId id="266" r:id="rId10"/>
    <p:sldId id="264" r:id="rId11"/>
    <p:sldId id="259" r:id="rId12"/>
    <p:sldId id="272" r:id="rId13"/>
    <p:sldId id="270" r:id="rId14"/>
    <p:sldId id="260"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9999FF"/>
    <a:srgbClr val="00FF00"/>
    <a:srgbClr val="FF3399"/>
    <a:srgbClr val="FFFF99"/>
    <a:srgbClr val="FF9900"/>
    <a:srgbClr val="FFCCCC"/>
    <a:srgbClr val="FFCCFF"/>
    <a:srgbClr val="660033"/>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110"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2934209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900814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3366949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45EB518-E1A5-477B-9714-11817D9AC927}"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811951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45EB518-E1A5-477B-9714-11817D9AC927}" type="datetimeFigureOut">
              <a:rPr lang="cs-CZ" smtClean="0"/>
              <a:t>28.12.2012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755790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45EB518-E1A5-477B-9714-11817D9AC927}" type="datetimeFigureOut">
              <a:rPr lang="cs-CZ" smtClean="0"/>
              <a:t>28.12.2012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1063867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45EB518-E1A5-477B-9714-11817D9AC927}" type="datetimeFigureOut">
              <a:rPr lang="cs-CZ" smtClean="0"/>
              <a:t>28.12.2012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3957575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45EB518-E1A5-477B-9714-11817D9AC927}"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49886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45EB518-E1A5-477B-9714-11817D9AC927}" type="datetimeFigureOut">
              <a:rPr lang="cs-CZ" smtClean="0"/>
              <a:t>28.12.2012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171842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449965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404DA4-B93C-42A5-8F62-7E83A3E7775D}" type="slidenum">
              <a:rPr lang="cs-CZ" smtClean="0"/>
              <a:t>‹#›</a:t>
            </a:fld>
            <a:endParaRPr lang="cs-CZ"/>
          </a:p>
        </p:txBody>
      </p:sp>
    </p:spTree>
    <p:extLst>
      <p:ext uri="{BB962C8B-B14F-4D97-AF65-F5344CB8AC3E}">
        <p14:creationId xmlns:p14="http://schemas.microsoft.com/office/powerpoint/2010/main" val="1676766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5EB518-E1A5-477B-9714-11817D9AC927}" type="datetimeFigureOut">
              <a:rPr lang="cs-CZ" smtClean="0"/>
              <a:t>28.12.2012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404DA4-B93C-42A5-8F62-7E83A3E7775D}" type="slidenum">
              <a:rPr lang="cs-CZ" smtClean="0"/>
              <a:t>‹#›</a:t>
            </a:fld>
            <a:endParaRPr lang="cs-CZ"/>
          </a:p>
        </p:txBody>
      </p:sp>
    </p:spTree>
    <p:extLst>
      <p:ext uri="{BB962C8B-B14F-4D97-AF65-F5344CB8AC3E}">
        <p14:creationId xmlns:p14="http://schemas.microsoft.com/office/powerpoint/2010/main" val="40266932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3.png"/><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2.wmf"/><Relationship Id="rId5" Type="http://schemas.openxmlformats.org/officeDocument/2006/relationships/slideLayout" Target="../slideLayouts/slideLayout7.xml"/><Relationship Id="rId4" Type="http://schemas.openxmlformats.org/officeDocument/2006/relationships/audio" Target="../media/media2.mp3"/></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5.mp3"/><Relationship Id="rId11" Type="http://schemas.openxmlformats.org/officeDocument/2006/relationships/image" Target="../media/image5.png"/><Relationship Id="rId5" Type="http://schemas.microsoft.com/office/2007/relationships/media" Target="../media/media5.mp3"/><Relationship Id="rId10" Type="http://schemas.microsoft.com/office/2007/relationships/hdphoto" Target="../media/hdphoto1.wdp"/><Relationship Id="rId4" Type="http://schemas.openxmlformats.org/officeDocument/2006/relationships/audio" Target="../media/media4.mp3"/><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6.mp3"/><Relationship Id="rId11" Type="http://schemas.openxmlformats.org/officeDocument/2006/relationships/image" Target="../media/image7.png"/><Relationship Id="rId5" Type="http://schemas.microsoft.com/office/2007/relationships/media" Target="../media/media6.mp3"/><Relationship Id="rId10" Type="http://schemas.microsoft.com/office/2007/relationships/hdphoto" Target="../media/hdphoto2.wdp"/><Relationship Id="rId4" Type="http://schemas.openxmlformats.org/officeDocument/2006/relationships/audio" Target="../media/media4.mp3"/><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3.mp3"/><Relationship Id="rId7" Type="http://schemas.openxmlformats.org/officeDocument/2006/relationships/slideLayout" Target="../slideLayouts/slideLayout7.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audio" Target="../media/media7.mp3"/><Relationship Id="rId5" Type="http://schemas.microsoft.com/office/2007/relationships/media" Target="../media/media7.mp3"/><Relationship Id="rId10" Type="http://schemas.openxmlformats.org/officeDocument/2006/relationships/image" Target="../media/image9.png"/><Relationship Id="rId4" Type="http://schemas.openxmlformats.org/officeDocument/2006/relationships/audio" Target="../media/media3.mp3"/><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8.mp3"/><Relationship Id="rId5" Type="http://schemas.microsoft.com/office/2007/relationships/media" Target="../media/media8.mp3"/><Relationship Id="rId4" Type="http://schemas.openxmlformats.org/officeDocument/2006/relationships/audio" Target="../media/media4.mp3"/><Relationship Id="rId9" Type="http://schemas.openxmlformats.org/officeDocument/2006/relationships/image" Target="../media/image10.png"/></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9.mp3"/><Relationship Id="rId5" Type="http://schemas.microsoft.com/office/2007/relationships/media" Target="../media/media9.mp3"/><Relationship Id="rId4" Type="http://schemas.openxmlformats.org/officeDocument/2006/relationships/audio" Target="../media/media4.mp3"/><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10.mp3"/><Relationship Id="rId11" Type="http://schemas.openxmlformats.org/officeDocument/2006/relationships/image" Target="../media/image13.png"/><Relationship Id="rId5" Type="http://schemas.microsoft.com/office/2007/relationships/media" Target="../media/media10.mp3"/><Relationship Id="rId10" Type="http://schemas.microsoft.com/office/2007/relationships/hdphoto" Target="../media/hdphoto3.wdp"/><Relationship Id="rId4" Type="http://schemas.openxmlformats.org/officeDocument/2006/relationships/audio" Target="../media/media4.mp3"/><Relationship Id="rId9"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4.mp3"/><Relationship Id="rId7" Type="http://schemas.openxmlformats.org/officeDocument/2006/relationships/slideLayout" Target="../slideLayouts/slideLayout7.xml"/><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11.mp3"/><Relationship Id="rId5" Type="http://schemas.microsoft.com/office/2007/relationships/media" Target="../media/media11.mp3"/><Relationship Id="rId10" Type="http://schemas.openxmlformats.org/officeDocument/2006/relationships/image" Target="../media/image15.png"/><Relationship Id="rId4" Type="http://schemas.openxmlformats.org/officeDocument/2006/relationships/audio" Target="../media/media4.mp3"/><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p3"/><Relationship Id="rId1" Type="http://schemas.microsoft.com/office/2007/relationships/media" Target="../media/media12.mp3"/><Relationship Id="rId6" Type="http://schemas.openxmlformats.org/officeDocument/2006/relationships/image" Target="../media/image3.png"/><Relationship Id="rId5" Type="http://schemas.openxmlformats.org/officeDocument/2006/relationships/audio" Target="../media/audio2.wav"/><Relationship Id="rId4" Type="http://schemas.openxmlformats.org/officeDocument/2006/relationships/audio" Target="../media/audio1.wav"/></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p3"/><Relationship Id="rId1" Type="http://schemas.microsoft.com/office/2007/relationships/media" Target="../media/media13.mp3"/><Relationship Id="rId6" Type="http://schemas.openxmlformats.org/officeDocument/2006/relationships/image" Target="../media/image3.png"/><Relationship Id="rId5" Type="http://schemas.openxmlformats.org/officeDocument/2006/relationships/audio" Target="../media/audio2.wav"/><Relationship Id="rId4" Type="http://schemas.openxmlformats.org/officeDocument/2006/relationships/audio" Target="../media/audio1.wav"/></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p3"/><Relationship Id="rId1" Type="http://schemas.microsoft.com/office/2007/relationships/media" Target="../media/media14.mp3"/><Relationship Id="rId5" Type="http://schemas.openxmlformats.org/officeDocument/2006/relationships/image" Target="../media/image3.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M</a:t>
            </a:r>
            <a:r>
              <a:rPr lang="cs-CZ" sz="4000" dirty="0" smtClean="0">
                <a:solidFill>
                  <a:prstClr val="black"/>
                </a:solidFill>
              </a:rPr>
              <a:t>alé/velké - diferenciace</a:t>
            </a:r>
            <a:r>
              <a:rPr lang="cs-CZ" sz="4000" dirty="0" smtClean="0">
                <a:solidFill>
                  <a:prstClr val="black"/>
                </a:solidFill>
              </a:rPr>
              <a:t/>
            </a:r>
            <a:br>
              <a:rPr lang="cs-CZ" sz="4000" dirty="0" smtClean="0">
                <a:solidFill>
                  <a:prstClr val="black"/>
                </a:solidFill>
              </a:rPr>
            </a:br>
            <a:r>
              <a:rPr lang="cs-CZ" sz="4000" dirty="0" smtClean="0">
                <a:solidFill>
                  <a:prstClr val="black"/>
                </a:solidFill>
              </a:rPr>
              <a:t>VY_32_INOVACE_4C_11</a:t>
            </a:r>
          </a:p>
          <a:p>
            <a:pPr lvl="0">
              <a:spcBef>
                <a:spcPts val="0"/>
              </a:spcBef>
            </a:pPr>
            <a:r>
              <a:rPr lang="cs-CZ" sz="2800" dirty="0">
                <a:solidFill>
                  <a:prstClr val="black"/>
                </a:solidFill>
              </a:rPr>
              <a:t>Číslo projektu: </a:t>
            </a:r>
            <a:r>
              <a:rPr lang="cs-CZ" sz="2800" dirty="0">
                <a:solidFill>
                  <a:srgbClr val="000000"/>
                </a:solidFill>
                <a:ea typeface="+mn-ea"/>
                <a:cs typeface="+mn-cs"/>
              </a:rPr>
              <a:t>CZ.1.07/1.4.00/21.1101</a:t>
            </a:r>
            <a:endParaRPr lang="cs-CZ" sz="1800" dirty="0">
              <a:solidFill>
                <a:prstClr val="black"/>
              </a:solidFill>
              <a:ea typeface="+mn-ea"/>
              <a:cs typeface="+mn-cs"/>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15107164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1191282897"/>
              </p:ext>
            </p:extLst>
          </p:nvPr>
        </p:nvGraphicFramePr>
        <p:xfrm>
          <a:off x="251520" y="548680"/>
          <a:ext cx="8641103" cy="5771308"/>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algn="just"/>
                      <a:r>
                        <a:rPr lang="cs-CZ" sz="1300" baseline="0" dirty="0" smtClean="0"/>
                        <a:t>Prostřednictvím tohoto digitálního učebního materiálu si žáci procvičí pojmy malé/velké, zdokonalí se v rozlišování toho, co je malé a co velké, a rozšíří svou slovní zásobu. Veškerá zadání úkolů na snímcích jsou tvořena textem a audio nahrávkami. První snímek je motivační – po kliknutí se na obrazovce objeví nejprve obrázek klauna, který žákům sděluje, že je velký, dalším kliknutím přivoláme klauna, který se představí jako malý. Na následujících sedmi snímcích mají žáci za úkol vybrat ze dvou předmětů právě ten, který je buď velký nebo malý (viz zadání na jednotlivých snímcích).  Svou odpověď si mohou žáci zkontrolovat kliknutím na každý z obrázků. V případě, že odpoví správně, obrázek se zvýrazní a ozve se komentář: „Ano, výborně!“  V opačném případě se  s obrázkem nestane nic a ozve se pouze: „Ne, ne. Zkus to ještě jednou</a:t>
                      </a:r>
                      <a:r>
                        <a:rPr lang="cs-CZ" sz="1300" baseline="0" smtClean="0"/>
                        <a:t>.“ </a:t>
                      </a:r>
                      <a:r>
                        <a:rPr lang="cs-CZ" sz="1300" baseline="0" smtClean="0"/>
                        <a:t>Na </a:t>
                      </a:r>
                      <a:r>
                        <a:rPr lang="cs-CZ" sz="1300" baseline="0" dirty="0" smtClean="0"/>
                        <a:t>devátém snímku mají žáci označit obrazce, které jsou velké. Své tipy si mohou opět ověřit kliknutím na každý z obrazců. V případě, že kliknou na správný - tedy velký obrazec, dojde k jeho zvýraznění. Nesprávně označené obrazce zmizí. Na stejném principu funguje i další snímek, jen s tím rozdílem, že v něm mají žáci za úkol označit obrazce, které jsou malé. Pro aktivitu, která je na posledním snímku je zapotřebí vypnout prezentaci a vrátit se zpět do pracovního prostředí. Úkolem žáků je vložit do rámečku všechny malé hvězdy. </a:t>
                      </a:r>
                      <a:endParaRPr lang="cs-CZ" sz="1300" dirty="0"/>
                    </a:p>
                  </a:txBody>
                  <a:tcPr marL="82296" marR="82296" marT="41148" marB="41148"/>
                </a:tc>
              </a:tr>
              <a:tr h="486737">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Březen  2012</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122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a:t>
                      </a:r>
                      <a:r>
                        <a:rPr lang="cs-CZ" sz="1300" baseline="0" smtClean="0"/>
                        <a:t>funkcí prezentace. </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souběžným postižením více vadami / </a:t>
                      </a:r>
                      <a:r>
                        <a:rPr kumimoji="0" lang="cs-CZ" sz="1300" b="0" i="0" u="none" strike="noStrike" kern="1200" cap="none" spc="0" normalizeH="0" baseline="0" noProof="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42567576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3" name="Tlačítko akce: Vlastní 12">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9" name="Skupina 8"/>
          <p:cNvGrpSpPr/>
          <p:nvPr/>
        </p:nvGrpSpPr>
        <p:grpSpPr>
          <a:xfrm>
            <a:off x="4788024" y="1196737"/>
            <a:ext cx="4146524" cy="5314569"/>
            <a:chOff x="4865538" y="1196737"/>
            <a:chExt cx="4146524" cy="5314569"/>
          </a:xfrm>
        </p:grpSpPr>
        <p:grpSp>
          <p:nvGrpSpPr>
            <p:cNvPr id="3" name="Skupina 2"/>
            <p:cNvGrpSpPr/>
            <p:nvPr/>
          </p:nvGrpSpPr>
          <p:grpSpPr>
            <a:xfrm>
              <a:off x="4865538" y="2060848"/>
              <a:ext cx="4146524" cy="4450458"/>
              <a:chOff x="4716016" y="1383381"/>
              <a:chExt cx="4146524" cy="4450458"/>
            </a:xfrm>
          </p:grpSpPr>
          <p:sp>
            <p:nvSpPr>
              <p:cNvPr id="2" name="Obdélník 1"/>
              <p:cNvSpPr/>
              <p:nvPr/>
            </p:nvSpPr>
            <p:spPr>
              <a:xfrm>
                <a:off x="4716016" y="1383381"/>
                <a:ext cx="4146524" cy="4450457"/>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96" name="Picture 4" descr="C:\Users\Kata-Repa\AppData\Local\Microsoft\Windows\Temporary Internet Files\Content.IE5\R2CD9YHQ\MC900430039[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29163" y="3881214"/>
                <a:ext cx="1819275" cy="1952625"/>
              </a:xfrm>
              <a:prstGeom prst="rect">
                <a:avLst/>
              </a:prstGeom>
              <a:noFill/>
              <a:extLst>
                <a:ext uri="{909E8E84-426E-40DD-AFC4-6F175D3DCCD1}">
                  <a14:hiddenFill xmlns:a14="http://schemas.microsoft.com/office/drawing/2010/main">
                    <a:solidFill>
                      <a:srgbClr val="FFFFFF"/>
                    </a:solidFill>
                  </a14:hiddenFill>
                </a:ext>
              </a:extLst>
            </p:spPr>
          </p:pic>
        </p:grpSp>
        <p:sp>
          <p:nvSpPr>
            <p:cNvPr id="7" name="TextovéPole 6"/>
            <p:cNvSpPr txBox="1"/>
            <p:nvPr/>
          </p:nvSpPr>
          <p:spPr>
            <a:xfrm>
              <a:off x="6415766" y="1196737"/>
              <a:ext cx="1345112"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dirty="0" smtClean="0"/>
                <a:t>MALÝ</a:t>
              </a:r>
              <a:endParaRPr lang="cs-CZ" sz="4000" dirty="0"/>
            </a:p>
          </p:txBody>
        </p:sp>
      </p:grpSp>
      <p:grpSp>
        <p:nvGrpSpPr>
          <p:cNvPr id="8" name="Skupina 7"/>
          <p:cNvGrpSpPr/>
          <p:nvPr/>
        </p:nvGrpSpPr>
        <p:grpSpPr>
          <a:xfrm>
            <a:off x="179512" y="1196737"/>
            <a:ext cx="4146524" cy="5314567"/>
            <a:chOff x="179512" y="1196737"/>
            <a:chExt cx="4146524" cy="5314567"/>
          </a:xfrm>
        </p:grpSpPr>
        <p:pic>
          <p:nvPicPr>
            <p:cNvPr id="8195" name="Picture 3" descr="C:\Users\Kata-Repa\AppData\Local\Microsoft\Windows\Temporary Internet Files\Content.IE5\R2CD9YHQ\MC900430039[1].wmf"/>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2060847"/>
              <a:ext cx="4146524" cy="4450457"/>
            </a:xfrm>
            <a:prstGeom prst="rect">
              <a:avLst/>
            </a:prstGeom>
            <a:solidFill>
              <a:schemeClr val="bg1"/>
            </a:solidFill>
            <a:ln w="28575">
              <a:solidFill>
                <a:schemeClr val="tx1"/>
              </a:solidFill>
            </a:ln>
          </p:spPr>
        </p:pic>
        <p:sp>
          <p:nvSpPr>
            <p:cNvPr id="6" name="TextovéPole 5"/>
            <p:cNvSpPr txBox="1"/>
            <p:nvPr/>
          </p:nvSpPr>
          <p:spPr>
            <a:xfrm>
              <a:off x="1523247" y="1196737"/>
              <a:ext cx="1459054"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dirty="0" smtClean="0"/>
                <a:t>VELKÝ</a:t>
              </a:r>
              <a:endParaRPr lang="cs-CZ" sz="4000" dirty="0"/>
            </a:p>
          </p:txBody>
        </p:sp>
      </p:grpSp>
      <p:pic>
        <p:nvPicPr>
          <p:cNvPr id="10" name="velký klaun.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55576" y="1245880"/>
            <a:ext cx="609600" cy="609600"/>
          </a:xfrm>
          <a:prstGeom prst="rect">
            <a:avLst/>
          </a:prstGeom>
        </p:spPr>
      </p:pic>
      <p:pic>
        <p:nvPicPr>
          <p:cNvPr id="12" name="malý klaun.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5491571" y="1162101"/>
            <a:ext cx="609600" cy="609600"/>
          </a:xfrm>
          <a:prstGeom prst="rect">
            <a:avLst/>
          </a:prstGeom>
        </p:spPr>
      </p:pic>
    </p:spTree>
    <p:extLst>
      <p:ext uri="{BB962C8B-B14F-4D97-AF65-F5344CB8AC3E}">
        <p14:creationId xmlns:p14="http://schemas.microsoft.com/office/powerpoint/2010/main" val="3141447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725" fill="hold"/>
                                        <p:tgtEl>
                                          <p:spTgt spid="10"/>
                                        </p:tgtEl>
                                      </p:cBhvr>
                                    </p:cmd>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1000"/>
                                        <p:tgtEl>
                                          <p:spTgt spid="9"/>
                                        </p:tgtEl>
                                      </p:cBhvr>
                                    </p:animEffect>
                                    <p:anim calcmode="lin" valueType="num">
                                      <p:cBhvr>
                                        <p:cTn id="17" dur="1000" fill="hold"/>
                                        <p:tgtEl>
                                          <p:spTgt spid="9"/>
                                        </p:tgtEl>
                                        <p:attrNameLst>
                                          <p:attrName>ppt_x</p:attrName>
                                        </p:attrNameLst>
                                      </p:cBhvr>
                                      <p:tavLst>
                                        <p:tav tm="0">
                                          <p:val>
                                            <p:strVal val="#ppt_x"/>
                                          </p:val>
                                        </p:tav>
                                        <p:tav tm="100000">
                                          <p:val>
                                            <p:strVal val="#ppt_x"/>
                                          </p:val>
                                        </p:tav>
                                      </p:tavLst>
                                    </p:anim>
                                    <p:anim calcmode="lin" valueType="num">
                                      <p:cBhvr>
                                        <p:cTn id="18" dur="1000" fill="hold"/>
                                        <p:tgtEl>
                                          <p:spTgt spid="9"/>
                                        </p:tgtEl>
                                        <p:attrNameLst>
                                          <p:attrName>ppt_y</p:attrName>
                                        </p:attrNameLst>
                                      </p:cBhvr>
                                      <p:tavLst>
                                        <p:tav tm="0">
                                          <p:val>
                                            <p:strVal val="#ppt_y+.1"/>
                                          </p:val>
                                        </p:tav>
                                        <p:tav tm="100000">
                                          <p:val>
                                            <p:strVal val="#ppt_y"/>
                                          </p:val>
                                        </p:tav>
                                      </p:tavLst>
                                    </p:anim>
                                  </p:childTnLst>
                                </p:cTn>
                              </p:par>
                              <p:par>
                                <p:cTn id="19" presetID="1" presetClass="mediacall" presetSubtype="0" fill="hold" nodeType="withEffect">
                                  <p:stCondLst>
                                    <p:cond delay="0"/>
                                  </p:stCondLst>
                                  <p:childTnLst>
                                    <p:cmd type="call" cmd="playFrom(0.0)">
                                      <p:cBhvr>
                                        <p:cTn id="20" dur="343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10"/>
                </p:tgtEl>
              </p:cMediaNode>
            </p:audio>
            <p:audio>
              <p:cMediaNode vol="80000">
                <p:cTn id="22"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179512" y="563635"/>
            <a:ext cx="3806876"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KTERÝ DORT JE </a:t>
            </a:r>
            <a:r>
              <a:rPr lang="cs-CZ" sz="2400" b="1" dirty="0" smtClean="0"/>
              <a:t>VELKÝ</a:t>
            </a:r>
            <a:r>
              <a:rPr lang="cs-CZ" sz="2400" dirty="0" smtClean="0"/>
              <a:t>. </a:t>
            </a:r>
            <a:endParaRPr lang="cs-CZ" sz="2400" dirty="0"/>
          </a:p>
        </p:txBody>
      </p:sp>
      <p:sp>
        <p:nvSpPr>
          <p:cNvPr id="7" name="Tlačítko akce: Vlastní 6">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04048" y="2483878"/>
            <a:ext cx="609600" cy="609600"/>
          </a:xfrm>
          <a:prstGeom prst="rect">
            <a:avLst/>
          </a:prstGeom>
        </p:spPr>
      </p:pic>
      <p:pic>
        <p:nvPicPr>
          <p:cNvPr id="5"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48502" y="2563091"/>
            <a:ext cx="609600" cy="609600"/>
          </a:xfrm>
          <a:prstGeom prst="rect">
            <a:avLst/>
          </a:prstGeom>
        </p:spPr>
      </p:pic>
      <p:grpSp>
        <p:nvGrpSpPr>
          <p:cNvPr id="3" name="Skupina 2"/>
          <p:cNvGrpSpPr/>
          <p:nvPr/>
        </p:nvGrpSpPr>
        <p:grpSpPr>
          <a:xfrm>
            <a:off x="179512" y="2284979"/>
            <a:ext cx="4176464" cy="4176464"/>
            <a:chOff x="179512" y="2284979"/>
            <a:chExt cx="4176464" cy="4176464"/>
          </a:xfrm>
        </p:grpSpPr>
        <p:sp>
          <p:nvSpPr>
            <p:cNvPr id="8" name="Obdélník 7"/>
            <p:cNvSpPr/>
            <p:nvPr/>
          </p:nvSpPr>
          <p:spPr>
            <a:xfrm>
              <a:off x="179512" y="2284979"/>
              <a:ext cx="4176464" cy="4176464"/>
            </a:xfrm>
            <a:prstGeom prst="rect">
              <a:avLst/>
            </a:prstGeom>
            <a:solidFill>
              <a:srgbClr val="FF3399"/>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5123" name="Picture 3"/>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0" b="100000" l="9896" r="89063">
                          <a14:foregroundMark x1="40625" y1="65104" x2="40625" y2="65104"/>
                          <a14:foregroundMark x1="41146" y1="26563" x2="41146" y2="26563"/>
                          <a14:foregroundMark x1="52083" y1="22917" x2="53646" y2="26563"/>
                          <a14:foregroundMark x1="61979" y1="24479" x2="61979" y2="24479"/>
                          <a14:backgroundMark x1="66146" y1="4688" x2="66146" y2="4688"/>
                          <a14:backgroundMark x1="57292" y1="18229" x2="57292" y2="18229"/>
                          <a14:backgroundMark x1="47917" y1="15104" x2="47917" y2="15104"/>
                          <a14:backgroundMark x1="47917" y1="4688" x2="47917" y2="4688"/>
                        </a14:backgroundRemoval>
                      </a14:imgEffect>
                    </a14:imgLayer>
                  </a14:imgProps>
                </a:ext>
                <a:ext uri="{28A0092B-C50C-407E-A947-70E740481C1C}">
                  <a14:useLocalDpi xmlns:a14="http://schemas.microsoft.com/office/drawing/2010/main" val="0"/>
                </a:ext>
              </a:extLst>
            </a:blip>
            <a:srcRect/>
            <a:stretch>
              <a:fillRect/>
            </a:stretch>
          </p:blipFill>
          <p:spPr bwMode="auto">
            <a:xfrm>
              <a:off x="323528" y="2504660"/>
              <a:ext cx="3672408" cy="36724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4" name="Skupina 3"/>
          <p:cNvGrpSpPr/>
          <p:nvPr/>
        </p:nvGrpSpPr>
        <p:grpSpPr>
          <a:xfrm>
            <a:off x="4809906" y="2284979"/>
            <a:ext cx="4176464" cy="4176464"/>
            <a:chOff x="4809906" y="2284979"/>
            <a:chExt cx="4176464" cy="4176464"/>
          </a:xfrm>
        </p:grpSpPr>
        <p:sp>
          <p:nvSpPr>
            <p:cNvPr id="9" name="Obdélník 8"/>
            <p:cNvSpPr/>
            <p:nvPr/>
          </p:nvSpPr>
          <p:spPr>
            <a:xfrm>
              <a:off x="4809906" y="2284979"/>
              <a:ext cx="4176464" cy="4176464"/>
            </a:xfrm>
            <a:prstGeom prst="rect">
              <a:avLst/>
            </a:prstGeom>
            <a:solidFill>
              <a:srgbClr val="FF3399"/>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5126" name="Picture 6"/>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048947" y="3524020"/>
              <a:ext cx="1698381" cy="16983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0" name="dort.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361268" y="563635"/>
            <a:ext cx="609600" cy="609600"/>
          </a:xfrm>
          <a:prstGeom prst="rect">
            <a:avLst/>
          </a:prstGeom>
        </p:spPr>
      </p:pic>
    </p:spTree>
    <p:extLst>
      <p:ext uri="{BB962C8B-B14F-4D97-AF65-F5344CB8AC3E}">
        <p14:creationId xmlns:p14="http://schemas.microsoft.com/office/powerpoint/2010/main" val="649889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22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2000" tmFilter="0, 0; .2, .5; .8, .5; 1, 0"/>
                                        <p:tgtEl>
                                          <p:spTgt spid="3"/>
                                        </p:tgtEl>
                                      </p:cBhvr>
                                    </p:animEffect>
                                    <p:animScale>
                                      <p:cBhvr>
                                        <p:cTn id="12" dur="1000" autoRev="1" fill="hold"/>
                                        <p:tgtEl>
                                          <p:spTgt spid="3"/>
                                        </p:tgtEl>
                                      </p:cBhvr>
                                      <p:by x="105000" y="105000"/>
                                    </p:animScale>
                                  </p:childTnLst>
                                </p:cTn>
                              </p:par>
                              <p:par>
                                <p:cTn id="13" presetID="1" presetClass="mediacall" presetSubtype="0" fill="hold" nodeType="withEffect">
                                  <p:stCondLst>
                                    <p:cond delay="0"/>
                                  </p:stCondLst>
                                  <p:childTnLst>
                                    <p:cmd type="call" cmd="playFrom(0.0)">
                                      <p:cBhvr>
                                        <p:cTn id="14" dur="3829" fill="hold"/>
                                        <p:tgtEl>
                                          <p:spTgt spid="5"/>
                                        </p:tgtEl>
                                      </p:cBhvr>
                                    </p:cmd>
                                  </p:childTnLst>
                                </p:cTn>
                              </p:par>
                            </p:childTnLst>
                          </p:cTn>
                        </p:par>
                      </p:childTnLst>
                    </p:cTn>
                  </p:par>
                </p:childTnLst>
              </p:cTn>
              <p:nextCondLst>
                <p:cond evt="onClick" delay="0">
                  <p:tgtEl>
                    <p:spTgt spid="3"/>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6"/>
                </p:tgtEl>
              </p:cMediaNode>
            </p:audio>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6"/>
                                        </p:tgtEl>
                                      </p:cBhvr>
                                    </p:cmd>
                                  </p:childTnLst>
                                </p:cTn>
                              </p:par>
                            </p:childTnLst>
                          </p:cTn>
                        </p:par>
                      </p:childTnLst>
                    </p:cTn>
                  </p:par>
                </p:childTnLst>
              </p:cTn>
              <p:nextCondLst>
                <p:cond evt="onClick" delay="0">
                  <p:tgtEl>
                    <p:spTgt spid="4"/>
                  </p:tgtEl>
                </p:cond>
              </p:nextCondLst>
            </p:seq>
            <p:audio>
              <p:cMediaNode vol="80000">
                <p:cTn id="22"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251520" y="404895"/>
            <a:ext cx="3930115"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KTERÝ POHÁR JE </a:t>
            </a:r>
            <a:r>
              <a:rPr lang="cs-CZ" sz="2400" b="1" dirty="0" smtClean="0"/>
              <a:t>VELKÝ</a:t>
            </a:r>
            <a:r>
              <a:rPr lang="cs-CZ" sz="2400" dirty="0" smtClean="0"/>
              <a:t>.</a:t>
            </a:r>
            <a:endParaRPr lang="cs-CZ" sz="2400" dirty="0"/>
          </a:p>
        </p:txBody>
      </p:sp>
      <p:sp>
        <p:nvSpPr>
          <p:cNvPr id="13" name="Tlačítko akce: Vlastní 12">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39552" y="2355416"/>
            <a:ext cx="609600" cy="609600"/>
          </a:xfrm>
          <a:prstGeom prst="rect">
            <a:avLst/>
          </a:prstGeom>
        </p:spPr>
      </p:pic>
      <p:pic>
        <p:nvPicPr>
          <p:cNvPr id="11"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076056" y="2293071"/>
            <a:ext cx="609600" cy="609600"/>
          </a:xfrm>
          <a:prstGeom prst="rect">
            <a:avLst/>
          </a:prstGeom>
        </p:spPr>
      </p:pic>
      <p:grpSp>
        <p:nvGrpSpPr>
          <p:cNvPr id="10" name="Skupina 9"/>
          <p:cNvGrpSpPr/>
          <p:nvPr/>
        </p:nvGrpSpPr>
        <p:grpSpPr>
          <a:xfrm>
            <a:off x="251520" y="2141489"/>
            <a:ext cx="4176464" cy="4176464"/>
            <a:chOff x="251520" y="2141489"/>
            <a:chExt cx="4176464" cy="4176464"/>
          </a:xfrm>
          <a:solidFill>
            <a:schemeClr val="tx1"/>
          </a:solidFill>
        </p:grpSpPr>
        <p:sp>
          <p:nvSpPr>
            <p:cNvPr id="3" name="Obdélník 2"/>
            <p:cNvSpPr/>
            <p:nvPr/>
          </p:nvSpPr>
          <p:spPr>
            <a:xfrm>
              <a:off x="251520" y="2141489"/>
              <a:ext cx="4176464" cy="4176464"/>
            </a:xfrm>
            <a:prstGeom prst="rect">
              <a:avLst/>
            </a:prstGeom>
            <a:grp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6" name="Picture 2"/>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521" b="100000" l="9896" r="89063"/>
                      </a14:imgEffect>
                    </a14:imgLayer>
                  </a14:imgProps>
                </a:ext>
                <a:ext uri="{28A0092B-C50C-407E-A947-70E740481C1C}">
                  <a14:useLocalDpi xmlns:a14="http://schemas.microsoft.com/office/drawing/2010/main" val="0"/>
                </a:ext>
              </a:extLst>
            </a:blip>
            <a:srcRect/>
            <a:stretch>
              <a:fillRect/>
            </a:stretch>
          </p:blipFill>
          <p:spPr bwMode="auto">
            <a:xfrm>
              <a:off x="1403648" y="3293617"/>
              <a:ext cx="1872208" cy="1872208"/>
            </a:xfrm>
            <a:prstGeom prst="rect">
              <a:avLst/>
            </a:prstGeom>
            <a:grpFill/>
            <a:ln w="38100">
              <a:no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9" name="Skupina 8"/>
          <p:cNvGrpSpPr/>
          <p:nvPr/>
        </p:nvGrpSpPr>
        <p:grpSpPr>
          <a:xfrm>
            <a:off x="4800171" y="2141489"/>
            <a:ext cx="4176464" cy="4176464"/>
            <a:chOff x="4800171" y="2141489"/>
            <a:chExt cx="4176464" cy="4176464"/>
          </a:xfrm>
          <a:solidFill>
            <a:schemeClr val="tx1"/>
          </a:solidFill>
        </p:grpSpPr>
        <p:sp>
          <p:nvSpPr>
            <p:cNvPr id="6" name="Obdélník 5"/>
            <p:cNvSpPr/>
            <p:nvPr/>
          </p:nvSpPr>
          <p:spPr>
            <a:xfrm>
              <a:off x="4800171" y="2141489"/>
              <a:ext cx="4176464" cy="4176464"/>
            </a:xfrm>
            <a:prstGeom prst="rect">
              <a:avLst/>
            </a:prstGeom>
            <a:grp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27" name="Picture 3"/>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956334" y="2293071"/>
              <a:ext cx="3660262" cy="3660262"/>
            </a:xfrm>
            <a:prstGeom prst="rect">
              <a:avLst/>
            </a:prstGeom>
            <a:grp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4" name="pohár.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651534" y="330927"/>
            <a:ext cx="609600" cy="609600"/>
          </a:xfrm>
          <a:prstGeom prst="rect">
            <a:avLst/>
          </a:prstGeom>
        </p:spPr>
      </p:pic>
    </p:spTree>
    <p:extLst>
      <p:ext uri="{BB962C8B-B14F-4D97-AF65-F5344CB8AC3E}">
        <p14:creationId xmlns:p14="http://schemas.microsoft.com/office/powerpoint/2010/main" val="216860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50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829" fill="hold"/>
                                        <p:tgtEl>
                                          <p:spTgt spid="11"/>
                                        </p:tgtEl>
                                      </p:cBhvr>
                                    </p:cmd>
                                  </p:childTnLst>
                                </p:cTn>
                              </p:par>
                              <p:par>
                                <p:cTn id="13" presetID="26" presetClass="emph" presetSubtype="0" fill="hold" nodeType="withEffect">
                                  <p:stCondLst>
                                    <p:cond delay="0"/>
                                  </p:stCondLst>
                                  <p:childTnLst>
                                    <p:animEffect transition="out" filter="fade">
                                      <p:cBhvr>
                                        <p:cTn id="14" dur="2000" tmFilter="0, 0; .2, .5; .8, .5; 1, 0"/>
                                        <p:tgtEl>
                                          <p:spTgt spid="9"/>
                                        </p:tgtEl>
                                      </p:cBhvr>
                                    </p:animEffect>
                                    <p:animScale>
                                      <p:cBhvr>
                                        <p:cTn id="15" dur="1000" autoRev="1" fill="hold"/>
                                        <p:tgtEl>
                                          <p:spTgt spid="9"/>
                                        </p:tgtEl>
                                      </p:cBhvr>
                                      <p:by x="105000" y="105000"/>
                                    </p:animScale>
                                  </p:childTnLst>
                                </p:cTn>
                              </p:par>
                            </p:childTnLst>
                          </p:cTn>
                        </p:par>
                      </p:childTnLst>
                    </p:cTn>
                  </p:par>
                </p:childTnLst>
              </p:cTn>
              <p:nextCondLst>
                <p:cond evt="onClick" delay="0">
                  <p:tgtEl>
                    <p:spTgt spid="9"/>
                  </p:tgtEl>
                </p:cond>
              </p:nextCondLst>
            </p:seq>
            <p:audio>
              <p:cMediaNode vol="80000">
                <p:cTn id="16" fill="hold" display="0">
                  <p:stCondLst>
                    <p:cond delay="indefinite"/>
                  </p:stCondLst>
                  <p:endCondLst>
                    <p:cond evt="onStopAudio" delay="0">
                      <p:tgtEl>
                        <p:sldTgt/>
                      </p:tgtEl>
                    </p:cond>
                  </p:endCondLst>
                </p:cTn>
                <p:tgtEl>
                  <p:spTgt spid="12"/>
                </p:tgtEl>
              </p:cMediaNode>
            </p:audio>
            <p:seq concurrent="1" nextAc="seek">
              <p:cTn id="17" restart="whenNotActive" fill="hold" evtFilter="cancelBubble" nodeType="interactiveSeq">
                <p:stCondLst>
                  <p:cond evt="onClick" delay="0">
                    <p:tgtEl>
                      <p:spTgt spid="10"/>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12"/>
                                        </p:tgtEl>
                                      </p:cBhvr>
                                    </p:cmd>
                                  </p:childTnLst>
                                </p:cTn>
                              </p:par>
                            </p:childTnLst>
                          </p:cTn>
                        </p:par>
                      </p:childTnLst>
                    </p:cTn>
                  </p:par>
                </p:childTnLst>
              </p:cTn>
              <p:nextCondLst>
                <p:cond evt="onClick" delay="0">
                  <p:tgtEl>
                    <p:spTgt spid="10"/>
                  </p:tgtEl>
                </p:cond>
              </p:nextCondLst>
            </p:seq>
            <p:audio>
              <p:cMediaNode vol="80000">
                <p:cTn id="22"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179512" y="486518"/>
            <a:ext cx="3855799"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KTERÉ KAKAO JE </a:t>
            </a:r>
            <a:r>
              <a:rPr lang="cs-CZ" sz="2400" b="1" dirty="0" smtClean="0"/>
              <a:t>MALÉ</a:t>
            </a:r>
            <a:r>
              <a:rPr lang="cs-CZ" sz="2400" dirty="0" smtClean="0"/>
              <a:t>.</a:t>
            </a:r>
            <a:endParaRPr lang="cs-CZ" sz="2400" dirty="0"/>
          </a:p>
        </p:txBody>
      </p:sp>
      <p:sp>
        <p:nvSpPr>
          <p:cNvPr id="11" name="Tlačítko akce: Vlastní 1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0" name="ano, výborně.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95536" y="2420888"/>
            <a:ext cx="609600" cy="609600"/>
          </a:xfrm>
          <a:prstGeom prst="rect">
            <a:avLst/>
          </a:prstGeom>
        </p:spPr>
      </p:pic>
      <p:pic>
        <p:nvPicPr>
          <p:cNvPr id="9" name="ne, ne. ještě jednou.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148064" y="2514600"/>
            <a:ext cx="609600" cy="609600"/>
          </a:xfrm>
          <a:prstGeom prst="rect">
            <a:avLst/>
          </a:prstGeom>
        </p:spPr>
      </p:pic>
      <p:grpSp>
        <p:nvGrpSpPr>
          <p:cNvPr id="8" name="Skupina 7"/>
          <p:cNvGrpSpPr/>
          <p:nvPr/>
        </p:nvGrpSpPr>
        <p:grpSpPr>
          <a:xfrm>
            <a:off x="179512" y="2255658"/>
            <a:ext cx="4176464" cy="4176464"/>
            <a:chOff x="179512" y="2255658"/>
            <a:chExt cx="4176464" cy="4176464"/>
          </a:xfrm>
        </p:grpSpPr>
        <p:sp>
          <p:nvSpPr>
            <p:cNvPr id="6" name="Obdélník 5"/>
            <p:cNvSpPr/>
            <p:nvPr/>
          </p:nvSpPr>
          <p:spPr>
            <a:xfrm>
              <a:off x="179512" y="2255658"/>
              <a:ext cx="4176464" cy="4176464"/>
            </a:xfrm>
            <a:prstGeom prst="rect">
              <a:avLst/>
            </a:prstGeom>
            <a:solidFill>
              <a:srgbClr val="6600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1" name="Picture 3" descr="C:\Users\Kata-Repa\AppData\Local\Microsoft\Windows\Temporary Internet Files\Content.IE5\KIPIUDL3\MC900431563[1].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44519" y="3614390"/>
              <a:ext cx="2046540" cy="2060184"/>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Skupina 6"/>
          <p:cNvGrpSpPr/>
          <p:nvPr/>
        </p:nvGrpSpPr>
        <p:grpSpPr>
          <a:xfrm>
            <a:off x="4783957" y="2255658"/>
            <a:ext cx="4176464" cy="4414090"/>
            <a:chOff x="4596439" y="2255270"/>
            <a:chExt cx="4176464" cy="4414090"/>
          </a:xfrm>
        </p:grpSpPr>
        <p:sp>
          <p:nvSpPr>
            <p:cNvPr id="4" name="Obdélník 3"/>
            <p:cNvSpPr/>
            <p:nvPr/>
          </p:nvSpPr>
          <p:spPr>
            <a:xfrm>
              <a:off x="4596439" y="2255270"/>
              <a:ext cx="4176464" cy="4176464"/>
            </a:xfrm>
            <a:prstGeom prst="rect">
              <a:avLst/>
            </a:prstGeom>
            <a:solidFill>
              <a:srgbClr val="66003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2" name="Picture 4"/>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742381" y="2619604"/>
              <a:ext cx="4009593" cy="4049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2" name="kakao.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479157" y="486518"/>
            <a:ext cx="609600" cy="609600"/>
          </a:xfrm>
          <a:prstGeom prst="rect">
            <a:avLst/>
          </a:prstGeom>
        </p:spPr>
      </p:pic>
    </p:spTree>
    <p:extLst>
      <p:ext uri="{BB962C8B-B14F-4D97-AF65-F5344CB8AC3E}">
        <p14:creationId xmlns:p14="http://schemas.microsoft.com/office/powerpoint/2010/main" val="295278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90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4639" fill="hold"/>
                                        <p:tgtEl>
                                          <p:spTgt spid="9"/>
                                        </p:tgtEl>
                                      </p:cBhvr>
                                    </p:cmd>
                                  </p:childTnLst>
                                </p:cTn>
                              </p:par>
                            </p:childTnLst>
                          </p:cTn>
                        </p:par>
                      </p:childTnLst>
                    </p:cTn>
                  </p:par>
                </p:childTnLst>
              </p:cTn>
              <p:nextCondLst>
                <p:cond evt="onClick" delay="0">
                  <p:tgtEl>
                    <p:spTgt spid="7"/>
                  </p:tgtEl>
                </p:cond>
              </p:nextCondLst>
            </p:seq>
            <p:audio>
              <p:cMediaNode vol="80000">
                <p:cTn id="13" fill="hold" display="0">
                  <p:stCondLst>
                    <p:cond delay="indefinite"/>
                  </p:stCondLst>
                  <p:endCondLst>
                    <p:cond evt="onStopAudio" delay="0">
                      <p:tgtEl>
                        <p:sldTgt/>
                      </p:tgtEl>
                    </p:cond>
                  </p:endCondLst>
                </p:cTn>
                <p:tgtEl>
                  <p:spTgt spid="10"/>
                </p:tgtEl>
              </p:cMediaNode>
            </p:audio>
            <p:seq concurrent="1" nextAc="seek">
              <p:cTn id="14" restart="whenNotActive" fill="hold" evtFilter="cancelBubble" nodeType="interactiveSeq">
                <p:stCondLst>
                  <p:cond evt="onClick" delay="0">
                    <p:tgtEl>
                      <p:spTgt spid="8"/>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829" fill="hold"/>
                                        <p:tgtEl>
                                          <p:spTgt spid="10"/>
                                        </p:tgtEl>
                                      </p:cBhvr>
                                    </p:cmd>
                                  </p:childTnLst>
                                </p:cTn>
                              </p:par>
                              <p:par>
                                <p:cTn id="19" presetID="26" presetClass="emph" presetSubtype="0" fill="hold" nodeType="withEffect">
                                  <p:stCondLst>
                                    <p:cond delay="0"/>
                                  </p:stCondLst>
                                  <p:childTnLst>
                                    <p:animEffect transition="out" filter="fade">
                                      <p:cBhvr>
                                        <p:cTn id="20" dur="2000" tmFilter="0, 0; .2, .5; .8, .5; 1, 0"/>
                                        <p:tgtEl>
                                          <p:spTgt spid="8"/>
                                        </p:tgtEl>
                                      </p:cBhvr>
                                    </p:animEffect>
                                    <p:animScale>
                                      <p:cBhvr>
                                        <p:cTn id="21" dur="1000" autoRev="1" fill="hold"/>
                                        <p:tgtEl>
                                          <p:spTgt spid="8"/>
                                        </p:tgtEl>
                                      </p:cBhvr>
                                      <p:by x="105000" y="105000"/>
                                    </p:animScale>
                                  </p:childTnLst>
                                </p:cTn>
                              </p:par>
                            </p:childTnLst>
                          </p:cTn>
                        </p:par>
                      </p:childTnLst>
                    </p:cTn>
                  </p:par>
                </p:childTnLst>
              </p:cTn>
              <p:nextCondLst>
                <p:cond evt="onClick" delay="0">
                  <p:tgtEl>
                    <p:spTgt spid="8"/>
                  </p:tgtEl>
                </p:cond>
              </p:nextCondLst>
            </p:seq>
            <p:audio>
              <p:cMediaNode vol="80000">
                <p:cTn id="22"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186586" y="389855"/>
            <a:ext cx="4182748"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KTERÉ SLUNÍČKO JE </a:t>
            </a:r>
            <a:r>
              <a:rPr lang="cs-CZ" sz="2400" b="1" dirty="0" smtClean="0"/>
              <a:t>VELKÉ</a:t>
            </a:r>
            <a:endParaRPr lang="cs-CZ" sz="2400" b="1" dirty="0"/>
          </a:p>
        </p:txBody>
      </p:sp>
      <p:sp>
        <p:nvSpPr>
          <p:cNvPr id="10" name="Tlačítko akce: Vlastní 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148064" y="2507686"/>
            <a:ext cx="609600" cy="609600"/>
          </a:xfrm>
          <a:prstGeom prst="rect">
            <a:avLst/>
          </a:prstGeom>
        </p:spPr>
      </p:pic>
      <p:pic>
        <p:nvPicPr>
          <p:cNvPr id="8"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94303" y="2507686"/>
            <a:ext cx="609600" cy="609600"/>
          </a:xfrm>
          <a:prstGeom prst="rect">
            <a:avLst/>
          </a:prstGeom>
        </p:spPr>
      </p:pic>
      <p:grpSp>
        <p:nvGrpSpPr>
          <p:cNvPr id="3" name="Skupina 2"/>
          <p:cNvGrpSpPr/>
          <p:nvPr/>
        </p:nvGrpSpPr>
        <p:grpSpPr>
          <a:xfrm>
            <a:off x="4800808" y="2284824"/>
            <a:ext cx="4176464" cy="4176464"/>
            <a:chOff x="4962778" y="2255658"/>
            <a:chExt cx="4176464" cy="4176464"/>
          </a:xfrm>
          <a:solidFill>
            <a:schemeClr val="tx2">
              <a:lumMod val="75000"/>
            </a:schemeClr>
          </a:solidFill>
        </p:grpSpPr>
        <p:sp>
          <p:nvSpPr>
            <p:cNvPr id="7" name="Obdélník 6"/>
            <p:cNvSpPr/>
            <p:nvPr/>
          </p:nvSpPr>
          <p:spPr>
            <a:xfrm>
              <a:off x="4962778" y="2255658"/>
              <a:ext cx="4176464" cy="4176464"/>
            </a:xfrm>
            <a:prstGeom prst="rect">
              <a:avLst/>
            </a:prstGeom>
            <a:grp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C:\Users\Kata-Repa\AppData\Local\Microsoft\Windows\Temporary Internet Files\Content.IE5\KIPIUDL3\MC900440405[1].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148190" y="3441070"/>
              <a:ext cx="1805639" cy="1805639"/>
            </a:xfrm>
            <a:prstGeom prst="rect">
              <a:avLst/>
            </a:prstGeom>
            <a:grpFill/>
            <a:extLst/>
          </p:spPr>
        </p:pic>
      </p:grpSp>
      <p:grpSp>
        <p:nvGrpSpPr>
          <p:cNvPr id="4" name="Skupina 3"/>
          <p:cNvGrpSpPr/>
          <p:nvPr/>
        </p:nvGrpSpPr>
        <p:grpSpPr>
          <a:xfrm>
            <a:off x="179512" y="2255658"/>
            <a:ext cx="4176464" cy="4176464"/>
            <a:chOff x="179512" y="2255658"/>
            <a:chExt cx="4176464" cy="4176464"/>
          </a:xfrm>
          <a:solidFill>
            <a:schemeClr val="tx2">
              <a:lumMod val="75000"/>
            </a:schemeClr>
          </a:solidFill>
        </p:grpSpPr>
        <p:sp>
          <p:nvSpPr>
            <p:cNvPr id="6" name="Obdélník 5"/>
            <p:cNvSpPr/>
            <p:nvPr/>
          </p:nvSpPr>
          <p:spPr>
            <a:xfrm>
              <a:off x="179512" y="2255658"/>
              <a:ext cx="4176464" cy="4176464"/>
            </a:xfrm>
            <a:prstGeom prst="rect">
              <a:avLst/>
            </a:prstGeom>
            <a:grp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Picture 2" descr="C:\Users\Kata-Repa\AppData\Local\Microsoft\Windows\Temporary Internet Files\Content.IE5\KIPIUDL3\MC900440405[1].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1176" y="2507686"/>
              <a:ext cx="3672408" cy="3672408"/>
            </a:xfrm>
            <a:prstGeom prst="rect">
              <a:avLst/>
            </a:prstGeom>
            <a:grpFill/>
            <a:extLst/>
          </p:spPr>
        </p:pic>
      </p:grpSp>
      <p:pic>
        <p:nvPicPr>
          <p:cNvPr id="11" name="sluníčko.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655127" y="315887"/>
            <a:ext cx="609600" cy="609600"/>
          </a:xfrm>
          <a:prstGeom prst="rect">
            <a:avLst/>
          </a:prstGeom>
        </p:spPr>
      </p:pic>
    </p:spTree>
    <p:extLst>
      <p:ext uri="{BB962C8B-B14F-4D97-AF65-F5344CB8AC3E}">
        <p14:creationId xmlns:p14="http://schemas.microsoft.com/office/powerpoint/2010/main" val="282568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11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2000" tmFilter="0, 0; .2, .5; .8, .5; 1, 0"/>
                                        <p:tgtEl>
                                          <p:spTgt spid="4"/>
                                        </p:tgtEl>
                                      </p:cBhvr>
                                    </p:animEffect>
                                    <p:animScale>
                                      <p:cBhvr>
                                        <p:cTn id="12" dur="1000" autoRev="1" fill="hold"/>
                                        <p:tgtEl>
                                          <p:spTgt spid="4"/>
                                        </p:tgtEl>
                                      </p:cBhvr>
                                      <p:by x="105000" y="105000"/>
                                    </p:animScale>
                                  </p:childTnLst>
                                </p:cTn>
                              </p:par>
                              <p:par>
                                <p:cTn id="13" presetID="1" presetClass="mediacall" presetSubtype="0" fill="hold" nodeType="withEffect">
                                  <p:stCondLst>
                                    <p:cond delay="0"/>
                                  </p:stCondLst>
                                  <p:childTnLst>
                                    <p:cmd type="call" cmd="playFrom(0.0)">
                                      <p:cBhvr>
                                        <p:cTn id="14" dur="3829" fill="hold"/>
                                        <p:tgtEl>
                                          <p:spTgt spid="8"/>
                                        </p:tgtEl>
                                      </p:cBhvr>
                                    </p:cmd>
                                  </p:childTnLst>
                                </p:cTn>
                              </p:par>
                            </p:childTnLst>
                          </p:cTn>
                        </p:par>
                      </p:childTnLst>
                    </p:cTn>
                  </p:par>
                </p:childTnLst>
              </p:cTn>
              <p:nextCondLst>
                <p:cond evt="onClick" delay="0">
                  <p:tgtEl>
                    <p:spTgt spid="4"/>
                  </p:tgtEl>
                </p:cond>
              </p:nextCondLst>
            </p:seq>
            <p:audio>
              <p:cMediaNode vol="80000">
                <p:cTn id="15" fill="hold" display="0">
                  <p:stCondLst>
                    <p:cond delay="indefinite"/>
                  </p:stCondLst>
                  <p:endCondLst>
                    <p:cond evt="onStopAudio" delay="0">
                      <p:tgtEl>
                        <p:sldTgt/>
                      </p:tgtEl>
                    </p:cond>
                  </p:endCondLst>
                </p:cTn>
                <p:tgtEl>
                  <p:spTgt spid="8"/>
                </p:tgtEl>
              </p:cMediaNode>
            </p:audio>
            <p:audio>
              <p:cMediaNode vol="80000">
                <p:cTn id="16" fill="hold" display="0">
                  <p:stCondLst>
                    <p:cond delay="indefinite"/>
                  </p:stCondLst>
                  <p:endCondLst>
                    <p:cond evt="onStopAudio" delay="0">
                      <p:tgtEl>
                        <p:sldTgt/>
                      </p:tgtEl>
                    </p:cond>
                  </p:endCondLst>
                </p:cTn>
                <p:tgtEl>
                  <p:spTgt spid="9"/>
                </p:tgtEl>
              </p:cMediaNode>
            </p:audi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9"/>
                                        </p:tgtEl>
                                      </p:cBhvr>
                                    </p:cmd>
                                  </p:childTnLst>
                                </p:cTn>
                              </p:par>
                            </p:childTnLst>
                          </p:cTn>
                        </p:par>
                      </p:childTnLst>
                    </p:cTn>
                  </p:par>
                </p:childTnLst>
              </p:cTn>
              <p:nextCondLst>
                <p:cond evt="onClick" delay="0">
                  <p:tgtEl>
                    <p:spTgt spid="3"/>
                  </p:tgtEl>
                </p:cond>
              </p:nextCondLst>
            </p:seq>
            <p:audio>
              <p:cMediaNode vol="80000">
                <p:cTn id="22"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179512" y="496144"/>
            <a:ext cx="4119013"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KTERÁ JAHODA JE </a:t>
            </a:r>
            <a:r>
              <a:rPr lang="cs-CZ" sz="2400" b="1" dirty="0" smtClean="0"/>
              <a:t>MALÁ</a:t>
            </a:r>
            <a:r>
              <a:rPr lang="cs-CZ" sz="2400" dirty="0" smtClean="0"/>
              <a:t>. </a:t>
            </a:r>
            <a:endParaRPr lang="cs-CZ" sz="2400" dirty="0"/>
          </a:p>
        </p:txBody>
      </p:sp>
      <p:sp>
        <p:nvSpPr>
          <p:cNvPr id="10" name="Tlačítko akce: Vlastní 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95536" y="2345713"/>
            <a:ext cx="609600" cy="609600"/>
          </a:xfrm>
          <a:prstGeom prst="rect">
            <a:avLst/>
          </a:prstGeom>
        </p:spPr>
      </p:pic>
      <p:pic>
        <p:nvPicPr>
          <p:cNvPr id="8"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5004048" y="2514600"/>
            <a:ext cx="609600" cy="609600"/>
          </a:xfrm>
          <a:prstGeom prst="rect">
            <a:avLst/>
          </a:prstGeom>
        </p:spPr>
      </p:pic>
      <p:grpSp>
        <p:nvGrpSpPr>
          <p:cNvPr id="3" name="Skupina 2"/>
          <p:cNvGrpSpPr/>
          <p:nvPr/>
        </p:nvGrpSpPr>
        <p:grpSpPr>
          <a:xfrm>
            <a:off x="179512" y="2255658"/>
            <a:ext cx="4176464" cy="4176464"/>
            <a:chOff x="179512" y="2255658"/>
            <a:chExt cx="4176464" cy="4176464"/>
          </a:xfrm>
        </p:grpSpPr>
        <p:sp>
          <p:nvSpPr>
            <p:cNvPr id="4" name="Obdélník 3"/>
            <p:cNvSpPr/>
            <p:nvPr/>
          </p:nvSpPr>
          <p:spPr>
            <a:xfrm>
              <a:off x="179512" y="2255658"/>
              <a:ext cx="4176464" cy="4176464"/>
            </a:xfrm>
            <a:prstGeom prst="rect">
              <a:avLst/>
            </a:prstGeom>
            <a:solidFill>
              <a:srgbClr val="FFCC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4098" name="Picture 2" descr="C:\Users\Kata-Repa\AppData\Local\Microsoft\Windows\Temporary Internet Files\Content.IE5\KIPIUDL3\MC900436899[1].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44699" y="2620845"/>
              <a:ext cx="3446090" cy="344609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7" name="Skupina 6"/>
          <p:cNvGrpSpPr/>
          <p:nvPr/>
        </p:nvGrpSpPr>
        <p:grpSpPr>
          <a:xfrm>
            <a:off x="4668499" y="2255658"/>
            <a:ext cx="4176464" cy="4176464"/>
            <a:chOff x="4668499" y="2255658"/>
            <a:chExt cx="4176464" cy="4176464"/>
          </a:xfrm>
        </p:grpSpPr>
        <p:sp>
          <p:nvSpPr>
            <p:cNvPr id="5" name="Obdélník 4"/>
            <p:cNvSpPr/>
            <p:nvPr/>
          </p:nvSpPr>
          <p:spPr>
            <a:xfrm>
              <a:off x="4668499" y="2255658"/>
              <a:ext cx="4176464" cy="4176464"/>
            </a:xfrm>
            <a:prstGeom prst="rect">
              <a:avLst/>
            </a:prstGeom>
            <a:solidFill>
              <a:srgbClr val="FFCCCC"/>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6" name="Picture 2" descr="C:\Users\Kata-Repa\AppData\Local\Microsoft\Windows\Temporary Internet Files\Content.IE5\KIPIUDL3\MC900436899[1].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99481" y="3486640"/>
              <a:ext cx="1714500" cy="1714500"/>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jahoda.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668499" y="422176"/>
            <a:ext cx="609600" cy="609600"/>
          </a:xfrm>
          <a:prstGeom prst="rect">
            <a:avLst/>
          </a:prstGeom>
        </p:spPr>
      </p:pic>
    </p:spTree>
    <p:extLst>
      <p:ext uri="{BB962C8B-B14F-4D97-AF65-F5344CB8AC3E}">
        <p14:creationId xmlns:p14="http://schemas.microsoft.com/office/powerpoint/2010/main" val="3723742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378"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2000" tmFilter="0, 0; .2, .5; .8, .5; 1, 0"/>
                                        <p:tgtEl>
                                          <p:spTgt spid="7"/>
                                        </p:tgtEl>
                                      </p:cBhvr>
                                    </p:animEffect>
                                    <p:animScale>
                                      <p:cBhvr>
                                        <p:cTn id="12" dur="1000" autoRev="1" fill="hold"/>
                                        <p:tgtEl>
                                          <p:spTgt spid="7"/>
                                        </p:tgtEl>
                                      </p:cBhvr>
                                      <p:by x="105000" y="105000"/>
                                    </p:animScale>
                                  </p:childTnLst>
                                </p:cTn>
                              </p:par>
                              <p:par>
                                <p:cTn id="13" presetID="1" presetClass="mediacall" presetSubtype="0" fill="hold" nodeType="withEffect">
                                  <p:stCondLst>
                                    <p:cond delay="0"/>
                                  </p:stCondLst>
                                  <p:childTnLst>
                                    <p:cmd type="call" cmd="playFrom(0.0)">
                                      <p:cBhvr>
                                        <p:cTn id="14" dur="3829" fill="hold"/>
                                        <p:tgtEl>
                                          <p:spTgt spid="8"/>
                                        </p:tgtEl>
                                      </p:cBhvr>
                                    </p:cmd>
                                  </p:childTnLst>
                                </p:cTn>
                              </p:par>
                            </p:childTnLst>
                          </p:cTn>
                        </p:par>
                      </p:childTnLst>
                    </p:cTn>
                  </p:par>
                </p:childTnLst>
              </p:cTn>
              <p:nextCondLst>
                <p:cond evt="onClick" delay="0">
                  <p:tgtEl>
                    <p:spTgt spid="7"/>
                  </p:tgtEl>
                </p:cond>
              </p:nextCondLst>
            </p:seq>
            <p:audio>
              <p:cMediaNode vol="80000">
                <p:cTn id="15" fill="hold" display="0">
                  <p:stCondLst>
                    <p:cond delay="indefinite"/>
                  </p:stCondLst>
                  <p:endCondLst>
                    <p:cond evt="onStopAudio" delay="0">
                      <p:tgtEl>
                        <p:sldTgt/>
                      </p:tgtEl>
                    </p:cond>
                  </p:endCondLst>
                </p:cTn>
                <p:tgtEl>
                  <p:spTgt spid="8"/>
                </p:tgtEl>
              </p:cMediaNode>
            </p:audio>
            <p:audio>
              <p:cMediaNode vol="80000">
                <p:cTn id="16" fill="hold" display="0">
                  <p:stCondLst>
                    <p:cond delay="indefinite"/>
                  </p:stCondLst>
                  <p:endCondLst>
                    <p:cond evt="onStopAudio" delay="0">
                      <p:tgtEl>
                        <p:sldTgt/>
                      </p:tgtEl>
                    </p:cond>
                  </p:endCondLst>
                </p:cTn>
                <p:tgtEl>
                  <p:spTgt spid="9"/>
                </p:tgtEl>
              </p:cMediaNode>
            </p:audi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9"/>
                                        </p:tgtEl>
                                      </p:cBhvr>
                                    </p:cmd>
                                  </p:childTnLst>
                                </p:cTn>
                              </p:par>
                            </p:childTnLst>
                          </p:cTn>
                        </p:par>
                      </p:childTnLst>
                    </p:cTn>
                  </p:par>
                </p:childTnLst>
              </p:cTn>
              <p:nextCondLst>
                <p:cond evt="onClick" delay="0">
                  <p:tgtEl>
                    <p:spTgt spid="3"/>
                  </p:tgtEl>
                </p:cond>
              </p:nextCondLst>
            </p:seq>
            <p:audio>
              <p:cMediaNode vol="80000">
                <p:cTn id="22"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TextovéPole 6"/>
          <p:cNvSpPr txBox="1"/>
          <p:nvPr/>
        </p:nvSpPr>
        <p:spPr>
          <a:xfrm>
            <a:off x="213939" y="475686"/>
            <a:ext cx="3777252"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KTERÁ BOTA JE </a:t>
            </a:r>
            <a:r>
              <a:rPr lang="cs-CZ" sz="2400" b="1" dirty="0" smtClean="0"/>
              <a:t>MALÁ</a:t>
            </a:r>
            <a:r>
              <a:rPr lang="cs-CZ" sz="2400" dirty="0" smtClean="0"/>
              <a:t>. </a:t>
            </a:r>
            <a:endParaRPr lang="cs-CZ" sz="2400" dirty="0"/>
          </a:p>
        </p:txBody>
      </p:sp>
      <p:sp>
        <p:nvSpPr>
          <p:cNvPr id="10" name="Tlačítko akce: Vlastní 9">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9"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77303" y="2459182"/>
            <a:ext cx="609600" cy="609600"/>
          </a:xfrm>
          <a:prstGeom prst="rect">
            <a:avLst/>
          </a:prstGeom>
        </p:spPr>
      </p:pic>
      <p:pic>
        <p:nvPicPr>
          <p:cNvPr id="8"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395536" y="2438400"/>
            <a:ext cx="609600" cy="609600"/>
          </a:xfrm>
          <a:prstGeom prst="rect">
            <a:avLst/>
          </a:prstGeom>
        </p:spPr>
      </p:pic>
      <p:grpSp>
        <p:nvGrpSpPr>
          <p:cNvPr id="4" name="Skupina 3"/>
          <p:cNvGrpSpPr/>
          <p:nvPr/>
        </p:nvGrpSpPr>
        <p:grpSpPr>
          <a:xfrm>
            <a:off x="4788024" y="2255658"/>
            <a:ext cx="4176464" cy="4176464"/>
            <a:chOff x="4788024" y="2255658"/>
            <a:chExt cx="4176464" cy="4176464"/>
          </a:xfrm>
        </p:grpSpPr>
        <p:sp>
          <p:nvSpPr>
            <p:cNvPr id="5" name="Obdélník 4"/>
            <p:cNvSpPr/>
            <p:nvPr/>
          </p:nvSpPr>
          <p:spPr>
            <a:xfrm>
              <a:off x="4788024" y="2255658"/>
              <a:ext cx="4176464" cy="4176464"/>
            </a:xfrm>
            <a:prstGeom prst="rect">
              <a:avLst/>
            </a:prstGeom>
            <a:solidFill>
              <a:srgbClr val="FF99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6146" name="Picture 2"/>
            <p:cNvPicPr>
              <a:picLocks noChangeAspect="1" noChangeArrowheads="1"/>
            </p:cNvPicPr>
            <p:nvPr/>
          </p:nvPicPr>
          <p:blipFill>
            <a:blip r:embed="rId9">
              <a:extLst>
                <a:ext uri="{BEBA8EAE-BF5A-486C-A8C5-ECC9F3942E4B}">
                  <a14:imgProps xmlns:a14="http://schemas.microsoft.com/office/drawing/2010/main">
                    <a14:imgLayer r:embed="rId10">
                      <a14:imgEffect>
                        <a14:backgroundRemoval t="3125" b="97396" l="0" r="98438">
                          <a14:foregroundMark x1="17708" y1="55208" x2="17708" y2="55208"/>
                          <a14:foregroundMark x1="86979" y1="24479" x2="86979" y2="26563"/>
                          <a14:foregroundMark x1="80208" y1="21875" x2="80208" y2="24479"/>
                          <a14:foregroundMark x1="53125" y1="19271" x2="53125" y2="19271"/>
                          <a14:foregroundMark x1="43750" y1="18750" x2="43750" y2="18750"/>
                          <a14:foregroundMark x1="30729" y1="22917" x2="30729" y2="22917"/>
                          <a14:foregroundMark x1="35938" y1="19271" x2="35938" y2="19271"/>
                          <a14:foregroundMark x1="35938" y1="47396" x2="35938" y2="47396"/>
                        </a14:backgroundRemoval>
                      </a14:imgEffect>
                    </a14:imgLayer>
                  </a14:imgProps>
                </a:ext>
                <a:ext uri="{28A0092B-C50C-407E-A947-70E740481C1C}">
                  <a14:useLocalDpi xmlns:a14="http://schemas.microsoft.com/office/drawing/2010/main" val="0"/>
                </a:ext>
              </a:extLst>
            </a:blip>
            <a:srcRect/>
            <a:stretch>
              <a:fillRect/>
            </a:stretch>
          </p:blipFill>
          <p:spPr bwMode="auto">
            <a:xfrm>
              <a:off x="5077303" y="2544937"/>
              <a:ext cx="3597906" cy="35979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3" name="Skupina 2"/>
          <p:cNvGrpSpPr/>
          <p:nvPr/>
        </p:nvGrpSpPr>
        <p:grpSpPr>
          <a:xfrm>
            <a:off x="213939" y="2255658"/>
            <a:ext cx="4176464" cy="4176464"/>
            <a:chOff x="213939" y="2255658"/>
            <a:chExt cx="4176464" cy="4176464"/>
          </a:xfrm>
        </p:grpSpPr>
        <p:sp>
          <p:nvSpPr>
            <p:cNvPr id="2" name="Obdélník 1"/>
            <p:cNvSpPr/>
            <p:nvPr/>
          </p:nvSpPr>
          <p:spPr>
            <a:xfrm>
              <a:off x="213939" y="2255658"/>
              <a:ext cx="4176464" cy="4176464"/>
            </a:xfrm>
            <a:prstGeom prst="rect">
              <a:avLst/>
            </a:prstGeom>
            <a:solidFill>
              <a:srgbClr val="FF99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6147" name="Picture 3"/>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218538" y="3257963"/>
              <a:ext cx="1985310" cy="1989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1" name="bota.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267200" y="401718"/>
            <a:ext cx="609600" cy="609600"/>
          </a:xfrm>
          <a:prstGeom prst="rect">
            <a:avLst/>
          </a:prstGeom>
        </p:spPr>
      </p:pic>
    </p:spTree>
    <p:extLst>
      <p:ext uri="{BB962C8B-B14F-4D97-AF65-F5344CB8AC3E}">
        <p14:creationId xmlns:p14="http://schemas.microsoft.com/office/powerpoint/2010/main" val="979778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639"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3"/>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2000" tmFilter="0, 0; .2, .5; .8, .5; 1, 0"/>
                                        <p:tgtEl>
                                          <p:spTgt spid="3"/>
                                        </p:tgtEl>
                                      </p:cBhvr>
                                    </p:animEffect>
                                    <p:animScale>
                                      <p:cBhvr>
                                        <p:cTn id="12" dur="1000" autoRev="1" fill="hold"/>
                                        <p:tgtEl>
                                          <p:spTgt spid="3"/>
                                        </p:tgtEl>
                                      </p:cBhvr>
                                      <p:by x="105000" y="105000"/>
                                    </p:animScale>
                                  </p:childTnLst>
                                </p:cTn>
                              </p:par>
                              <p:par>
                                <p:cTn id="13" presetID="1" presetClass="mediacall" presetSubtype="0" fill="hold" nodeType="withEffect">
                                  <p:stCondLst>
                                    <p:cond delay="0"/>
                                  </p:stCondLst>
                                  <p:childTnLst>
                                    <p:cmd type="call" cmd="playFrom(0.0)">
                                      <p:cBhvr>
                                        <p:cTn id="14" dur="3829" fill="hold"/>
                                        <p:tgtEl>
                                          <p:spTgt spid="8"/>
                                        </p:tgtEl>
                                      </p:cBhvr>
                                    </p:cmd>
                                  </p:childTnLst>
                                </p:cTn>
                              </p:par>
                            </p:childTnLst>
                          </p:cTn>
                        </p:par>
                      </p:childTnLst>
                    </p:cTn>
                  </p:par>
                </p:childTnLst>
              </p:cTn>
              <p:nextCondLst>
                <p:cond evt="onClick" delay="0">
                  <p:tgtEl>
                    <p:spTgt spid="3"/>
                  </p:tgtEl>
                </p:cond>
              </p:nextCondLst>
            </p:seq>
            <p:audio>
              <p:cMediaNode vol="80000">
                <p:cTn id="15" fill="hold" display="0">
                  <p:stCondLst>
                    <p:cond delay="indefinite"/>
                  </p:stCondLst>
                  <p:endCondLst>
                    <p:cond evt="onStopAudio" delay="0">
                      <p:tgtEl>
                        <p:sldTgt/>
                      </p:tgtEl>
                    </p:cond>
                  </p:endCondLst>
                </p:cTn>
                <p:tgtEl>
                  <p:spTgt spid="8"/>
                </p:tgtEl>
              </p:cMediaNode>
            </p:audio>
            <p:audio>
              <p:cMediaNode vol="80000">
                <p:cTn id="16" fill="hold" display="0">
                  <p:stCondLst>
                    <p:cond delay="indefinite"/>
                  </p:stCondLst>
                  <p:endCondLst>
                    <p:cond evt="onStopAudio" delay="0">
                      <p:tgtEl>
                        <p:sldTgt/>
                      </p:tgtEl>
                    </p:cond>
                  </p:endCondLst>
                </p:cTn>
                <p:tgtEl>
                  <p:spTgt spid="9"/>
                </p:tgtEl>
              </p:cMediaNode>
            </p:audio>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9"/>
                                        </p:tgtEl>
                                      </p:cBhvr>
                                    </p:cmd>
                                  </p:childTnLst>
                                </p:cTn>
                              </p:par>
                            </p:childTnLst>
                          </p:cTn>
                        </p:par>
                      </p:childTnLst>
                    </p:cTn>
                  </p:par>
                </p:childTnLst>
              </p:cTn>
              <p:nextCondLst>
                <p:cond evt="onClick" delay="0">
                  <p:tgtEl>
                    <p:spTgt spid="4"/>
                  </p:tgtEl>
                </p:cond>
              </p:nextCondLst>
            </p:seq>
            <p:audio>
              <p:cMediaNode vol="80000">
                <p:cTn id="22"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ovéPole 2"/>
          <p:cNvSpPr txBox="1"/>
          <p:nvPr/>
        </p:nvSpPr>
        <p:spPr>
          <a:xfrm>
            <a:off x="179512" y="548679"/>
            <a:ext cx="4181337"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URČI, KTERÉ SRDÍČKO JE </a:t>
            </a:r>
            <a:r>
              <a:rPr lang="cs-CZ" sz="2400" b="1" dirty="0" smtClean="0"/>
              <a:t>VELKÉ</a:t>
            </a:r>
            <a:r>
              <a:rPr lang="cs-CZ" sz="2400" dirty="0" smtClean="0"/>
              <a:t>. </a:t>
            </a:r>
            <a:endParaRPr lang="cs-CZ" sz="2400" dirty="0"/>
          </a:p>
        </p:txBody>
      </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 name="ne, ne. ještě jednou.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323528" y="2420888"/>
            <a:ext cx="609600" cy="609600"/>
          </a:xfrm>
          <a:prstGeom prst="rect">
            <a:avLst/>
          </a:prstGeom>
        </p:spPr>
      </p:pic>
      <p:pic>
        <p:nvPicPr>
          <p:cNvPr id="7" name="ano, výborně.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4959927" y="2420888"/>
            <a:ext cx="609600" cy="609600"/>
          </a:xfrm>
          <a:prstGeom prst="rect">
            <a:avLst/>
          </a:prstGeom>
        </p:spPr>
      </p:pic>
      <p:grpSp>
        <p:nvGrpSpPr>
          <p:cNvPr id="6" name="Skupina 5"/>
          <p:cNvGrpSpPr/>
          <p:nvPr/>
        </p:nvGrpSpPr>
        <p:grpSpPr>
          <a:xfrm>
            <a:off x="179512" y="2255658"/>
            <a:ext cx="4176464" cy="4176464"/>
            <a:chOff x="179512" y="2255658"/>
            <a:chExt cx="4176464" cy="4176464"/>
          </a:xfrm>
        </p:grpSpPr>
        <p:sp>
          <p:nvSpPr>
            <p:cNvPr id="2" name="Obdélník 1"/>
            <p:cNvSpPr/>
            <p:nvPr/>
          </p:nvSpPr>
          <p:spPr>
            <a:xfrm>
              <a:off x="179512" y="2255658"/>
              <a:ext cx="4176464" cy="4176464"/>
            </a:xfrm>
            <a:prstGeom prst="rect">
              <a:avLst/>
            </a:prstGeom>
            <a:solidFill>
              <a:srgbClr val="FFFF99"/>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170"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433895" y="3672521"/>
              <a:ext cx="1628373" cy="15934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pSp>
        <p:nvGrpSpPr>
          <p:cNvPr id="4" name="Skupina 3"/>
          <p:cNvGrpSpPr/>
          <p:nvPr/>
        </p:nvGrpSpPr>
        <p:grpSpPr>
          <a:xfrm>
            <a:off x="4788024" y="2255657"/>
            <a:ext cx="4176464" cy="4176464"/>
            <a:chOff x="4644008" y="2255657"/>
            <a:chExt cx="4176464" cy="4176464"/>
          </a:xfrm>
        </p:grpSpPr>
        <p:sp>
          <p:nvSpPr>
            <p:cNvPr id="5" name="Obdélník 4"/>
            <p:cNvSpPr/>
            <p:nvPr/>
          </p:nvSpPr>
          <p:spPr>
            <a:xfrm>
              <a:off x="4644008" y="2255657"/>
              <a:ext cx="4176464" cy="4176464"/>
            </a:xfrm>
            <a:prstGeom prst="rect">
              <a:avLst/>
            </a:prstGeom>
            <a:solidFill>
              <a:srgbClr val="FFFF99"/>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7171" name="Picture 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76056" y="2852936"/>
              <a:ext cx="3312368" cy="3232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10" name="srdíčko.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8"/>
          <a:stretch>
            <a:fillRect/>
          </a:stretch>
        </p:blipFill>
        <p:spPr>
          <a:xfrm>
            <a:off x="4572000" y="474711"/>
            <a:ext cx="609600" cy="609600"/>
          </a:xfrm>
          <a:prstGeom prst="rect">
            <a:avLst/>
          </a:prstGeom>
        </p:spPr>
      </p:pic>
    </p:spTree>
    <p:extLst>
      <p:ext uri="{BB962C8B-B14F-4D97-AF65-F5344CB8AC3E}">
        <p14:creationId xmlns:p14="http://schemas.microsoft.com/office/powerpoint/2010/main" val="426127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26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nodeType="clickEffect">
                                  <p:stCondLst>
                                    <p:cond delay="0"/>
                                  </p:stCondLst>
                                  <p:childTnLst>
                                    <p:animEffect transition="out" filter="fade">
                                      <p:cBhvr>
                                        <p:cTn id="11" dur="2000" tmFilter="0, 0; .2, .5; .8, .5; 1, 0"/>
                                        <p:tgtEl>
                                          <p:spTgt spid="4"/>
                                        </p:tgtEl>
                                      </p:cBhvr>
                                    </p:animEffect>
                                    <p:animScale>
                                      <p:cBhvr>
                                        <p:cTn id="12" dur="1000" autoRev="1" fill="hold"/>
                                        <p:tgtEl>
                                          <p:spTgt spid="4"/>
                                        </p:tgtEl>
                                      </p:cBhvr>
                                      <p:by x="105000" y="105000"/>
                                    </p:animScale>
                                  </p:childTnLst>
                                </p:cTn>
                              </p:par>
                              <p:par>
                                <p:cTn id="13" presetID="1" presetClass="mediacall" presetSubtype="0" fill="hold" nodeType="withEffect">
                                  <p:stCondLst>
                                    <p:cond delay="0"/>
                                  </p:stCondLst>
                                  <p:childTnLst>
                                    <p:cmd type="call" cmd="playFrom(0.0)">
                                      <p:cBhvr>
                                        <p:cTn id="14" dur="3829" fill="hold"/>
                                        <p:tgtEl>
                                          <p:spTgt spid="7"/>
                                        </p:tgtEl>
                                      </p:cBhvr>
                                    </p:cmd>
                                  </p:childTnLst>
                                </p:cTn>
                              </p:par>
                            </p:childTnLst>
                          </p:cTn>
                        </p:par>
                      </p:childTnLst>
                    </p:cTn>
                  </p:par>
                </p:childTnLst>
              </p:cTn>
              <p:nextCondLst>
                <p:cond evt="onClick" delay="0">
                  <p:tgtEl>
                    <p:spTgt spid="4"/>
                  </p:tgtEl>
                </p:cond>
              </p:nextCondLst>
            </p:seq>
            <p:audio>
              <p:cMediaNode vol="80000">
                <p:cTn id="15" fill="hold" display="0">
                  <p:stCondLst>
                    <p:cond delay="indefinite"/>
                  </p:stCondLst>
                  <p:endCondLst>
                    <p:cond evt="onStopAudio" delay="0">
                      <p:tgtEl>
                        <p:sldTgt/>
                      </p:tgtEl>
                    </p:cond>
                  </p:endCondLst>
                </p:cTn>
                <p:tgtEl>
                  <p:spTgt spid="7"/>
                </p:tgtEl>
              </p:cMediaNode>
            </p:audio>
            <p:audio>
              <p:cMediaNode vol="80000">
                <p:cTn id="16" fill="hold" display="0">
                  <p:stCondLst>
                    <p:cond delay="indefinite"/>
                  </p:stCondLst>
                  <p:endCondLst>
                    <p:cond evt="onStopAudio" delay="0">
                      <p:tgtEl>
                        <p:sldTgt/>
                      </p:tgtEl>
                    </p:cond>
                  </p:endCondLst>
                </p:cTn>
                <p:tgtEl>
                  <p:spTgt spid="8"/>
                </p:tgtEl>
              </p:cMediaNode>
            </p:audio>
            <p:seq concurrent="1" nextAc="seek">
              <p:cTn id="17" restart="whenNotActive" fill="hold" evtFilter="cancelBubble" nodeType="interactiveSeq">
                <p:stCondLst>
                  <p:cond evt="onClick" delay="0">
                    <p:tgtEl>
                      <p:spTgt spid="6"/>
                    </p:tgtEl>
                  </p:cond>
                </p:stCondLst>
                <p:endSync evt="end" delay="0">
                  <p:rtn val="all"/>
                </p:endSync>
                <p:childTnLst>
                  <p:par>
                    <p:cTn id="18" fill="hold">
                      <p:stCondLst>
                        <p:cond delay="0"/>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4639" fill="hold"/>
                                        <p:tgtEl>
                                          <p:spTgt spid="8"/>
                                        </p:tgtEl>
                                      </p:cBhvr>
                                    </p:cmd>
                                  </p:childTnLst>
                                </p:cTn>
                              </p:par>
                            </p:childTnLst>
                          </p:cTn>
                        </p:par>
                      </p:childTnLst>
                    </p:cTn>
                  </p:par>
                </p:childTnLst>
              </p:cTn>
              <p:nextCondLst>
                <p:cond evt="onClick" delay="0">
                  <p:tgtEl>
                    <p:spTgt spid="6"/>
                  </p:tgtEl>
                </p:cond>
              </p:nextCondLst>
            </p:seq>
            <p:audio>
              <p:cMediaNode vol="80000">
                <p:cTn id="22"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13" name="TextovéPole 12"/>
          <p:cNvSpPr txBox="1"/>
          <p:nvPr/>
        </p:nvSpPr>
        <p:spPr>
          <a:xfrm>
            <a:off x="201437" y="188640"/>
            <a:ext cx="4615046"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OZNAČ, CO JE NA OBRÁZKU </a:t>
            </a:r>
            <a:r>
              <a:rPr lang="cs-CZ" sz="2400" b="1" dirty="0" smtClean="0"/>
              <a:t>VELKÉ</a:t>
            </a:r>
            <a:r>
              <a:rPr lang="cs-CZ" sz="2400" dirty="0" smtClean="0"/>
              <a:t>. </a:t>
            </a:r>
            <a:endParaRPr lang="cs-CZ" sz="2400" dirty="0"/>
          </a:p>
        </p:txBody>
      </p:sp>
      <p:sp>
        <p:nvSpPr>
          <p:cNvPr id="14" name="Tlačítko akce: Vlastní 13">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Srdce 2"/>
          <p:cNvSpPr/>
          <p:nvPr/>
        </p:nvSpPr>
        <p:spPr>
          <a:xfrm>
            <a:off x="7853651" y="2649869"/>
            <a:ext cx="812660" cy="812660"/>
          </a:xfrm>
          <a:prstGeom prst="hear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Pěticípá hvězda 3"/>
          <p:cNvSpPr/>
          <p:nvPr/>
        </p:nvSpPr>
        <p:spPr>
          <a:xfrm rot="18462339">
            <a:off x="7366055" y="235828"/>
            <a:ext cx="975192" cy="975192"/>
          </a:xfrm>
          <a:prstGeom prst="star5">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Veselý obličej 4"/>
          <p:cNvSpPr/>
          <p:nvPr/>
        </p:nvSpPr>
        <p:spPr>
          <a:xfrm>
            <a:off x="3007728" y="3340402"/>
            <a:ext cx="921015" cy="921015"/>
          </a:xfrm>
          <a:prstGeom prst="smileyFace">
            <a:avLst/>
          </a:prstGeom>
          <a:solidFill>
            <a:srgbClr val="FF33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Slunce 5"/>
          <p:cNvSpPr/>
          <p:nvPr/>
        </p:nvSpPr>
        <p:spPr>
          <a:xfrm>
            <a:off x="4166355" y="5056493"/>
            <a:ext cx="1300256" cy="1300256"/>
          </a:xfrm>
          <a:prstGeom prst="sun">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rdce 7"/>
          <p:cNvSpPr/>
          <p:nvPr/>
        </p:nvSpPr>
        <p:spPr>
          <a:xfrm>
            <a:off x="374590" y="4121855"/>
            <a:ext cx="2307161" cy="2320632"/>
          </a:xfrm>
          <a:prstGeom prst="heart">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Pěticípá hvězda 8"/>
          <p:cNvSpPr/>
          <p:nvPr/>
        </p:nvSpPr>
        <p:spPr>
          <a:xfrm rot="18814657">
            <a:off x="6177833" y="3856435"/>
            <a:ext cx="2494250" cy="2494250"/>
          </a:xfrm>
          <a:prstGeom prst="star5">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eselý obličej 9"/>
          <p:cNvSpPr/>
          <p:nvPr/>
        </p:nvSpPr>
        <p:spPr>
          <a:xfrm>
            <a:off x="326070" y="946821"/>
            <a:ext cx="2355681" cy="2355681"/>
          </a:xfrm>
          <a:prstGeom prst="smileyFace">
            <a:avLst/>
          </a:prstGeom>
          <a:solidFill>
            <a:srgbClr val="FF33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Slunce 10"/>
          <p:cNvSpPr/>
          <p:nvPr/>
        </p:nvSpPr>
        <p:spPr>
          <a:xfrm>
            <a:off x="3955303" y="650305"/>
            <a:ext cx="3325667" cy="3325667"/>
          </a:xfrm>
          <a:prstGeom prst="sun">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5" name="označ velké.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046729" y="148460"/>
            <a:ext cx="609600" cy="609600"/>
          </a:xfrm>
          <a:prstGeom prst="rect">
            <a:avLst/>
          </a:prstGeom>
        </p:spPr>
      </p:pic>
    </p:spTree>
    <p:extLst>
      <p:ext uri="{BB962C8B-B14F-4D97-AF65-F5344CB8AC3E}">
        <p14:creationId xmlns:p14="http://schemas.microsoft.com/office/powerpoint/2010/main" val="980177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684"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0"/>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2000" tmFilter="0, 0; .2, .5; .8, .5; 1, 0"/>
                                        <p:tgtEl>
                                          <p:spTgt spid="10"/>
                                        </p:tgtEl>
                                      </p:cBhvr>
                                    </p:animEffect>
                                    <p:animScale>
                                      <p:cBhvr>
                                        <p:cTn id="12" dur="1000" autoRev="1" fill="hold"/>
                                        <p:tgtEl>
                                          <p:spTgt spid="10"/>
                                        </p:tgtEl>
                                      </p:cBhvr>
                                      <p:by x="105000" y="105000"/>
                                    </p:animScale>
                                  </p:childTnLst>
                                  <p:subTnLst>
                                    <p:audio>
                                      <p:cMediaNode>
                                        <p:cTn display="0" masterRel="sameClick">
                                          <p:stCondLst>
                                            <p:cond evt="begin" delay="0">
                                              <p:tn val="1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0"/>
                  </p:tgtEl>
                </p:cond>
              </p:nextCondLst>
            </p:seq>
            <p:seq concurrent="1" nextAc="seek">
              <p:cTn id="13" restart="whenNotActive" fill="hold" evtFilter="cancelBubble" nodeType="interactiveSeq">
                <p:stCondLst>
                  <p:cond evt="onClick" delay="0">
                    <p:tgtEl>
                      <p:spTgt spid="8"/>
                    </p:tgtEl>
                  </p:cond>
                </p:stCondLst>
                <p:endSync evt="end" delay="0">
                  <p:rtn val="all"/>
                </p:endSync>
                <p:childTnLst>
                  <p:par>
                    <p:cTn id="14" fill="hold">
                      <p:stCondLst>
                        <p:cond delay="0"/>
                      </p:stCondLst>
                      <p:childTnLst>
                        <p:par>
                          <p:cTn id="15" fill="hold">
                            <p:stCondLst>
                              <p:cond delay="0"/>
                            </p:stCondLst>
                            <p:childTnLst>
                              <p:par>
                                <p:cTn id="16" presetID="26" presetClass="emph" presetSubtype="0" fill="hold" grpId="0" nodeType="clickEffect">
                                  <p:stCondLst>
                                    <p:cond delay="0"/>
                                  </p:stCondLst>
                                  <p:childTnLst>
                                    <p:animEffect transition="out" filter="fade">
                                      <p:cBhvr>
                                        <p:cTn id="17" dur="2000" tmFilter="0, 0; .2, .5; .8, .5; 1, 0"/>
                                        <p:tgtEl>
                                          <p:spTgt spid="8"/>
                                        </p:tgtEl>
                                      </p:cBhvr>
                                    </p:animEffect>
                                    <p:animScale>
                                      <p:cBhvr>
                                        <p:cTn id="18" dur="1000" autoRev="1" fill="hold"/>
                                        <p:tgtEl>
                                          <p:spTgt spid="8"/>
                                        </p:tgtEl>
                                      </p:cBhvr>
                                      <p:by x="105000" y="105000"/>
                                    </p:animScale>
                                  </p:childTnLst>
                                  <p:subTnLst>
                                    <p:audio>
                                      <p:cMediaNode>
                                        <p:cTn display="0" masterRel="sameClick">
                                          <p:stCondLst>
                                            <p:cond evt="begin" delay="0">
                                              <p:tn val="16"/>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8"/>
                  </p:tgtEl>
                </p:cond>
              </p:nextCondLst>
            </p:seq>
            <p:seq concurrent="1" nextAc="seek">
              <p:cTn id="19" restart="whenNotActive" fill="hold" evtFilter="cancelBubble" nodeType="interactiveSeq">
                <p:stCondLst>
                  <p:cond evt="onClick" delay="0">
                    <p:tgtEl>
                      <p:spTgt spid="11"/>
                    </p:tgtEl>
                  </p:cond>
                </p:stCondLst>
                <p:endSync evt="end" delay="0">
                  <p:rtn val="all"/>
                </p:endSync>
                <p:childTnLst>
                  <p:par>
                    <p:cTn id="20" fill="hold">
                      <p:stCondLst>
                        <p:cond delay="0"/>
                      </p:stCondLst>
                      <p:childTnLst>
                        <p:par>
                          <p:cTn id="21" fill="hold">
                            <p:stCondLst>
                              <p:cond delay="0"/>
                            </p:stCondLst>
                            <p:childTnLst>
                              <p:par>
                                <p:cTn id="22" presetID="26" presetClass="emph" presetSubtype="0" fill="hold" grpId="0" nodeType="clickEffect">
                                  <p:stCondLst>
                                    <p:cond delay="0"/>
                                  </p:stCondLst>
                                  <p:childTnLst>
                                    <p:animEffect transition="out" filter="fade">
                                      <p:cBhvr>
                                        <p:cTn id="23" dur="2000" tmFilter="0, 0; .2, .5; .8, .5; 1, 0"/>
                                        <p:tgtEl>
                                          <p:spTgt spid="11"/>
                                        </p:tgtEl>
                                      </p:cBhvr>
                                    </p:animEffect>
                                    <p:animScale>
                                      <p:cBhvr>
                                        <p:cTn id="24" dur="1000" autoRev="1" fill="hold"/>
                                        <p:tgtEl>
                                          <p:spTgt spid="11"/>
                                        </p:tgtEl>
                                      </p:cBhvr>
                                      <p:by x="105000" y="105000"/>
                                    </p:animScale>
                                  </p:childTnLst>
                                  <p:subTnLst>
                                    <p:audio>
                                      <p:cMediaNode>
                                        <p:cTn display="0" masterRel="sameClick">
                                          <p:stCondLst>
                                            <p:cond evt="begin" delay="0">
                                              <p:tn val="22"/>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1"/>
                  </p:tgtEl>
                </p:cond>
              </p:nextCondLst>
            </p:seq>
            <p:seq concurrent="1" nextAc="seek">
              <p:cTn id="25" restart="whenNotActive" fill="hold" evtFilter="cancelBubble" nodeType="interactiveSeq">
                <p:stCondLst>
                  <p:cond evt="onClick" delay="0">
                    <p:tgtEl>
                      <p:spTgt spid="9"/>
                    </p:tgtEl>
                  </p:cond>
                </p:stCondLst>
                <p:endSync evt="end" delay="0">
                  <p:rtn val="all"/>
                </p:endSync>
                <p:childTnLst>
                  <p:par>
                    <p:cTn id="26" fill="hold">
                      <p:stCondLst>
                        <p:cond delay="0"/>
                      </p:stCondLst>
                      <p:childTnLst>
                        <p:par>
                          <p:cTn id="27" fill="hold">
                            <p:stCondLst>
                              <p:cond delay="0"/>
                            </p:stCondLst>
                            <p:childTnLst>
                              <p:par>
                                <p:cTn id="28" presetID="26" presetClass="emph" presetSubtype="0" fill="hold" grpId="0" nodeType="clickEffect">
                                  <p:stCondLst>
                                    <p:cond delay="0"/>
                                  </p:stCondLst>
                                  <p:childTnLst>
                                    <p:animEffect transition="out" filter="fade">
                                      <p:cBhvr>
                                        <p:cTn id="29" dur="2000" tmFilter="0, 0; .2, .5; .8, .5; 1, 0"/>
                                        <p:tgtEl>
                                          <p:spTgt spid="9"/>
                                        </p:tgtEl>
                                      </p:cBhvr>
                                    </p:animEffect>
                                    <p:animScale>
                                      <p:cBhvr>
                                        <p:cTn id="30" dur="1000" autoRev="1" fill="hold"/>
                                        <p:tgtEl>
                                          <p:spTgt spid="9"/>
                                        </p:tgtEl>
                                      </p:cBhvr>
                                      <p:by x="105000" y="105000"/>
                                    </p:animScale>
                                  </p:childTnLst>
                                  <p:subTnLst>
                                    <p:audio>
                                      <p:cMediaNode>
                                        <p:cTn display="0" masterRel="sameClick">
                                          <p:stCondLst>
                                            <p:cond evt="begin" delay="0">
                                              <p:tn val="28"/>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9"/>
                  </p:tgtEl>
                </p:cond>
              </p:nextCondLst>
            </p:seq>
            <p:seq concurrent="1" nextAc="seek">
              <p:cTn id="31" restart="whenNotActive" fill="hold" evtFilter="cancelBubble" nodeType="interactiveSeq">
                <p:stCondLst>
                  <p:cond evt="onClick" delay="0">
                    <p:tgtEl>
                      <p:spTgt spid="5"/>
                    </p:tgtEl>
                  </p:cond>
                </p:stCondLst>
                <p:endSync evt="end" delay="0">
                  <p:rtn val="all"/>
                </p:endSync>
                <p:childTnLst>
                  <p:par>
                    <p:cTn id="32" fill="hold">
                      <p:stCondLst>
                        <p:cond delay="0"/>
                      </p:stCondLst>
                      <p:childTnLst>
                        <p:par>
                          <p:cTn id="33" fill="hold">
                            <p:stCondLst>
                              <p:cond delay="0"/>
                            </p:stCondLst>
                            <p:childTnLst>
                              <p:par>
                                <p:cTn id="34" presetID="26" presetClass="exit" presetSubtype="0" fill="hold" grpId="0" nodeType="clickEffect">
                                  <p:stCondLst>
                                    <p:cond delay="0"/>
                                  </p:stCondLst>
                                  <p:childTnLst>
                                    <p:animEffect transition="out" filter="wipe(down)">
                                      <p:cBhvr>
                                        <p:cTn id="35" dur="180" accel="50000">
                                          <p:stCondLst>
                                            <p:cond delay="1820"/>
                                          </p:stCondLst>
                                        </p:cTn>
                                        <p:tgtEl>
                                          <p:spTgt spid="5"/>
                                        </p:tgtEl>
                                      </p:cBhvr>
                                    </p:animEffect>
                                    <p:anim calcmode="lin" valueType="num">
                                      <p:cBhvr>
                                        <p:cTn id="36"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37"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38"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9"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0"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1"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2"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43" dur="26">
                                          <p:stCondLst>
                                            <p:cond delay="620"/>
                                          </p:stCondLst>
                                        </p:cTn>
                                        <p:tgtEl>
                                          <p:spTgt spid="5"/>
                                        </p:tgtEl>
                                      </p:cBhvr>
                                      <p:to x="100000" y="60000"/>
                                    </p:animScale>
                                    <p:animScale>
                                      <p:cBhvr>
                                        <p:cTn id="44" dur="166" decel="50000">
                                          <p:stCondLst>
                                            <p:cond delay="646"/>
                                          </p:stCondLst>
                                        </p:cTn>
                                        <p:tgtEl>
                                          <p:spTgt spid="5"/>
                                        </p:tgtEl>
                                      </p:cBhvr>
                                      <p:to x="100000" y="100000"/>
                                    </p:animScale>
                                    <p:animScale>
                                      <p:cBhvr>
                                        <p:cTn id="45" dur="26">
                                          <p:stCondLst>
                                            <p:cond delay="1312"/>
                                          </p:stCondLst>
                                        </p:cTn>
                                        <p:tgtEl>
                                          <p:spTgt spid="5"/>
                                        </p:tgtEl>
                                      </p:cBhvr>
                                      <p:to x="100000" y="80000"/>
                                    </p:animScale>
                                    <p:animScale>
                                      <p:cBhvr>
                                        <p:cTn id="46" dur="166" decel="50000">
                                          <p:stCondLst>
                                            <p:cond delay="1338"/>
                                          </p:stCondLst>
                                        </p:cTn>
                                        <p:tgtEl>
                                          <p:spTgt spid="5"/>
                                        </p:tgtEl>
                                      </p:cBhvr>
                                      <p:to x="100000" y="100000"/>
                                    </p:animScale>
                                    <p:animScale>
                                      <p:cBhvr>
                                        <p:cTn id="47" dur="26">
                                          <p:stCondLst>
                                            <p:cond delay="1642"/>
                                          </p:stCondLst>
                                        </p:cTn>
                                        <p:tgtEl>
                                          <p:spTgt spid="5"/>
                                        </p:tgtEl>
                                      </p:cBhvr>
                                      <p:to x="100000" y="90000"/>
                                    </p:animScale>
                                    <p:animScale>
                                      <p:cBhvr>
                                        <p:cTn id="48" dur="166" decel="50000">
                                          <p:stCondLst>
                                            <p:cond delay="1668"/>
                                          </p:stCondLst>
                                        </p:cTn>
                                        <p:tgtEl>
                                          <p:spTgt spid="5"/>
                                        </p:tgtEl>
                                      </p:cBhvr>
                                      <p:to x="100000" y="100000"/>
                                    </p:animScale>
                                    <p:animScale>
                                      <p:cBhvr>
                                        <p:cTn id="49" dur="26">
                                          <p:stCondLst>
                                            <p:cond delay="1808"/>
                                          </p:stCondLst>
                                        </p:cTn>
                                        <p:tgtEl>
                                          <p:spTgt spid="5"/>
                                        </p:tgtEl>
                                      </p:cBhvr>
                                      <p:to x="100000" y="95000"/>
                                    </p:animScale>
                                    <p:animScale>
                                      <p:cBhvr>
                                        <p:cTn id="50" dur="166" decel="50000">
                                          <p:stCondLst>
                                            <p:cond delay="1834"/>
                                          </p:stCondLst>
                                        </p:cTn>
                                        <p:tgtEl>
                                          <p:spTgt spid="5"/>
                                        </p:tgtEl>
                                      </p:cBhvr>
                                      <p:to x="100000" y="100000"/>
                                    </p:animScale>
                                    <p:set>
                                      <p:cBhvr>
                                        <p:cTn id="51"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34"/>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5"/>
                  </p:tgtEl>
                </p:cond>
              </p:nextCondLst>
            </p:seq>
            <p:seq concurrent="1" nextAc="seek">
              <p:cTn id="52" restart="whenNotActive" fill="hold" evtFilter="cancelBubble" nodeType="interactiveSeq">
                <p:stCondLst>
                  <p:cond evt="onClick" delay="0">
                    <p:tgtEl>
                      <p:spTgt spid="6"/>
                    </p:tgtEl>
                  </p:cond>
                </p:stCondLst>
                <p:endSync evt="end" delay="0">
                  <p:rtn val="all"/>
                </p:endSync>
                <p:childTnLst>
                  <p:par>
                    <p:cTn id="53" fill="hold">
                      <p:stCondLst>
                        <p:cond delay="0"/>
                      </p:stCondLst>
                      <p:childTnLst>
                        <p:par>
                          <p:cTn id="54" fill="hold">
                            <p:stCondLst>
                              <p:cond delay="0"/>
                            </p:stCondLst>
                            <p:childTnLst>
                              <p:par>
                                <p:cTn id="55" presetID="26" presetClass="exit" presetSubtype="0" fill="hold" grpId="0" nodeType="clickEffect">
                                  <p:stCondLst>
                                    <p:cond delay="0"/>
                                  </p:stCondLst>
                                  <p:childTnLst>
                                    <p:animEffect transition="out" filter="wipe(down)">
                                      <p:cBhvr>
                                        <p:cTn id="56" dur="180" accel="50000">
                                          <p:stCondLst>
                                            <p:cond delay="1820"/>
                                          </p:stCondLst>
                                        </p:cTn>
                                        <p:tgtEl>
                                          <p:spTgt spid="6"/>
                                        </p:tgtEl>
                                      </p:cBhvr>
                                    </p:animEffect>
                                    <p:anim calcmode="lin" valueType="num">
                                      <p:cBhvr>
                                        <p:cTn id="57" dur="1822" tmFilter="0,0; 0.14,0.31; 0.43,0.73; 0.71,0.91; 1.0,1.0">
                                          <p:stCondLst>
                                            <p:cond delay="0"/>
                                          </p:stCondLst>
                                        </p:cTn>
                                        <p:tgtEl>
                                          <p:spTgt spid="6"/>
                                        </p:tgtEl>
                                        <p:attrNameLst>
                                          <p:attrName>ppt_x</p:attrName>
                                        </p:attrNameLst>
                                      </p:cBhvr>
                                      <p:tavLst>
                                        <p:tav tm="0">
                                          <p:val>
                                            <p:strVal val="ppt_x"/>
                                          </p:val>
                                        </p:tav>
                                        <p:tav tm="100000">
                                          <p:val>
                                            <p:strVal val="#ppt_x+0.25"/>
                                          </p:val>
                                        </p:tav>
                                      </p:tavLst>
                                    </p:anim>
                                    <p:anim calcmode="lin" valueType="num">
                                      <p:cBhvr>
                                        <p:cTn id="58" dur="178">
                                          <p:stCondLst>
                                            <p:cond delay="1822"/>
                                          </p:stCondLst>
                                        </p:cTn>
                                        <p:tgtEl>
                                          <p:spTgt spid="6"/>
                                        </p:tgtEl>
                                        <p:attrNameLst>
                                          <p:attrName>ppt_x</p:attrName>
                                        </p:attrNameLst>
                                      </p:cBhvr>
                                      <p:tavLst>
                                        <p:tav tm="0">
                                          <p:val>
                                            <p:strVal val="ppt_x"/>
                                          </p:val>
                                        </p:tav>
                                        <p:tav tm="100000">
                                          <p:val>
                                            <p:strVal val="ppt_x"/>
                                          </p:val>
                                        </p:tav>
                                      </p:tavLst>
                                    </p:anim>
                                    <p:anim calcmode="lin" valueType="num">
                                      <p:cBhvr>
                                        <p:cTn id="59" dur="664" tmFilter="0.0,0.0;0.25,0.07;0.50,0.2;0.75,0.467;1.0,1.0">
                                          <p:stCondLst>
                                            <p:cond delay="0"/>
                                          </p:stCondLst>
                                        </p:cTn>
                                        <p:tgtEl>
                                          <p:spTgt spid="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0" dur="664" tmFilter="0, 0; 0.125,0.2665; 0.25,0.4; 0.375,0.465; 0.5,0.5;  0.625,0.535; 0.75,0.6; 0.875,0.7335; 1,1">
                                          <p:stCondLst>
                                            <p:cond delay="664"/>
                                          </p:stCondLst>
                                        </p:cTn>
                                        <p:tgtEl>
                                          <p:spTgt spid="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1" dur="332" tmFilter="0, 0; 0.125,0.2665; 0.25,0.4; 0.375,0.465; 0.5,0.5;  0.625,0.535; 0.75,0.6; 0.875,0.7335; 1,1">
                                          <p:stCondLst>
                                            <p:cond delay="1324"/>
                                          </p:stCondLst>
                                        </p:cTn>
                                        <p:tgtEl>
                                          <p:spTgt spid="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2" dur="164" tmFilter="0, 0; 0.125,0.2665; 0.25,0.4; 0.375,0.465; 0.5,0.5;  0.625,0.535; 0.75,0.6; 0.875,0.7335; 1,1">
                                          <p:stCondLst>
                                            <p:cond delay="1656"/>
                                          </p:stCondLst>
                                        </p:cTn>
                                        <p:tgtEl>
                                          <p:spTgt spid="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3" dur="180" accel="50000">
                                          <p:stCondLst>
                                            <p:cond delay="1820"/>
                                          </p:stCondLst>
                                        </p:cTn>
                                        <p:tgtEl>
                                          <p:spTgt spid="6"/>
                                        </p:tgtEl>
                                        <p:attrNameLst>
                                          <p:attrName>ppt_y</p:attrName>
                                        </p:attrNameLst>
                                      </p:cBhvr>
                                      <p:tavLst>
                                        <p:tav tm="0">
                                          <p:val>
                                            <p:strVal val="ppt_y"/>
                                          </p:val>
                                        </p:tav>
                                        <p:tav tm="100000">
                                          <p:val>
                                            <p:strVal val="ppt_y+ppt_h"/>
                                          </p:val>
                                        </p:tav>
                                      </p:tavLst>
                                    </p:anim>
                                    <p:animScale>
                                      <p:cBhvr>
                                        <p:cTn id="64" dur="26">
                                          <p:stCondLst>
                                            <p:cond delay="620"/>
                                          </p:stCondLst>
                                        </p:cTn>
                                        <p:tgtEl>
                                          <p:spTgt spid="6"/>
                                        </p:tgtEl>
                                      </p:cBhvr>
                                      <p:to x="100000" y="60000"/>
                                    </p:animScale>
                                    <p:animScale>
                                      <p:cBhvr>
                                        <p:cTn id="65" dur="166" decel="50000">
                                          <p:stCondLst>
                                            <p:cond delay="646"/>
                                          </p:stCondLst>
                                        </p:cTn>
                                        <p:tgtEl>
                                          <p:spTgt spid="6"/>
                                        </p:tgtEl>
                                      </p:cBhvr>
                                      <p:to x="100000" y="100000"/>
                                    </p:animScale>
                                    <p:animScale>
                                      <p:cBhvr>
                                        <p:cTn id="66" dur="26">
                                          <p:stCondLst>
                                            <p:cond delay="1312"/>
                                          </p:stCondLst>
                                        </p:cTn>
                                        <p:tgtEl>
                                          <p:spTgt spid="6"/>
                                        </p:tgtEl>
                                      </p:cBhvr>
                                      <p:to x="100000" y="80000"/>
                                    </p:animScale>
                                    <p:animScale>
                                      <p:cBhvr>
                                        <p:cTn id="67" dur="166" decel="50000">
                                          <p:stCondLst>
                                            <p:cond delay="1338"/>
                                          </p:stCondLst>
                                        </p:cTn>
                                        <p:tgtEl>
                                          <p:spTgt spid="6"/>
                                        </p:tgtEl>
                                      </p:cBhvr>
                                      <p:to x="100000" y="100000"/>
                                    </p:animScale>
                                    <p:animScale>
                                      <p:cBhvr>
                                        <p:cTn id="68" dur="26">
                                          <p:stCondLst>
                                            <p:cond delay="1642"/>
                                          </p:stCondLst>
                                        </p:cTn>
                                        <p:tgtEl>
                                          <p:spTgt spid="6"/>
                                        </p:tgtEl>
                                      </p:cBhvr>
                                      <p:to x="100000" y="90000"/>
                                    </p:animScale>
                                    <p:animScale>
                                      <p:cBhvr>
                                        <p:cTn id="69" dur="166" decel="50000">
                                          <p:stCondLst>
                                            <p:cond delay="1668"/>
                                          </p:stCondLst>
                                        </p:cTn>
                                        <p:tgtEl>
                                          <p:spTgt spid="6"/>
                                        </p:tgtEl>
                                      </p:cBhvr>
                                      <p:to x="100000" y="100000"/>
                                    </p:animScale>
                                    <p:animScale>
                                      <p:cBhvr>
                                        <p:cTn id="70" dur="26">
                                          <p:stCondLst>
                                            <p:cond delay="1808"/>
                                          </p:stCondLst>
                                        </p:cTn>
                                        <p:tgtEl>
                                          <p:spTgt spid="6"/>
                                        </p:tgtEl>
                                      </p:cBhvr>
                                      <p:to x="100000" y="95000"/>
                                    </p:animScale>
                                    <p:animScale>
                                      <p:cBhvr>
                                        <p:cTn id="71" dur="166" decel="50000">
                                          <p:stCondLst>
                                            <p:cond delay="1834"/>
                                          </p:stCondLst>
                                        </p:cTn>
                                        <p:tgtEl>
                                          <p:spTgt spid="6"/>
                                        </p:tgtEl>
                                      </p:cBhvr>
                                      <p:to x="100000" y="100000"/>
                                    </p:animScale>
                                    <p:set>
                                      <p:cBhvr>
                                        <p:cTn id="72" dur="1" fill="hold">
                                          <p:stCondLst>
                                            <p:cond delay="1999"/>
                                          </p:stCondLst>
                                        </p:cTn>
                                        <p:tgtEl>
                                          <p:spTgt spid="6"/>
                                        </p:tgtEl>
                                        <p:attrNameLst>
                                          <p:attrName>style.visibility</p:attrName>
                                        </p:attrNameLst>
                                      </p:cBhvr>
                                      <p:to>
                                        <p:strVal val="hidden"/>
                                      </p:to>
                                    </p:set>
                                  </p:childTnLst>
                                  <p:subTnLst>
                                    <p:audio>
                                      <p:cMediaNode>
                                        <p:cTn display="0" masterRel="sameClick">
                                          <p:stCondLst>
                                            <p:cond evt="begin" delay="0">
                                              <p:tn val="55"/>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6"/>
                  </p:tgtEl>
                </p:cond>
              </p:nextCondLst>
            </p:seq>
            <p:seq concurrent="1" nextAc="seek">
              <p:cTn id="73" restart="whenNotActive" fill="hold" evtFilter="cancelBubble" nodeType="interactiveSeq">
                <p:stCondLst>
                  <p:cond evt="onClick" delay="0">
                    <p:tgtEl>
                      <p:spTgt spid="4"/>
                    </p:tgtEl>
                  </p:cond>
                </p:stCondLst>
                <p:endSync evt="end" delay="0">
                  <p:rtn val="all"/>
                </p:endSync>
                <p:childTnLst>
                  <p:par>
                    <p:cTn id="74" fill="hold">
                      <p:stCondLst>
                        <p:cond delay="0"/>
                      </p:stCondLst>
                      <p:childTnLst>
                        <p:par>
                          <p:cTn id="75" fill="hold">
                            <p:stCondLst>
                              <p:cond delay="0"/>
                            </p:stCondLst>
                            <p:childTnLst>
                              <p:par>
                                <p:cTn id="76" presetID="26" presetClass="exit" presetSubtype="0" fill="hold" grpId="0" nodeType="clickEffect">
                                  <p:stCondLst>
                                    <p:cond delay="0"/>
                                  </p:stCondLst>
                                  <p:childTnLst>
                                    <p:animEffect transition="out" filter="wipe(down)">
                                      <p:cBhvr>
                                        <p:cTn id="77" dur="180" accel="50000">
                                          <p:stCondLst>
                                            <p:cond delay="1820"/>
                                          </p:stCondLst>
                                        </p:cTn>
                                        <p:tgtEl>
                                          <p:spTgt spid="4"/>
                                        </p:tgtEl>
                                      </p:cBhvr>
                                    </p:animEffect>
                                    <p:anim calcmode="lin" valueType="num">
                                      <p:cBhvr>
                                        <p:cTn id="78" dur="1822" tmFilter="0,0; 0.14,0.31; 0.43,0.73; 0.71,0.91; 1.0,1.0">
                                          <p:stCondLst>
                                            <p:cond delay="0"/>
                                          </p:stCondLst>
                                        </p:cTn>
                                        <p:tgtEl>
                                          <p:spTgt spid="4"/>
                                        </p:tgtEl>
                                        <p:attrNameLst>
                                          <p:attrName>ppt_x</p:attrName>
                                        </p:attrNameLst>
                                      </p:cBhvr>
                                      <p:tavLst>
                                        <p:tav tm="0">
                                          <p:val>
                                            <p:strVal val="ppt_x"/>
                                          </p:val>
                                        </p:tav>
                                        <p:tav tm="100000">
                                          <p:val>
                                            <p:strVal val="#ppt_x+0.25"/>
                                          </p:val>
                                        </p:tav>
                                      </p:tavLst>
                                    </p:anim>
                                    <p:anim calcmode="lin" valueType="num">
                                      <p:cBhvr>
                                        <p:cTn id="79" dur="178">
                                          <p:stCondLst>
                                            <p:cond delay="1822"/>
                                          </p:stCondLst>
                                        </p:cTn>
                                        <p:tgtEl>
                                          <p:spTgt spid="4"/>
                                        </p:tgtEl>
                                        <p:attrNameLst>
                                          <p:attrName>ppt_x</p:attrName>
                                        </p:attrNameLst>
                                      </p:cBhvr>
                                      <p:tavLst>
                                        <p:tav tm="0">
                                          <p:val>
                                            <p:strVal val="ppt_x"/>
                                          </p:val>
                                        </p:tav>
                                        <p:tav tm="100000">
                                          <p:val>
                                            <p:strVal val="ppt_x"/>
                                          </p:val>
                                        </p:tav>
                                      </p:tavLst>
                                    </p:anim>
                                    <p:anim calcmode="lin" valueType="num">
                                      <p:cBhvr>
                                        <p:cTn id="80" dur="664" tmFilter="0.0,0.0;0.25,0.07;0.50,0.2;0.75,0.467;1.0,1.0">
                                          <p:stCondLst>
                                            <p:cond delay="0"/>
                                          </p:stCondLst>
                                        </p:cTn>
                                        <p:tgtEl>
                                          <p:spTgt spid="4"/>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1" dur="664" tmFilter="0, 0; 0.125,0.2665; 0.25,0.4; 0.375,0.465; 0.5,0.5;  0.625,0.535; 0.75,0.6; 0.875,0.7335; 1,1">
                                          <p:stCondLst>
                                            <p:cond delay="664"/>
                                          </p:stCondLst>
                                        </p:cTn>
                                        <p:tgtEl>
                                          <p:spTgt spid="4"/>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2" dur="332" tmFilter="0, 0; 0.125,0.2665; 0.25,0.4; 0.375,0.465; 0.5,0.5;  0.625,0.535; 0.75,0.6; 0.875,0.7335; 1,1">
                                          <p:stCondLst>
                                            <p:cond delay="1324"/>
                                          </p:stCondLst>
                                        </p:cTn>
                                        <p:tgtEl>
                                          <p:spTgt spid="4"/>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3" dur="164" tmFilter="0, 0; 0.125,0.2665; 0.25,0.4; 0.375,0.465; 0.5,0.5;  0.625,0.535; 0.75,0.6; 0.875,0.7335; 1,1">
                                          <p:stCondLst>
                                            <p:cond delay="1656"/>
                                          </p:stCondLst>
                                        </p:cTn>
                                        <p:tgtEl>
                                          <p:spTgt spid="4"/>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4" dur="180" accel="50000">
                                          <p:stCondLst>
                                            <p:cond delay="1820"/>
                                          </p:stCondLst>
                                        </p:cTn>
                                        <p:tgtEl>
                                          <p:spTgt spid="4"/>
                                        </p:tgtEl>
                                        <p:attrNameLst>
                                          <p:attrName>ppt_y</p:attrName>
                                        </p:attrNameLst>
                                      </p:cBhvr>
                                      <p:tavLst>
                                        <p:tav tm="0">
                                          <p:val>
                                            <p:strVal val="ppt_y"/>
                                          </p:val>
                                        </p:tav>
                                        <p:tav tm="100000">
                                          <p:val>
                                            <p:strVal val="ppt_y+ppt_h"/>
                                          </p:val>
                                        </p:tav>
                                      </p:tavLst>
                                    </p:anim>
                                    <p:animScale>
                                      <p:cBhvr>
                                        <p:cTn id="85" dur="26">
                                          <p:stCondLst>
                                            <p:cond delay="620"/>
                                          </p:stCondLst>
                                        </p:cTn>
                                        <p:tgtEl>
                                          <p:spTgt spid="4"/>
                                        </p:tgtEl>
                                      </p:cBhvr>
                                      <p:to x="100000" y="60000"/>
                                    </p:animScale>
                                    <p:animScale>
                                      <p:cBhvr>
                                        <p:cTn id="86" dur="166" decel="50000">
                                          <p:stCondLst>
                                            <p:cond delay="646"/>
                                          </p:stCondLst>
                                        </p:cTn>
                                        <p:tgtEl>
                                          <p:spTgt spid="4"/>
                                        </p:tgtEl>
                                      </p:cBhvr>
                                      <p:to x="100000" y="100000"/>
                                    </p:animScale>
                                    <p:animScale>
                                      <p:cBhvr>
                                        <p:cTn id="87" dur="26">
                                          <p:stCondLst>
                                            <p:cond delay="1312"/>
                                          </p:stCondLst>
                                        </p:cTn>
                                        <p:tgtEl>
                                          <p:spTgt spid="4"/>
                                        </p:tgtEl>
                                      </p:cBhvr>
                                      <p:to x="100000" y="80000"/>
                                    </p:animScale>
                                    <p:animScale>
                                      <p:cBhvr>
                                        <p:cTn id="88" dur="166" decel="50000">
                                          <p:stCondLst>
                                            <p:cond delay="1338"/>
                                          </p:stCondLst>
                                        </p:cTn>
                                        <p:tgtEl>
                                          <p:spTgt spid="4"/>
                                        </p:tgtEl>
                                      </p:cBhvr>
                                      <p:to x="100000" y="100000"/>
                                    </p:animScale>
                                    <p:animScale>
                                      <p:cBhvr>
                                        <p:cTn id="89" dur="26">
                                          <p:stCondLst>
                                            <p:cond delay="1642"/>
                                          </p:stCondLst>
                                        </p:cTn>
                                        <p:tgtEl>
                                          <p:spTgt spid="4"/>
                                        </p:tgtEl>
                                      </p:cBhvr>
                                      <p:to x="100000" y="90000"/>
                                    </p:animScale>
                                    <p:animScale>
                                      <p:cBhvr>
                                        <p:cTn id="90" dur="166" decel="50000">
                                          <p:stCondLst>
                                            <p:cond delay="1668"/>
                                          </p:stCondLst>
                                        </p:cTn>
                                        <p:tgtEl>
                                          <p:spTgt spid="4"/>
                                        </p:tgtEl>
                                      </p:cBhvr>
                                      <p:to x="100000" y="100000"/>
                                    </p:animScale>
                                    <p:animScale>
                                      <p:cBhvr>
                                        <p:cTn id="91" dur="26">
                                          <p:stCondLst>
                                            <p:cond delay="1808"/>
                                          </p:stCondLst>
                                        </p:cTn>
                                        <p:tgtEl>
                                          <p:spTgt spid="4"/>
                                        </p:tgtEl>
                                      </p:cBhvr>
                                      <p:to x="100000" y="95000"/>
                                    </p:animScale>
                                    <p:animScale>
                                      <p:cBhvr>
                                        <p:cTn id="92" dur="166" decel="50000">
                                          <p:stCondLst>
                                            <p:cond delay="1834"/>
                                          </p:stCondLst>
                                        </p:cTn>
                                        <p:tgtEl>
                                          <p:spTgt spid="4"/>
                                        </p:tgtEl>
                                      </p:cBhvr>
                                      <p:to x="100000" y="100000"/>
                                    </p:animScale>
                                    <p:set>
                                      <p:cBhvr>
                                        <p:cTn id="93" dur="1" fill="hold">
                                          <p:stCondLst>
                                            <p:cond delay="1999"/>
                                          </p:stCondLst>
                                        </p:cTn>
                                        <p:tgtEl>
                                          <p:spTgt spid="4"/>
                                        </p:tgtEl>
                                        <p:attrNameLst>
                                          <p:attrName>style.visibility</p:attrName>
                                        </p:attrNameLst>
                                      </p:cBhvr>
                                      <p:to>
                                        <p:strVal val="hidden"/>
                                      </p:to>
                                    </p:set>
                                  </p:childTnLst>
                                  <p:subTnLst>
                                    <p:audio>
                                      <p:cMediaNode>
                                        <p:cTn display="0" masterRel="sameClick">
                                          <p:stCondLst>
                                            <p:cond evt="begin" delay="0">
                                              <p:tn val="76"/>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4"/>
                  </p:tgtEl>
                </p:cond>
              </p:nextCondLst>
            </p:seq>
            <p:seq concurrent="1" nextAc="seek">
              <p:cTn id="94" restart="whenNotActive" fill="hold" evtFilter="cancelBubble" nodeType="interactiveSeq">
                <p:stCondLst>
                  <p:cond evt="onClick" delay="0">
                    <p:tgtEl>
                      <p:spTgt spid="3"/>
                    </p:tgtEl>
                  </p:cond>
                </p:stCondLst>
                <p:endSync evt="end" delay="0">
                  <p:rtn val="all"/>
                </p:endSync>
                <p:childTnLst>
                  <p:par>
                    <p:cTn id="95" fill="hold">
                      <p:stCondLst>
                        <p:cond delay="0"/>
                      </p:stCondLst>
                      <p:childTnLst>
                        <p:par>
                          <p:cTn id="96" fill="hold">
                            <p:stCondLst>
                              <p:cond delay="0"/>
                            </p:stCondLst>
                            <p:childTnLst>
                              <p:par>
                                <p:cTn id="97" presetID="26" presetClass="exit" presetSubtype="0" fill="hold" grpId="0" nodeType="clickEffect">
                                  <p:stCondLst>
                                    <p:cond delay="0"/>
                                  </p:stCondLst>
                                  <p:childTnLst>
                                    <p:animEffect transition="out" filter="wipe(down)">
                                      <p:cBhvr>
                                        <p:cTn id="98" dur="180" accel="50000">
                                          <p:stCondLst>
                                            <p:cond delay="1820"/>
                                          </p:stCondLst>
                                        </p:cTn>
                                        <p:tgtEl>
                                          <p:spTgt spid="3"/>
                                        </p:tgtEl>
                                      </p:cBhvr>
                                    </p:animEffect>
                                    <p:anim calcmode="lin" valueType="num">
                                      <p:cBhvr>
                                        <p:cTn id="99" dur="1822" tmFilter="0,0; 0.14,0.31; 0.43,0.73; 0.71,0.91; 1.0,1.0">
                                          <p:stCondLst>
                                            <p:cond delay="0"/>
                                          </p:stCondLst>
                                        </p:cTn>
                                        <p:tgtEl>
                                          <p:spTgt spid="3"/>
                                        </p:tgtEl>
                                        <p:attrNameLst>
                                          <p:attrName>ppt_x</p:attrName>
                                        </p:attrNameLst>
                                      </p:cBhvr>
                                      <p:tavLst>
                                        <p:tav tm="0">
                                          <p:val>
                                            <p:strVal val="ppt_x"/>
                                          </p:val>
                                        </p:tav>
                                        <p:tav tm="100000">
                                          <p:val>
                                            <p:strVal val="#ppt_x+0.25"/>
                                          </p:val>
                                        </p:tav>
                                      </p:tavLst>
                                    </p:anim>
                                    <p:anim calcmode="lin" valueType="num">
                                      <p:cBhvr>
                                        <p:cTn id="100" dur="178">
                                          <p:stCondLst>
                                            <p:cond delay="1822"/>
                                          </p:stCondLst>
                                        </p:cTn>
                                        <p:tgtEl>
                                          <p:spTgt spid="3"/>
                                        </p:tgtEl>
                                        <p:attrNameLst>
                                          <p:attrName>ppt_x</p:attrName>
                                        </p:attrNameLst>
                                      </p:cBhvr>
                                      <p:tavLst>
                                        <p:tav tm="0">
                                          <p:val>
                                            <p:strVal val="ppt_x"/>
                                          </p:val>
                                        </p:tav>
                                        <p:tav tm="100000">
                                          <p:val>
                                            <p:strVal val="ppt_x"/>
                                          </p:val>
                                        </p:tav>
                                      </p:tavLst>
                                    </p:anim>
                                    <p:anim calcmode="lin" valueType="num">
                                      <p:cBhvr>
                                        <p:cTn id="101" dur="664" tmFilter="0.0,0.0;0.25,0.07;0.50,0.2;0.75,0.467;1.0,1.0">
                                          <p:stCondLst>
                                            <p:cond delay="0"/>
                                          </p:stCondLst>
                                        </p:cTn>
                                        <p:tgtEl>
                                          <p:spTgt spid="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2" dur="664" tmFilter="0, 0; 0.125,0.2665; 0.25,0.4; 0.375,0.465; 0.5,0.5;  0.625,0.535; 0.75,0.6; 0.875,0.7335; 1,1">
                                          <p:stCondLst>
                                            <p:cond delay="664"/>
                                          </p:stCondLst>
                                        </p:cTn>
                                        <p:tgtEl>
                                          <p:spTgt spid="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03" dur="332" tmFilter="0, 0; 0.125,0.2665; 0.25,0.4; 0.375,0.465; 0.5,0.5;  0.625,0.535; 0.75,0.6; 0.875,0.7335; 1,1">
                                          <p:stCondLst>
                                            <p:cond delay="1324"/>
                                          </p:stCondLst>
                                        </p:cTn>
                                        <p:tgtEl>
                                          <p:spTgt spid="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4" dur="164" tmFilter="0, 0; 0.125,0.2665; 0.25,0.4; 0.375,0.465; 0.5,0.5;  0.625,0.535; 0.75,0.6; 0.875,0.7335; 1,1">
                                          <p:stCondLst>
                                            <p:cond delay="1656"/>
                                          </p:stCondLst>
                                        </p:cTn>
                                        <p:tgtEl>
                                          <p:spTgt spid="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5" dur="180" accel="50000">
                                          <p:stCondLst>
                                            <p:cond delay="1820"/>
                                          </p:stCondLst>
                                        </p:cTn>
                                        <p:tgtEl>
                                          <p:spTgt spid="3"/>
                                        </p:tgtEl>
                                        <p:attrNameLst>
                                          <p:attrName>ppt_y</p:attrName>
                                        </p:attrNameLst>
                                      </p:cBhvr>
                                      <p:tavLst>
                                        <p:tav tm="0">
                                          <p:val>
                                            <p:strVal val="ppt_y"/>
                                          </p:val>
                                        </p:tav>
                                        <p:tav tm="100000">
                                          <p:val>
                                            <p:strVal val="ppt_y+ppt_h"/>
                                          </p:val>
                                        </p:tav>
                                      </p:tavLst>
                                    </p:anim>
                                    <p:animScale>
                                      <p:cBhvr>
                                        <p:cTn id="106" dur="26">
                                          <p:stCondLst>
                                            <p:cond delay="620"/>
                                          </p:stCondLst>
                                        </p:cTn>
                                        <p:tgtEl>
                                          <p:spTgt spid="3"/>
                                        </p:tgtEl>
                                      </p:cBhvr>
                                      <p:to x="100000" y="60000"/>
                                    </p:animScale>
                                    <p:animScale>
                                      <p:cBhvr>
                                        <p:cTn id="107" dur="166" decel="50000">
                                          <p:stCondLst>
                                            <p:cond delay="646"/>
                                          </p:stCondLst>
                                        </p:cTn>
                                        <p:tgtEl>
                                          <p:spTgt spid="3"/>
                                        </p:tgtEl>
                                      </p:cBhvr>
                                      <p:to x="100000" y="100000"/>
                                    </p:animScale>
                                    <p:animScale>
                                      <p:cBhvr>
                                        <p:cTn id="108" dur="26">
                                          <p:stCondLst>
                                            <p:cond delay="1312"/>
                                          </p:stCondLst>
                                        </p:cTn>
                                        <p:tgtEl>
                                          <p:spTgt spid="3"/>
                                        </p:tgtEl>
                                      </p:cBhvr>
                                      <p:to x="100000" y="80000"/>
                                    </p:animScale>
                                    <p:animScale>
                                      <p:cBhvr>
                                        <p:cTn id="109" dur="166" decel="50000">
                                          <p:stCondLst>
                                            <p:cond delay="1338"/>
                                          </p:stCondLst>
                                        </p:cTn>
                                        <p:tgtEl>
                                          <p:spTgt spid="3"/>
                                        </p:tgtEl>
                                      </p:cBhvr>
                                      <p:to x="100000" y="100000"/>
                                    </p:animScale>
                                    <p:animScale>
                                      <p:cBhvr>
                                        <p:cTn id="110" dur="26">
                                          <p:stCondLst>
                                            <p:cond delay="1642"/>
                                          </p:stCondLst>
                                        </p:cTn>
                                        <p:tgtEl>
                                          <p:spTgt spid="3"/>
                                        </p:tgtEl>
                                      </p:cBhvr>
                                      <p:to x="100000" y="90000"/>
                                    </p:animScale>
                                    <p:animScale>
                                      <p:cBhvr>
                                        <p:cTn id="111" dur="166" decel="50000">
                                          <p:stCondLst>
                                            <p:cond delay="1668"/>
                                          </p:stCondLst>
                                        </p:cTn>
                                        <p:tgtEl>
                                          <p:spTgt spid="3"/>
                                        </p:tgtEl>
                                      </p:cBhvr>
                                      <p:to x="100000" y="100000"/>
                                    </p:animScale>
                                    <p:animScale>
                                      <p:cBhvr>
                                        <p:cTn id="112" dur="26">
                                          <p:stCondLst>
                                            <p:cond delay="1808"/>
                                          </p:stCondLst>
                                        </p:cTn>
                                        <p:tgtEl>
                                          <p:spTgt spid="3"/>
                                        </p:tgtEl>
                                      </p:cBhvr>
                                      <p:to x="100000" y="95000"/>
                                    </p:animScale>
                                    <p:animScale>
                                      <p:cBhvr>
                                        <p:cTn id="113" dur="166" decel="50000">
                                          <p:stCondLst>
                                            <p:cond delay="1834"/>
                                          </p:stCondLst>
                                        </p:cTn>
                                        <p:tgtEl>
                                          <p:spTgt spid="3"/>
                                        </p:tgtEl>
                                      </p:cBhvr>
                                      <p:to x="100000" y="100000"/>
                                    </p:animScale>
                                    <p:set>
                                      <p:cBhvr>
                                        <p:cTn id="114" dur="1" fill="hold">
                                          <p:stCondLst>
                                            <p:cond delay="1999"/>
                                          </p:stCondLst>
                                        </p:cTn>
                                        <p:tgtEl>
                                          <p:spTgt spid="3"/>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3"/>
                  </p:tgtEl>
                </p:cond>
              </p:nextCondLst>
            </p:seq>
            <p:audio>
              <p:cMediaNode vol="80000">
                <p:cTn id="115" fill="hold" display="0">
                  <p:stCondLst>
                    <p:cond delay="indefinite"/>
                  </p:stCondLst>
                  <p:endCondLst>
                    <p:cond evt="onStopAudio" delay="0">
                      <p:tgtEl>
                        <p:sldTgt/>
                      </p:tgtEl>
                    </p:cond>
                  </p:endCondLst>
                </p:cTn>
                <p:tgtEl>
                  <p:spTgt spid="15"/>
                </p:tgtEl>
              </p:cMediaNode>
            </p:audio>
          </p:childTnLst>
        </p:cTn>
      </p:par>
    </p:tnLst>
    <p:bldLst>
      <p:bldP spid="3" grpId="0" animBg="1"/>
      <p:bldP spid="4" grpId="0" animBg="1"/>
      <p:bldP spid="5" grpId="0" animBg="1"/>
      <p:bldP spid="6" grpId="0" animBg="1"/>
      <p:bldP spid="8" grpId="0" animBg="1"/>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323528" y="332656"/>
            <a:ext cx="449963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OZNAČ, CO JE NA OBRÁZKU </a:t>
            </a:r>
            <a:r>
              <a:rPr lang="cs-CZ" sz="2400" b="1" dirty="0" smtClean="0"/>
              <a:t>MALÉ</a:t>
            </a:r>
            <a:r>
              <a:rPr lang="cs-CZ" sz="2400" dirty="0" smtClean="0"/>
              <a:t>.</a:t>
            </a:r>
            <a:endParaRPr lang="cs-CZ" sz="2400" dirty="0"/>
          </a:p>
        </p:txBody>
      </p:sp>
      <p:sp>
        <p:nvSpPr>
          <p:cNvPr id="11" name="Tlačítko akce: Vlastní 1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7cípá hvězda 2"/>
          <p:cNvSpPr/>
          <p:nvPr/>
        </p:nvSpPr>
        <p:spPr>
          <a:xfrm>
            <a:off x="3262257" y="3184223"/>
            <a:ext cx="1112046" cy="1112046"/>
          </a:xfrm>
          <a:prstGeom prst="star7">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Mrak 3"/>
          <p:cNvSpPr/>
          <p:nvPr/>
        </p:nvSpPr>
        <p:spPr>
          <a:xfrm>
            <a:off x="7452320" y="5446572"/>
            <a:ext cx="1313100" cy="1021300"/>
          </a:xfrm>
          <a:prstGeom prst="cloud">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Krychle 4"/>
          <p:cNvSpPr/>
          <p:nvPr/>
        </p:nvSpPr>
        <p:spPr>
          <a:xfrm>
            <a:off x="4728325" y="1616925"/>
            <a:ext cx="1094250" cy="1094250"/>
          </a:xfrm>
          <a:prstGeom prst="cube">
            <a:avLst/>
          </a:prstGeom>
          <a:solidFill>
            <a:srgbClr val="FF33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eselý obličej 5"/>
          <p:cNvSpPr/>
          <p:nvPr/>
        </p:nvSpPr>
        <p:spPr>
          <a:xfrm>
            <a:off x="3476808" y="5384724"/>
            <a:ext cx="1167200" cy="1167200"/>
          </a:xfrm>
          <a:prstGeom prst="smileyFace">
            <a:avLst/>
          </a:prstGeom>
          <a:solidFill>
            <a:srgbClr val="00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7cípá hvězda 6"/>
          <p:cNvSpPr/>
          <p:nvPr/>
        </p:nvSpPr>
        <p:spPr>
          <a:xfrm>
            <a:off x="4962798" y="3356992"/>
            <a:ext cx="2477690" cy="2477690"/>
          </a:xfrm>
          <a:prstGeom prst="star7">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Mrak 7"/>
          <p:cNvSpPr/>
          <p:nvPr/>
        </p:nvSpPr>
        <p:spPr>
          <a:xfrm>
            <a:off x="483903" y="1081490"/>
            <a:ext cx="2925646" cy="2275502"/>
          </a:xfrm>
          <a:prstGeom prst="cloud">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Krychle 8"/>
          <p:cNvSpPr/>
          <p:nvPr/>
        </p:nvSpPr>
        <p:spPr>
          <a:xfrm>
            <a:off x="485507" y="4113886"/>
            <a:ext cx="2438038" cy="2438038"/>
          </a:xfrm>
          <a:prstGeom prst="cube">
            <a:avLst/>
          </a:prstGeom>
          <a:solidFill>
            <a:srgbClr val="FF33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Veselý obličej 9"/>
          <p:cNvSpPr/>
          <p:nvPr/>
        </p:nvSpPr>
        <p:spPr>
          <a:xfrm>
            <a:off x="6201643" y="457753"/>
            <a:ext cx="2600574" cy="2600574"/>
          </a:xfrm>
          <a:prstGeom prst="smileyFace">
            <a:avLst/>
          </a:prstGeom>
          <a:solidFill>
            <a:srgbClr val="00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 name="označ malé.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970650" y="258688"/>
            <a:ext cx="609600" cy="609600"/>
          </a:xfrm>
          <a:prstGeom prst="rect">
            <a:avLst/>
          </a:prstGeom>
        </p:spPr>
      </p:pic>
    </p:spTree>
    <p:extLst>
      <p:ext uri="{BB962C8B-B14F-4D97-AF65-F5344CB8AC3E}">
        <p14:creationId xmlns:p14="http://schemas.microsoft.com/office/powerpoint/2010/main" val="1375152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471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2000" tmFilter="0, 0; .2, .5; .8, .5; 1, 0"/>
                                        <p:tgtEl>
                                          <p:spTgt spid="5"/>
                                        </p:tgtEl>
                                      </p:cBhvr>
                                    </p:animEffect>
                                    <p:animScale>
                                      <p:cBhvr>
                                        <p:cTn id="12" dur="1000" autoRev="1" fill="hold"/>
                                        <p:tgtEl>
                                          <p:spTgt spid="5"/>
                                        </p:tgtEl>
                                      </p:cBhvr>
                                      <p:by x="105000" y="105000"/>
                                    </p:animScale>
                                  </p:childTnLst>
                                  <p:subTnLst>
                                    <p:audio>
                                      <p:cMediaNode>
                                        <p:cTn display="0" masterRel="sameClick">
                                          <p:stCondLst>
                                            <p:cond evt="begin" delay="0">
                                              <p:tn val="1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5"/>
                  </p:tgtEl>
                </p:cond>
              </p:nextCondLst>
            </p:seq>
            <p:seq concurrent="1" nextAc="seek">
              <p:cTn id="13" restart="whenNotActive" fill="hold" evtFilter="cancelBubble" nodeType="interactiveSeq">
                <p:stCondLst>
                  <p:cond evt="onClick" delay="0">
                    <p:tgtEl>
                      <p:spTgt spid="3"/>
                    </p:tgtEl>
                  </p:cond>
                </p:stCondLst>
                <p:endSync evt="end" delay="0">
                  <p:rtn val="all"/>
                </p:endSync>
                <p:childTnLst>
                  <p:par>
                    <p:cTn id="14" fill="hold">
                      <p:stCondLst>
                        <p:cond delay="0"/>
                      </p:stCondLst>
                      <p:childTnLst>
                        <p:par>
                          <p:cTn id="15" fill="hold">
                            <p:stCondLst>
                              <p:cond delay="0"/>
                            </p:stCondLst>
                            <p:childTnLst>
                              <p:par>
                                <p:cTn id="16" presetID="26" presetClass="emph" presetSubtype="0" fill="hold" grpId="0" nodeType="clickEffect">
                                  <p:stCondLst>
                                    <p:cond delay="0"/>
                                  </p:stCondLst>
                                  <p:childTnLst>
                                    <p:animEffect transition="out" filter="fade">
                                      <p:cBhvr>
                                        <p:cTn id="17" dur="2000" tmFilter="0, 0; .2, .5; .8, .5; 1, 0"/>
                                        <p:tgtEl>
                                          <p:spTgt spid="3"/>
                                        </p:tgtEl>
                                      </p:cBhvr>
                                    </p:animEffect>
                                    <p:animScale>
                                      <p:cBhvr>
                                        <p:cTn id="18" dur="1000" autoRev="1" fill="hold"/>
                                        <p:tgtEl>
                                          <p:spTgt spid="3"/>
                                        </p:tgtEl>
                                      </p:cBhvr>
                                      <p:by x="105000" y="105000"/>
                                    </p:animScale>
                                  </p:childTnLst>
                                  <p:subTnLst>
                                    <p:audio>
                                      <p:cMediaNode>
                                        <p:cTn display="0" masterRel="sameClick">
                                          <p:stCondLst>
                                            <p:cond evt="begin" delay="0">
                                              <p:tn val="16"/>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3"/>
                  </p:tgtEl>
                </p:cond>
              </p:nextCondLst>
            </p:seq>
            <p:seq concurrent="1" nextAc="seek">
              <p:cTn id="19" restart="whenNotActive" fill="hold" evtFilter="cancelBubble" nodeType="interactiveSeq">
                <p:stCondLst>
                  <p:cond evt="onClick" delay="0">
                    <p:tgtEl>
                      <p:spTgt spid="6"/>
                    </p:tgtEl>
                  </p:cond>
                </p:stCondLst>
                <p:endSync evt="end" delay="0">
                  <p:rtn val="all"/>
                </p:endSync>
                <p:childTnLst>
                  <p:par>
                    <p:cTn id="20" fill="hold">
                      <p:stCondLst>
                        <p:cond delay="0"/>
                      </p:stCondLst>
                      <p:childTnLst>
                        <p:par>
                          <p:cTn id="21" fill="hold">
                            <p:stCondLst>
                              <p:cond delay="0"/>
                            </p:stCondLst>
                            <p:childTnLst>
                              <p:par>
                                <p:cTn id="22" presetID="26" presetClass="emph" presetSubtype="0" fill="hold" grpId="0" nodeType="clickEffect">
                                  <p:stCondLst>
                                    <p:cond delay="0"/>
                                  </p:stCondLst>
                                  <p:childTnLst>
                                    <p:animEffect transition="out" filter="fade">
                                      <p:cBhvr>
                                        <p:cTn id="23" dur="2000" tmFilter="0, 0; .2, .5; .8, .5; 1, 0"/>
                                        <p:tgtEl>
                                          <p:spTgt spid="6"/>
                                        </p:tgtEl>
                                      </p:cBhvr>
                                    </p:animEffect>
                                    <p:animScale>
                                      <p:cBhvr>
                                        <p:cTn id="24" dur="1000" autoRev="1" fill="hold"/>
                                        <p:tgtEl>
                                          <p:spTgt spid="6"/>
                                        </p:tgtEl>
                                      </p:cBhvr>
                                      <p:by x="105000" y="105000"/>
                                    </p:animScale>
                                  </p:childTnLst>
                                  <p:subTnLst>
                                    <p:audio>
                                      <p:cMediaNode>
                                        <p:cTn display="0" masterRel="sameClick">
                                          <p:stCondLst>
                                            <p:cond evt="begin" delay="0">
                                              <p:tn val="22"/>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6"/>
                  </p:tgtEl>
                </p:cond>
              </p:nextCondLst>
            </p:seq>
            <p:seq concurrent="1" nextAc="seek">
              <p:cTn id="25" restart="whenNotActive" fill="hold" evtFilter="cancelBubble" nodeType="interactiveSeq">
                <p:stCondLst>
                  <p:cond evt="onClick" delay="0">
                    <p:tgtEl>
                      <p:spTgt spid="4"/>
                    </p:tgtEl>
                  </p:cond>
                </p:stCondLst>
                <p:endSync evt="end" delay="0">
                  <p:rtn val="all"/>
                </p:endSync>
                <p:childTnLst>
                  <p:par>
                    <p:cTn id="26" fill="hold">
                      <p:stCondLst>
                        <p:cond delay="0"/>
                      </p:stCondLst>
                      <p:childTnLst>
                        <p:par>
                          <p:cTn id="27" fill="hold">
                            <p:stCondLst>
                              <p:cond delay="0"/>
                            </p:stCondLst>
                            <p:childTnLst>
                              <p:par>
                                <p:cTn id="28" presetID="26" presetClass="emph" presetSubtype="0" fill="hold" grpId="0" nodeType="clickEffect">
                                  <p:stCondLst>
                                    <p:cond delay="0"/>
                                  </p:stCondLst>
                                  <p:childTnLst>
                                    <p:animEffect transition="out" filter="fade">
                                      <p:cBhvr>
                                        <p:cTn id="29" dur="2000" tmFilter="0, 0; .2, .5; .8, .5; 1, 0"/>
                                        <p:tgtEl>
                                          <p:spTgt spid="4"/>
                                        </p:tgtEl>
                                      </p:cBhvr>
                                    </p:animEffect>
                                    <p:animScale>
                                      <p:cBhvr>
                                        <p:cTn id="30" dur="1000" autoRev="1" fill="hold"/>
                                        <p:tgtEl>
                                          <p:spTgt spid="4"/>
                                        </p:tgtEl>
                                      </p:cBhvr>
                                      <p:by x="105000" y="105000"/>
                                    </p:animScale>
                                  </p:childTnLst>
                                  <p:subTnLst>
                                    <p:audio>
                                      <p:cMediaNode>
                                        <p:cTn display="0" masterRel="sameClick">
                                          <p:stCondLst>
                                            <p:cond evt="begin" delay="0">
                                              <p:tn val="28"/>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4"/>
                  </p:tgtEl>
                </p:cond>
              </p:nextCondLst>
            </p:seq>
            <p:seq concurrent="1" nextAc="seek">
              <p:cTn id="31" restart="whenNotActive" fill="hold" evtFilter="cancelBubble" nodeType="interactiveSeq">
                <p:stCondLst>
                  <p:cond evt="onClick" delay="0">
                    <p:tgtEl>
                      <p:spTgt spid="8"/>
                    </p:tgtEl>
                  </p:cond>
                </p:stCondLst>
                <p:endSync evt="end" delay="0">
                  <p:rtn val="all"/>
                </p:endSync>
                <p:childTnLst>
                  <p:par>
                    <p:cTn id="32" fill="hold">
                      <p:stCondLst>
                        <p:cond delay="0"/>
                      </p:stCondLst>
                      <p:childTnLst>
                        <p:par>
                          <p:cTn id="33" fill="hold">
                            <p:stCondLst>
                              <p:cond delay="0"/>
                            </p:stCondLst>
                            <p:childTnLst>
                              <p:par>
                                <p:cTn id="34" presetID="26" presetClass="exit" presetSubtype="0" fill="hold" grpId="0" nodeType="clickEffect">
                                  <p:stCondLst>
                                    <p:cond delay="0"/>
                                  </p:stCondLst>
                                  <p:childTnLst>
                                    <p:animEffect transition="out" filter="wipe(down)">
                                      <p:cBhvr>
                                        <p:cTn id="35" dur="180" accel="50000">
                                          <p:stCondLst>
                                            <p:cond delay="1820"/>
                                          </p:stCondLst>
                                        </p:cTn>
                                        <p:tgtEl>
                                          <p:spTgt spid="8"/>
                                        </p:tgtEl>
                                      </p:cBhvr>
                                    </p:animEffect>
                                    <p:anim calcmode="lin" valueType="num">
                                      <p:cBhvr>
                                        <p:cTn id="36" dur="1822" tmFilter="0,0; 0.14,0.31; 0.43,0.73; 0.71,0.91; 1.0,1.0">
                                          <p:stCondLst>
                                            <p:cond delay="0"/>
                                          </p:stCondLst>
                                        </p:cTn>
                                        <p:tgtEl>
                                          <p:spTgt spid="8"/>
                                        </p:tgtEl>
                                        <p:attrNameLst>
                                          <p:attrName>ppt_x</p:attrName>
                                        </p:attrNameLst>
                                      </p:cBhvr>
                                      <p:tavLst>
                                        <p:tav tm="0">
                                          <p:val>
                                            <p:strVal val="ppt_x"/>
                                          </p:val>
                                        </p:tav>
                                        <p:tav tm="100000">
                                          <p:val>
                                            <p:strVal val="#ppt_x+0.25"/>
                                          </p:val>
                                        </p:tav>
                                      </p:tavLst>
                                    </p:anim>
                                    <p:anim calcmode="lin" valueType="num">
                                      <p:cBhvr>
                                        <p:cTn id="37" dur="178">
                                          <p:stCondLst>
                                            <p:cond delay="1822"/>
                                          </p:stCondLst>
                                        </p:cTn>
                                        <p:tgtEl>
                                          <p:spTgt spid="8"/>
                                        </p:tgtEl>
                                        <p:attrNameLst>
                                          <p:attrName>ppt_x</p:attrName>
                                        </p:attrNameLst>
                                      </p:cBhvr>
                                      <p:tavLst>
                                        <p:tav tm="0">
                                          <p:val>
                                            <p:strVal val="ppt_x"/>
                                          </p:val>
                                        </p:tav>
                                        <p:tav tm="100000">
                                          <p:val>
                                            <p:strVal val="ppt_x"/>
                                          </p:val>
                                        </p:tav>
                                      </p:tavLst>
                                    </p:anim>
                                    <p:anim calcmode="lin" valueType="num">
                                      <p:cBhvr>
                                        <p:cTn id="38" dur="664" tmFilter="0.0,0.0;0.25,0.07;0.50,0.2;0.75,0.467;1.0,1.0">
                                          <p:stCondLst>
                                            <p:cond delay="0"/>
                                          </p:stCondLst>
                                        </p:cTn>
                                        <p:tgtEl>
                                          <p:spTgt spid="8"/>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39" dur="664" tmFilter="0, 0; 0.125,0.2665; 0.25,0.4; 0.375,0.465; 0.5,0.5;  0.625,0.535; 0.75,0.6; 0.875,0.7335; 1,1">
                                          <p:stCondLst>
                                            <p:cond delay="664"/>
                                          </p:stCondLst>
                                        </p:cTn>
                                        <p:tgtEl>
                                          <p:spTgt spid="8"/>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0" dur="332" tmFilter="0, 0; 0.125,0.2665; 0.25,0.4; 0.375,0.465; 0.5,0.5;  0.625,0.535; 0.75,0.6; 0.875,0.7335; 1,1">
                                          <p:stCondLst>
                                            <p:cond delay="1324"/>
                                          </p:stCondLst>
                                        </p:cTn>
                                        <p:tgtEl>
                                          <p:spTgt spid="8"/>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1" dur="164" tmFilter="0, 0; 0.125,0.2665; 0.25,0.4; 0.375,0.465; 0.5,0.5;  0.625,0.535; 0.75,0.6; 0.875,0.7335; 1,1">
                                          <p:stCondLst>
                                            <p:cond delay="1656"/>
                                          </p:stCondLst>
                                        </p:cTn>
                                        <p:tgtEl>
                                          <p:spTgt spid="8"/>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2" dur="180" accel="50000">
                                          <p:stCondLst>
                                            <p:cond delay="1820"/>
                                          </p:stCondLst>
                                        </p:cTn>
                                        <p:tgtEl>
                                          <p:spTgt spid="8"/>
                                        </p:tgtEl>
                                        <p:attrNameLst>
                                          <p:attrName>ppt_y</p:attrName>
                                        </p:attrNameLst>
                                      </p:cBhvr>
                                      <p:tavLst>
                                        <p:tav tm="0">
                                          <p:val>
                                            <p:strVal val="ppt_y"/>
                                          </p:val>
                                        </p:tav>
                                        <p:tav tm="100000">
                                          <p:val>
                                            <p:strVal val="ppt_y+ppt_h"/>
                                          </p:val>
                                        </p:tav>
                                      </p:tavLst>
                                    </p:anim>
                                    <p:animScale>
                                      <p:cBhvr>
                                        <p:cTn id="43" dur="26">
                                          <p:stCondLst>
                                            <p:cond delay="620"/>
                                          </p:stCondLst>
                                        </p:cTn>
                                        <p:tgtEl>
                                          <p:spTgt spid="8"/>
                                        </p:tgtEl>
                                      </p:cBhvr>
                                      <p:to x="100000" y="60000"/>
                                    </p:animScale>
                                    <p:animScale>
                                      <p:cBhvr>
                                        <p:cTn id="44" dur="166" decel="50000">
                                          <p:stCondLst>
                                            <p:cond delay="646"/>
                                          </p:stCondLst>
                                        </p:cTn>
                                        <p:tgtEl>
                                          <p:spTgt spid="8"/>
                                        </p:tgtEl>
                                      </p:cBhvr>
                                      <p:to x="100000" y="100000"/>
                                    </p:animScale>
                                    <p:animScale>
                                      <p:cBhvr>
                                        <p:cTn id="45" dur="26">
                                          <p:stCondLst>
                                            <p:cond delay="1312"/>
                                          </p:stCondLst>
                                        </p:cTn>
                                        <p:tgtEl>
                                          <p:spTgt spid="8"/>
                                        </p:tgtEl>
                                      </p:cBhvr>
                                      <p:to x="100000" y="80000"/>
                                    </p:animScale>
                                    <p:animScale>
                                      <p:cBhvr>
                                        <p:cTn id="46" dur="166" decel="50000">
                                          <p:stCondLst>
                                            <p:cond delay="1338"/>
                                          </p:stCondLst>
                                        </p:cTn>
                                        <p:tgtEl>
                                          <p:spTgt spid="8"/>
                                        </p:tgtEl>
                                      </p:cBhvr>
                                      <p:to x="100000" y="100000"/>
                                    </p:animScale>
                                    <p:animScale>
                                      <p:cBhvr>
                                        <p:cTn id="47" dur="26">
                                          <p:stCondLst>
                                            <p:cond delay="1642"/>
                                          </p:stCondLst>
                                        </p:cTn>
                                        <p:tgtEl>
                                          <p:spTgt spid="8"/>
                                        </p:tgtEl>
                                      </p:cBhvr>
                                      <p:to x="100000" y="90000"/>
                                    </p:animScale>
                                    <p:animScale>
                                      <p:cBhvr>
                                        <p:cTn id="48" dur="166" decel="50000">
                                          <p:stCondLst>
                                            <p:cond delay="1668"/>
                                          </p:stCondLst>
                                        </p:cTn>
                                        <p:tgtEl>
                                          <p:spTgt spid="8"/>
                                        </p:tgtEl>
                                      </p:cBhvr>
                                      <p:to x="100000" y="100000"/>
                                    </p:animScale>
                                    <p:animScale>
                                      <p:cBhvr>
                                        <p:cTn id="49" dur="26">
                                          <p:stCondLst>
                                            <p:cond delay="1808"/>
                                          </p:stCondLst>
                                        </p:cTn>
                                        <p:tgtEl>
                                          <p:spTgt spid="8"/>
                                        </p:tgtEl>
                                      </p:cBhvr>
                                      <p:to x="100000" y="95000"/>
                                    </p:animScale>
                                    <p:animScale>
                                      <p:cBhvr>
                                        <p:cTn id="50" dur="166" decel="50000">
                                          <p:stCondLst>
                                            <p:cond delay="1834"/>
                                          </p:stCondLst>
                                        </p:cTn>
                                        <p:tgtEl>
                                          <p:spTgt spid="8"/>
                                        </p:tgtEl>
                                      </p:cBhvr>
                                      <p:to x="100000" y="100000"/>
                                    </p:animScale>
                                    <p:set>
                                      <p:cBhvr>
                                        <p:cTn id="51" dur="1" fill="hold">
                                          <p:stCondLst>
                                            <p:cond delay="1999"/>
                                          </p:stCondLst>
                                        </p:cTn>
                                        <p:tgtEl>
                                          <p:spTgt spid="8"/>
                                        </p:tgtEl>
                                        <p:attrNameLst>
                                          <p:attrName>style.visibility</p:attrName>
                                        </p:attrNameLst>
                                      </p:cBhvr>
                                      <p:to>
                                        <p:strVal val="hidden"/>
                                      </p:to>
                                    </p:set>
                                  </p:childTnLst>
                                  <p:subTnLst>
                                    <p:audio>
                                      <p:cMediaNode>
                                        <p:cTn display="0" masterRel="sameClick">
                                          <p:stCondLst>
                                            <p:cond evt="begin" delay="0">
                                              <p:tn val="34"/>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8"/>
                  </p:tgtEl>
                </p:cond>
              </p:nextCondLst>
            </p:seq>
            <p:seq concurrent="1" nextAc="seek">
              <p:cTn id="52" restart="whenNotActive" fill="hold" evtFilter="cancelBubble" nodeType="interactiveSeq">
                <p:stCondLst>
                  <p:cond evt="onClick" delay="0">
                    <p:tgtEl>
                      <p:spTgt spid="9"/>
                    </p:tgtEl>
                  </p:cond>
                </p:stCondLst>
                <p:endSync evt="end" delay="0">
                  <p:rtn val="all"/>
                </p:endSync>
                <p:childTnLst>
                  <p:par>
                    <p:cTn id="53" fill="hold">
                      <p:stCondLst>
                        <p:cond delay="0"/>
                      </p:stCondLst>
                      <p:childTnLst>
                        <p:par>
                          <p:cTn id="54" fill="hold">
                            <p:stCondLst>
                              <p:cond delay="0"/>
                            </p:stCondLst>
                            <p:childTnLst>
                              <p:par>
                                <p:cTn id="55" presetID="26" presetClass="exit" presetSubtype="0" fill="hold" grpId="0" nodeType="clickEffect">
                                  <p:stCondLst>
                                    <p:cond delay="0"/>
                                  </p:stCondLst>
                                  <p:childTnLst>
                                    <p:animEffect transition="out" filter="wipe(down)">
                                      <p:cBhvr>
                                        <p:cTn id="56" dur="180" accel="50000">
                                          <p:stCondLst>
                                            <p:cond delay="1820"/>
                                          </p:stCondLst>
                                        </p:cTn>
                                        <p:tgtEl>
                                          <p:spTgt spid="9"/>
                                        </p:tgtEl>
                                      </p:cBhvr>
                                    </p:animEffect>
                                    <p:anim calcmode="lin" valueType="num">
                                      <p:cBhvr>
                                        <p:cTn id="57" dur="1822" tmFilter="0,0; 0.14,0.31; 0.43,0.73; 0.71,0.91; 1.0,1.0">
                                          <p:stCondLst>
                                            <p:cond delay="0"/>
                                          </p:stCondLst>
                                        </p:cTn>
                                        <p:tgtEl>
                                          <p:spTgt spid="9"/>
                                        </p:tgtEl>
                                        <p:attrNameLst>
                                          <p:attrName>ppt_x</p:attrName>
                                        </p:attrNameLst>
                                      </p:cBhvr>
                                      <p:tavLst>
                                        <p:tav tm="0">
                                          <p:val>
                                            <p:strVal val="ppt_x"/>
                                          </p:val>
                                        </p:tav>
                                        <p:tav tm="100000">
                                          <p:val>
                                            <p:strVal val="#ppt_x+0.25"/>
                                          </p:val>
                                        </p:tav>
                                      </p:tavLst>
                                    </p:anim>
                                    <p:anim calcmode="lin" valueType="num">
                                      <p:cBhvr>
                                        <p:cTn id="58" dur="178">
                                          <p:stCondLst>
                                            <p:cond delay="1822"/>
                                          </p:stCondLst>
                                        </p:cTn>
                                        <p:tgtEl>
                                          <p:spTgt spid="9"/>
                                        </p:tgtEl>
                                        <p:attrNameLst>
                                          <p:attrName>ppt_x</p:attrName>
                                        </p:attrNameLst>
                                      </p:cBhvr>
                                      <p:tavLst>
                                        <p:tav tm="0">
                                          <p:val>
                                            <p:strVal val="ppt_x"/>
                                          </p:val>
                                        </p:tav>
                                        <p:tav tm="100000">
                                          <p:val>
                                            <p:strVal val="ppt_x"/>
                                          </p:val>
                                        </p:tav>
                                      </p:tavLst>
                                    </p:anim>
                                    <p:anim calcmode="lin" valueType="num">
                                      <p:cBhvr>
                                        <p:cTn id="59" dur="664" tmFilter="0.0,0.0;0.25,0.07;0.50,0.2;0.75,0.467;1.0,1.0">
                                          <p:stCondLst>
                                            <p:cond delay="0"/>
                                          </p:stCondLst>
                                        </p:cTn>
                                        <p:tgtEl>
                                          <p:spTgt spid="9"/>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0" dur="664" tmFilter="0, 0; 0.125,0.2665; 0.25,0.4; 0.375,0.465; 0.5,0.5;  0.625,0.535; 0.75,0.6; 0.875,0.7335; 1,1">
                                          <p:stCondLst>
                                            <p:cond delay="664"/>
                                          </p:stCondLst>
                                        </p:cTn>
                                        <p:tgtEl>
                                          <p:spTgt spid="9"/>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1" dur="332" tmFilter="0, 0; 0.125,0.2665; 0.25,0.4; 0.375,0.465; 0.5,0.5;  0.625,0.535; 0.75,0.6; 0.875,0.7335; 1,1">
                                          <p:stCondLst>
                                            <p:cond delay="1324"/>
                                          </p:stCondLst>
                                        </p:cTn>
                                        <p:tgtEl>
                                          <p:spTgt spid="9"/>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2" dur="164" tmFilter="0, 0; 0.125,0.2665; 0.25,0.4; 0.375,0.465; 0.5,0.5;  0.625,0.535; 0.75,0.6; 0.875,0.7335; 1,1">
                                          <p:stCondLst>
                                            <p:cond delay="1656"/>
                                          </p:stCondLst>
                                        </p:cTn>
                                        <p:tgtEl>
                                          <p:spTgt spid="9"/>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3" dur="180" accel="50000">
                                          <p:stCondLst>
                                            <p:cond delay="1820"/>
                                          </p:stCondLst>
                                        </p:cTn>
                                        <p:tgtEl>
                                          <p:spTgt spid="9"/>
                                        </p:tgtEl>
                                        <p:attrNameLst>
                                          <p:attrName>ppt_y</p:attrName>
                                        </p:attrNameLst>
                                      </p:cBhvr>
                                      <p:tavLst>
                                        <p:tav tm="0">
                                          <p:val>
                                            <p:strVal val="ppt_y"/>
                                          </p:val>
                                        </p:tav>
                                        <p:tav tm="100000">
                                          <p:val>
                                            <p:strVal val="ppt_y+ppt_h"/>
                                          </p:val>
                                        </p:tav>
                                      </p:tavLst>
                                    </p:anim>
                                    <p:animScale>
                                      <p:cBhvr>
                                        <p:cTn id="64" dur="26">
                                          <p:stCondLst>
                                            <p:cond delay="620"/>
                                          </p:stCondLst>
                                        </p:cTn>
                                        <p:tgtEl>
                                          <p:spTgt spid="9"/>
                                        </p:tgtEl>
                                      </p:cBhvr>
                                      <p:to x="100000" y="60000"/>
                                    </p:animScale>
                                    <p:animScale>
                                      <p:cBhvr>
                                        <p:cTn id="65" dur="166" decel="50000">
                                          <p:stCondLst>
                                            <p:cond delay="646"/>
                                          </p:stCondLst>
                                        </p:cTn>
                                        <p:tgtEl>
                                          <p:spTgt spid="9"/>
                                        </p:tgtEl>
                                      </p:cBhvr>
                                      <p:to x="100000" y="100000"/>
                                    </p:animScale>
                                    <p:animScale>
                                      <p:cBhvr>
                                        <p:cTn id="66" dur="26">
                                          <p:stCondLst>
                                            <p:cond delay="1312"/>
                                          </p:stCondLst>
                                        </p:cTn>
                                        <p:tgtEl>
                                          <p:spTgt spid="9"/>
                                        </p:tgtEl>
                                      </p:cBhvr>
                                      <p:to x="100000" y="80000"/>
                                    </p:animScale>
                                    <p:animScale>
                                      <p:cBhvr>
                                        <p:cTn id="67" dur="166" decel="50000">
                                          <p:stCondLst>
                                            <p:cond delay="1338"/>
                                          </p:stCondLst>
                                        </p:cTn>
                                        <p:tgtEl>
                                          <p:spTgt spid="9"/>
                                        </p:tgtEl>
                                      </p:cBhvr>
                                      <p:to x="100000" y="100000"/>
                                    </p:animScale>
                                    <p:animScale>
                                      <p:cBhvr>
                                        <p:cTn id="68" dur="26">
                                          <p:stCondLst>
                                            <p:cond delay="1642"/>
                                          </p:stCondLst>
                                        </p:cTn>
                                        <p:tgtEl>
                                          <p:spTgt spid="9"/>
                                        </p:tgtEl>
                                      </p:cBhvr>
                                      <p:to x="100000" y="90000"/>
                                    </p:animScale>
                                    <p:animScale>
                                      <p:cBhvr>
                                        <p:cTn id="69" dur="166" decel="50000">
                                          <p:stCondLst>
                                            <p:cond delay="1668"/>
                                          </p:stCondLst>
                                        </p:cTn>
                                        <p:tgtEl>
                                          <p:spTgt spid="9"/>
                                        </p:tgtEl>
                                      </p:cBhvr>
                                      <p:to x="100000" y="100000"/>
                                    </p:animScale>
                                    <p:animScale>
                                      <p:cBhvr>
                                        <p:cTn id="70" dur="26">
                                          <p:stCondLst>
                                            <p:cond delay="1808"/>
                                          </p:stCondLst>
                                        </p:cTn>
                                        <p:tgtEl>
                                          <p:spTgt spid="9"/>
                                        </p:tgtEl>
                                      </p:cBhvr>
                                      <p:to x="100000" y="95000"/>
                                    </p:animScale>
                                    <p:animScale>
                                      <p:cBhvr>
                                        <p:cTn id="71" dur="166" decel="50000">
                                          <p:stCondLst>
                                            <p:cond delay="1834"/>
                                          </p:stCondLst>
                                        </p:cTn>
                                        <p:tgtEl>
                                          <p:spTgt spid="9"/>
                                        </p:tgtEl>
                                      </p:cBhvr>
                                      <p:to x="100000" y="100000"/>
                                    </p:animScale>
                                    <p:set>
                                      <p:cBhvr>
                                        <p:cTn id="72" dur="1" fill="hold">
                                          <p:stCondLst>
                                            <p:cond delay="1999"/>
                                          </p:stCondLst>
                                        </p:cTn>
                                        <p:tgtEl>
                                          <p:spTgt spid="9"/>
                                        </p:tgtEl>
                                        <p:attrNameLst>
                                          <p:attrName>style.visibility</p:attrName>
                                        </p:attrNameLst>
                                      </p:cBhvr>
                                      <p:to>
                                        <p:strVal val="hidden"/>
                                      </p:to>
                                    </p:set>
                                  </p:childTnLst>
                                  <p:subTnLst>
                                    <p:audio>
                                      <p:cMediaNode>
                                        <p:cTn display="0" masterRel="sameClick">
                                          <p:stCondLst>
                                            <p:cond evt="begin" delay="0">
                                              <p:tn val="55"/>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9"/>
                  </p:tgtEl>
                </p:cond>
              </p:nextCondLst>
            </p:seq>
            <p:seq concurrent="1" nextAc="seek">
              <p:cTn id="73" restart="whenNotActive" fill="hold" evtFilter="cancelBubble" nodeType="interactiveSeq">
                <p:stCondLst>
                  <p:cond evt="onClick" delay="0">
                    <p:tgtEl>
                      <p:spTgt spid="10"/>
                    </p:tgtEl>
                  </p:cond>
                </p:stCondLst>
                <p:endSync evt="end" delay="0">
                  <p:rtn val="all"/>
                </p:endSync>
                <p:childTnLst>
                  <p:par>
                    <p:cTn id="74" fill="hold">
                      <p:stCondLst>
                        <p:cond delay="0"/>
                      </p:stCondLst>
                      <p:childTnLst>
                        <p:par>
                          <p:cTn id="75" fill="hold">
                            <p:stCondLst>
                              <p:cond delay="0"/>
                            </p:stCondLst>
                            <p:childTnLst>
                              <p:par>
                                <p:cTn id="76" presetID="26" presetClass="exit" presetSubtype="0" fill="hold" grpId="0" nodeType="clickEffect">
                                  <p:stCondLst>
                                    <p:cond delay="0"/>
                                  </p:stCondLst>
                                  <p:childTnLst>
                                    <p:animEffect transition="out" filter="wipe(down)">
                                      <p:cBhvr>
                                        <p:cTn id="77" dur="180" accel="50000">
                                          <p:stCondLst>
                                            <p:cond delay="1820"/>
                                          </p:stCondLst>
                                        </p:cTn>
                                        <p:tgtEl>
                                          <p:spTgt spid="10"/>
                                        </p:tgtEl>
                                      </p:cBhvr>
                                    </p:animEffect>
                                    <p:anim calcmode="lin" valueType="num">
                                      <p:cBhvr>
                                        <p:cTn id="78"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79"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80"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1"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2"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3"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4"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85" dur="26">
                                          <p:stCondLst>
                                            <p:cond delay="620"/>
                                          </p:stCondLst>
                                        </p:cTn>
                                        <p:tgtEl>
                                          <p:spTgt spid="10"/>
                                        </p:tgtEl>
                                      </p:cBhvr>
                                      <p:to x="100000" y="60000"/>
                                    </p:animScale>
                                    <p:animScale>
                                      <p:cBhvr>
                                        <p:cTn id="86" dur="166" decel="50000">
                                          <p:stCondLst>
                                            <p:cond delay="646"/>
                                          </p:stCondLst>
                                        </p:cTn>
                                        <p:tgtEl>
                                          <p:spTgt spid="10"/>
                                        </p:tgtEl>
                                      </p:cBhvr>
                                      <p:to x="100000" y="100000"/>
                                    </p:animScale>
                                    <p:animScale>
                                      <p:cBhvr>
                                        <p:cTn id="87" dur="26">
                                          <p:stCondLst>
                                            <p:cond delay="1312"/>
                                          </p:stCondLst>
                                        </p:cTn>
                                        <p:tgtEl>
                                          <p:spTgt spid="10"/>
                                        </p:tgtEl>
                                      </p:cBhvr>
                                      <p:to x="100000" y="80000"/>
                                    </p:animScale>
                                    <p:animScale>
                                      <p:cBhvr>
                                        <p:cTn id="88" dur="166" decel="50000">
                                          <p:stCondLst>
                                            <p:cond delay="1338"/>
                                          </p:stCondLst>
                                        </p:cTn>
                                        <p:tgtEl>
                                          <p:spTgt spid="10"/>
                                        </p:tgtEl>
                                      </p:cBhvr>
                                      <p:to x="100000" y="100000"/>
                                    </p:animScale>
                                    <p:animScale>
                                      <p:cBhvr>
                                        <p:cTn id="89" dur="26">
                                          <p:stCondLst>
                                            <p:cond delay="1642"/>
                                          </p:stCondLst>
                                        </p:cTn>
                                        <p:tgtEl>
                                          <p:spTgt spid="10"/>
                                        </p:tgtEl>
                                      </p:cBhvr>
                                      <p:to x="100000" y="90000"/>
                                    </p:animScale>
                                    <p:animScale>
                                      <p:cBhvr>
                                        <p:cTn id="90" dur="166" decel="50000">
                                          <p:stCondLst>
                                            <p:cond delay="1668"/>
                                          </p:stCondLst>
                                        </p:cTn>
                                        <p:tgtEl>
                                          <p:spTgt spid="10"/>
                                        </p:tgtEl>
                                      </p:cBhvr>
                                      <p:to x="100000" y="100000"/>
                                    </p:animScale>
                                    <p:animScale>
                                      <p:cBhvr>
                                        <p:cTn id="91" dur="26">
                                          <p:stCondLst>
                                            <p:cond delay="1808"/>
                                          </p:stCondLst>
                                        </p:cTn>
                                        <p:tgtEl>
                                          <p:spTgt spid="10"/>
                                        </p:tgtEl>
                                      </p:cBhvr>
                                      <p:to x="100000" y="95000"/>
                                    </p:animScale>
                                    <p:animScale>
                                      <p:cBhvr>
                                        <p:cTn id="92" dur="166" decel="50000">
                                          <p:stCondLst>
                                            <p:cond delay="1834"/>
                                          </p:stCondLst>
                                        </p:cTn>
                                        <p:tgtEl>
                                          <p:spTgt spid="10"/>
                                        </p:tgtEl>
                                      </p:cBhvr>
                                      <p:to x="100000" y="100000"/>
                                    </p:animScale>
                                    <p:set>
                                      <p:cBhvr>
                                        <p:cTn id="93" dur="1" fill="hold">
                                          <p:stCondLst>
                                            <p:cond delay="1999"/>
                                          </p:stCondLst>
                                        </p:cTn>
                                        <p:tgtEl>
                                          <p:spTgt spid="10"/>
                                        </p:tgtEl>
                                        <p:attrNameLst>
                                          <p:attrName>style.visibility</p:attrName>
                                        </p:attrNameLst>
                                      </p:cBhvr>
                                      <p:to>
                                        <p:strVal val="hidden"/>
                                      </p:to>
                                    </p:set>
                                  </p:childTnLst>
                                  <p:subTnLst>
                                    <p:audio>
                                      <p:cMediaNode>
                                        <p:cTn display="0" masterRel="sameClick">
                                          <p:stCondLst>
                                            <p:cond evt="begin" delay="0">
                                              <p:tn val="76"/>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0"/>
                  </p:tgtEl>
                </p:cond>
              </p:nextCondLst>
            </p:seq>
            <p:seq concurrent="1" nextAc="seek">
              <p:cTn id="94" restart="whenNotActive" fill="hold" evtFilter="cancelBubble" nodeType="interactiveSeq">
                <p:stCondLst>
                  <p:cond evt="onClick" delay="0">
                    <p:tgtEl>
                      <p:spTgt spid="7"/>
                    </p:tgtEl>
                  </p:cond>
                </p:stCondLst>
                <p:endSync evt="end" delay="0">
                  <p:rtn val="all"/>
                </p:endSync>
                <p:childTnLst>
                  <p:par>
                    <p:cTn id="95" fill="hold">
                      <p:stCondLst>
                        <p:cond delay="0"/>
                      </p:stCondLst>
                      <p:childTnLst>
                        <p:par>
                          <p:cTn id="96" fill="hold">
                            <p:stCondLst>
                              <p:cond delay="0"/>
                            </p:stCondLst>
                            <p:childTnLst>
                              <p:par>
                                <p:cTn id="97" presetID="26" presetClass="exit" presetSubtype="0" fill="hold" grpId="0" nodeType="clickEffect">
                                  <p:stCondLst>
                                    <p:cond delay="0"/>
                                  </p:stCondLst>
                                  <p:childTnLst>
                                    <p:animEffect transition="out" filter="wipe(down)">
                                      <p:cBhvr>
                                        <p:cTn id="98" dur="180" accel="50000">
                                          <p:stCondLst>
                                            <p:cond delay="1820"/>
                                          </p:stCondLst>
                                        </p:cTn>
                                        <p:tgtEl>
                                          <p:spTgt spid="7"/>
                                        </p:tgtEl>
                                      </p:cBhvr>
                                    </p:animEffect>
                                    <p:anim calcmode="lin" valueType="num">
                                      <p:cBhvr>
                                        <p:cTn id="99" dur="1822"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100" dur="178">
                                          <p:stCondLst>
                                            <p:cond delay="1822"/>
                                          </p:stCondLst>
                                        </p:cTn>
                                        <p:tgtEl>
                                          <p:spTgt spid="7"/>
                                        </p:tgtEl>
                                        <p:attrNameLst>
                                          <p:attrName>ppt_x</p:attrName>
                                        </p:attrNameLst>
                                      </p:cBhvr>
                                      <p:tavLst>
                                        <p:tav tm="0">
                                          <p:val>
                                            <p:strVal val="ppt_x"/>
                                          </p:val>
                                        </p:tav>
                                        <p:tav tm="100000">
                                          <p:val>
                                            <p:strVal val="ppt_x"/>
                                          </p:val>
                                        </p:tav>
                                      </p:tavLst>
                                    </p:anim>
                                    <p:anim calcmode="lin" valueType="num">
                                      <p:cBhvr>
                                        <p:cTn id="101" dur="664"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2" dur="664" tmFilter="0, 0; 0.125,0.2665; 0.25,0.4; 0.375,0.465; 0.5,0.5;  0.625,0.535; 0.75,0.6; 0.875,0.7335; 1,1">
                                          <p:stCondLst>
                                            <p:cond delay="664"/>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03" dur="332" tmFilter="0, 0; 0.125,0.2665; 0.25,0.4; 0.375,0.465; 0.5,0.5;  0.625,0.535; 0.75,0.6; 0.875,0.7335; 1,1">
                                          <p:stCondLst>
                                            <p:cond delay="1324"/>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4" dur="164" tmFilter="0, 0; 0.125,0.2665; 0.25,0.4; 0.375,0.465; 0.5,0.5;  0.625,0.535; 0.75,0.6; 0.875,0.7335; 1,1">
                                          <p:stCondLst>
                                            <p:cond delay="1656"/>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5" dur="180" accel="50000">
                                          <p:stCondLst>
                                            <p:cond delay="1820"/>
                                          </p:stCondLst>
                                        </p:cTn>
                                        <p:tgtEl>
                                          <p:spTgt spid="7"/>
                                        </p:tgtEl>
                                        <p:attrNameLst>
                                          <p:attrName>ppt_y</p:attrName>
                                        </p:attrNameLst>
                                      </p:cBhvr>
                                      <p:tavLst>
                                        <p:tav tm="0">
                                          <p:val>
                                            <p:strVal val="ppt_y"/>
                                          </p:val>
                                        </p:tav>
                                        <p:tav tm="100000">
                                          <p:val>
                                            <p:strVal val="ppt_y+ppt_h"/>
                                          </p:val>
                                        </p:tav>
                                      </p:tavLst>
                                    </p:anim>
                                    <p:animScale>
                                      <p:cBhvr>
                                        <p:cTn id="106" dur="26">
                                          <p:stCondLst>
                                            <p:cond delay="620"/>
                                          </p:stCondLst>
                                        </p:cTn>
                                        <p:tgtEl>
                                          <p:spTgt spid="7"/>
                                        </p:tgtEl>
                                      </p:cBhvr>
                                      <p:to x="100000" y="60000"/>
                                    </p:animScale>
                                    <p:animScale>
                                      <p:cBhvr>
                                        <p:cTn id="107" dur="166" decel="50000">
                                          <p:stCondLst>
                                            <p:cond delay="646"/>
                                          </p:stCondLst>
                                        </p:cTn>
                                        <p:tgtEl>
                                          <p:spTgt spid="7"/>
                                        </p:tgtEl>
                                      </p:cBhvr>
                                      <p:to x="100000" y="100000"/>
                                    </p:animScale>
                                    <p:animScale>
                                      <p:cBhvr>
                                        <p:cTn id="108" dur="26">
                                          <p:stCondLst>
                                            <p:cond delay="1312"/>
                                          </p:stCondLst>
                                        </p:cTn>
                                        <p:tgtEl>
                                          <p:spTgt spid="7"/>
                                        </p:tgtEl>
                                      </p:cBhvr>
                                      <p:to x="100000" y="80000"/>
                                    </p:animScale>
                                    <p:animScale>
                                      <p:cBhvr>
                                        <p:cTn id="109" dur="166" decel="50000">
                                          <p:stCondLst>
                                            <p:cond delay="1338"/>
                                          </p:stCondLst>
                                        </p:cTn>
                                        <p:tgtEl>
                                          <p:spTgt spid="7"/>
                                        </p:tgtEl>
                                      </p:cBhvr>
                                      <p:to x="100000" y="100000"/>
                                    </p:animScale>
                                    <p:animScale>
                                      <p:cBhvr>
                                        <p:cTn id="110" dur="26">
                                          <p:stCondLst>
                                            <p:cond delay="1642"/>
                                          </p:stCondLst>
                                        </p:cTn>
                                        <p:tgtEl>
                                          <p:spTgt spid="7"/>
                                        </p:tgtEl>
                                      </p:cBhvr>
                                      <p:to x="100000" y="90000"/>
                                    </p:animScale>
                                    <p:animScale>
                                      <p:cBhvr>
                                        <p:cTn id="111" dur="166" decel="50000">
                                          <p:stCondLst>
                                            <p:cond delay="1668"/>
                                          </p:stCondLst>
                                        </p:cTn>
                                        <p:tgtEl>
                                          <p:spTgt spid="7"/>
                                        </p:tgtEl>
                                      </p:cBhvr>
                                      <p:to x="100000" y="100000"/>
                                    </p:animScale>
                                    <p:animScale>
                                      <p:cBhvr>
                                        <p:cTn id="112" dur="26">
                                          <p:stCondLst>
                                            <p:cond delay="1808"/>
                                          </p:stCondLst>
                                        </p:cTn>
                                        <p:tgtEl>
                                          <p:spTgt spid="7"/>
                                        </p:tgtEl>
                                      </p:cBhvr>
                                      <p:to x="100000" y="95000"/>
                                    </p:animScale>
                                    <p:animScale>
                                      <p:cBhvr>
                                        <p:cTn id="113" dur="166" decel="50000">
                                          <p:stCondLst>
                                            <p:cond delay="1834"/>
                                          </p:stCondLst>
                                        </p:cTn>
                                        <p:tgtEl>
                                          <p:spTgt spid="7"/>
                                        </p:tgtEl>
                                      </p:cBhvr>
                                      <p:to x="100000" y="100000"/>
                                    </p:animScale>
                                    <p:set>
                                      <p:cBhvr>
                                        <p:cTn id="114" dur="1" fill="hold">
                                          <p:stCondLst>
                                            <p:cond delay="1999"/>
                                          </p:stCondLst>
                                        </p:cTn>
                                        <p:tgtEl>
                                          <p:spTgt spid="7"/>
                                        </p:tgtEl>
                                        <p:attrNameLst>
                                          <p:attrName>style.visibility</p:attrName>
                                        </p:attrNameLst>
                                      </p:cBhvr>
                                      <p:to>
                                        <p:strVal val="hidden"/>
                                      </p:to>
                                    </p:set>
                                  </p:childTnLst>
                                  <p:subTnLst>
                                    <p:audio>
                                      <p:cMediaNode>
                                        <p:cTn display="0" masterRel="sameClick">
                                          <p:stCondLst>
                                            <p:cond evt="begin" delay="0">
                                              <p:tn val="97"/>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7"/>
                  </p:tgtEl>
                </p:cond>
              </p:nextCondLst>
            </p:seq>
            <p:audio>
              <p:cMediaNode vol="80000">
                <p:cTn id="115" fill="hold" display="0">
                  <p:stCondLst>
                    <p:cond delay="indefinite"/>
                  </p:stCondLst>
                  <p:endCondLst>
                    <p:cond evt="onStopAudio" delay="0">
                      <p:tgtEl>
                        <p:sldTgt/>
                      </p:tgtEl>
                    </p:cond>
                  </p:endCondLst>
                </p:cTn>
                <p:tgtEl>
                  <p:spTgt spid="12"/>
                </p:tgtEl>
              </p:cMediaNode>
            </p:audio>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extovéPole 1"/>
          <p:cNvSpPr txBox="1"/>
          <p:nvPr/>
        </p:nvSpPr>
        <p:spPr>
          <a:xfrm>
            <a:off x="201154" y="135799"/>
            <a:ext cx="5831789"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VLOŽ DO RÁMEČKU VŠECHNY </a:t>
            </a:r>
            <a:r>
              <a:rPr lang="cs-CZ" sz="2400" b="1" dirty="0" smtClean="0"/>
              <a:t>MALÉ HVĚZDY</a:t>
            </a:r>
            <a:r>
              <a:rPr lang="cs-CZ" sz="2400" dirty="0" smtClean="0"/>
              <a:t>.</a:t>
            </a:r>
            <a:endParaRPr lang="cs-CZ" sz="2400" dirty="0"/>
          </a:p>
        </p:txBody>
      </p:sp>
      <p:sp>
        <p:nvSpPr>
          <p:cNvPr id="3" name="Pěticípá hvězda 2"/>
          <p:cNvSpPr/>
          <p:nvPr/>
        </p:nvSpPr>
        <p:spPr>
          <a:xfrm>
            <a:off x="3276294" y="4672805"/>
            <a:ext cx="1925472" cy="1925472"/>
          </a:xfrm>
          <a:prstGeom prst="star5">
            <a:avLst/>
          </a:prstGeom>
          <a:solidFill>
            <a:srgbClr val="C0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Pěticípá hvězda 3"/>
          <p:cNvSpPr/>
          <p:nvPr/>
        </p:nvSpPr>
        <p:spPr>
          <a:xfrm rot="2594227">
            <a:off x="7058366" y="4662611"/>
            <a:ext cx="1925472" cy="1925472"/>
          </a:xfrm>
          <a:prstGeom prst="star5">
            <a:avLst/>
          </a:prstGeom>
          <a:solidFill>
            <a:srgbClr val="FF33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Pěticípá hvězda 4"/>
          <p:cNvSpPr/>
          <p:nvPr/>
        </p:nvSpPr>
        <p:spPr>
          <a:xfrm rot="2675609">
            <a:off x="297709" y="1235456"/>
            <a:ext cx="1925472" cy="1925472"/>
          </a:xfrm>
          <a:prstGeom prst="star5">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Pěticípá hvězda 5"/>
          <p:cNvSpPr/>
          <p:nvPr/>
        </p:nvSpPr>
        <p:spPr>
          <a:xfrm rot="20183544">
            <a:off x="297709" y="4662611"/>
            <a:ext cx="1925472" cy="1925472"/>
          </a:xfrm>
          <a:prstGeom prst="star5">
            <a:avLst/>
          </a:prstGeom>
          <a:solidFill>
            <a:srgbClr val="00B0F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Pěticípá hvězda 6"/>
          <p:cNvSpPr/>
          <p:nvPr/>
        </p:nvSpPr>
        <p:spPr>
          <a:xfrm rot="2308112">
            <a:off x="1255855" y="3589412"/>
            <a:ext cx="792088" cy="792088"/>
          </a:xfrm>
          <a:prstGeom prst="star5">
            <a:avLst/>
          </a:prstGeom>
          <a:solidFill>
            <a:srgbClr val="7030A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Pěticípá hvězda 7"/>
          <p:cNvSpPr/>
          <p:nvPr/>
        </p:nvSpPr>
        <p:spPr>
          <a:xfrm>
            <a:off x="5919758" y="4909473"/>
            <a:ext cx="792088" cy="792088"/>
          </a:xfrm>
          <a:prstGeom prst="star5">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Pěticípá hvězda 8"/>
          <p:cNvSpPr/>
          <p:nvPr/>
        </p:nvSpPr>
        <p:spPr>
          <a:xfrm rot="18309129">
            <a:off x="2328412" y="4513430"/>
            <a:ext cx="792088" cy="792088"/>
          </a:xfrm>
          <a:prstGeom prst="star5">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Pěticípá hvězda 9"/>
          <p:cNvSpPr/>
          <p:nvPr/>
        </p:nvSpPr>
        <p:spPr>
          <a:xfrm>
            <a:off x="2208355" y="2702593"/>
            <a:ext cx="792088" cy="792088"/>
          </a:xfrm>
          <a:prstGeom prst="star5">
            <a:avLst/>
          </a:prstGeom>
          <a:solidFill>
            <a:srgbClr val="00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Pěticípá hvězda 10"/>
          <p:cNvSpPr/>
          <p:nvPr/>
        </p:nvSpPr>
        <p:spPr>
          <a:xfrm rot="771672">
            <a:off x="5279986" y="5868911"/>
            <a:ext cx="792088" cy="792088"/>
          </a:xfrm>
          <a:prstGeom prst="star5">
            <a:avLst/>
          </a:prstGeom>
          <a:solidFill>
            <a:srgbClr val="99FF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2" name="rámeček - hvězd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407046" y="61831"/>
            <a:ext cx="609600" cy="609600"/>
          </a:xfrm>
          <a:prstGeom prst="rect">
            <a:avLst/>
          </a:prstGeom>
        </p:spPr>
      </p:pic>
    </p:spTree>
    <p:extLst>
      <p:ext uri="{BB962C8B-B14F-4D97-AF65-F5344CB8AC3E}">
        <p14:creationId xmlns:p14="http://schemas.microsoft.com/office/powerpoint/2010/main" val="326476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71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Microsoft Office – Klipart</a:t>
            </a:r>
          </a:p>
          <a:p>
            <a:r>
              <a:rPr lang="cs-CZ" dirty="0" smtClean="0"/>
              <a:t>Nahrávky autora</a:t>
            </a:r>
            <a:endParaRPr lang="cs-CZ" dirty="0"/>
          </a:p>
        </p:txBody>
      </p:sp>
    </p:spTree>
    <p:extLst>
      <p:ext uri="{BB962C8B-B14F-4D97-AF65-F5344CB8AC3E}">
        <p14:creationId xmlns:p14="http://schemas.microsoft.com/office/powerpoint/2010/main" val="3078163264"/>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272</TotalTime>
  <Words>432</Words>
  <Application>Microsoft Office PowerPoint</Application>
  <PresentationFormat>Předvádění na obrazovce (4:3)</PresentationFormat>
  <Paragraphs>41</Paragraphs>
  <Slides>14</Slides>
  <Notes>0</Notes>
  <HiddenSlides>0</HiddenSlides>
  <MMClips>26</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Kata-Repa</cp:lastModifiedBy>
  <cp:revision>43</cp:revision>
  <dcterms:created xsi:type="dcterms:W3CDTF">2012-03-11T15:27:41Z</dcterms:created>
  <dcterms:modified xsi:type="dcterms:W3CDTF">2012-12-28T20:56:53Z</dcterms:modified>
</cp:coreProperties>
</file>