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N</a:t>
            </a:r>
            <a:br>
              <a:rPr lang="cs-CZ" dirty="0"/>
            </a:br>
            <a:r>
              <a:rPr lang="cs-CZ" dirty="0" smtClean="0"/>
              <a:t>VY_32_INOVACE_3B_09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N.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Nána, noviny, nese, nota. U každého obrázku je písmeno N.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9957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NÁNA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9957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782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NOTA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9957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N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7223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NESE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9957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10443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NOVINY</a:t>
            </a:r>
            <a:endParaRPr lang="cs-CZ" sz="2000" b="1" dirty="0"/>
          </a:p>
        </p:txBody>
      </p:sp>
      <p:pic>
        <p:nvPicPr>
          <p:cNvPr id="11268" name="Picture 4" descr="Dívka nese dárek se stuhou.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764704"/>
            <a:ext cx="1440160" cy="1728192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717032"/>
            <a:ext cx="1512168" cy="1512168"/>
          </a:xfrm>
          <a:prstGeom prst="rect">
            <a:avLst/>
          </a:prstGeom>
          <a:noFill/>
        </p:spPr>
      </p:pic>
      <p:pic>
        <p:nvPicPr>
          <p:cNvPr id="11272" name="Picture 8" descr="Tlačítko s noto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645024"/>
            <a:ext cx="1512168" cy="1512168"/>
          </a:xfrm>
          <a:prstGeom prst="rect">
            <a:avLst/>
          </a:prstGeom>
          <a:noFill/>
        </p:spPr>
      </p:pic>
      <p:pic>
        <p:nvPicPr>
          <p:cNvPr id="1127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908720"/>
            <a:ext cx="1656184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N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N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70876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N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5597" y="4581128"/>
            <a:ext cx="979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9390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21288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76872"/>
            <a:ext cx="15847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nová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228184" y="3501008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nová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1168"/>
            <a:ext cx="16190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Véna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2348880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Véna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5279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nese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nese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1416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síla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síla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276872"/>
            <a:ext cx="20938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nenosí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nenosí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97152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124744"/>
            <a:ext cx="1736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maso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maso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23073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nemyje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908720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nemyje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66048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 nese noviny.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nese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59832" y="4581128"/>
            <a:ext cx="2160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noviny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5661248"/>
            <a:ext cx="13855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2128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Máma nejí víno.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743239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Máma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142539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víno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5229200"/>
            <a:ext cx="12506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nejí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05264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0978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Véna nemá  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18002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Véna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8085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nemá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2" name="Picture 1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908720"/>
            <a:ext cx="144016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581128"/>
            <a:ext cx="136815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22032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3514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nám nese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nese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13176"/>
            <a:ext cx="10342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Ela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pic>
        <p:nvPicPr>
          <p:cNvPr id="15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620688"/>
            <a:ext cx="1527299" cy="1527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5229200"/>
            <a:ext cx="13112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3203848" y="4509120"/>
            <a:ext cx="1460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nám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77272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Ota má nové      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nové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1800" y="5373216"/>
            <a:ext cx="12241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Ota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1" name="Picture 22" descr="knih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6531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2" descr="knih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908720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3851920" y="4509120"/>
            <a:ext cx="12241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22032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Véna nemyje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123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941168"/>
            <a:ext cx="16196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Véna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97152"/>
            <a:ext cx="23073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nemyje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15" name="Picture 4" descr="Webová animace jízdního kol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04664"/>
            <a:ext cx="2332856" cy="2332856"/>
          </a:xfrm>
          <a:prstGeom prst="rect">
            <a:avLst/>
          </a:prstGeom>
          <a:noFill/>
        </p:spPr>
      </p:pic>
      <p:pic>
        <p:nvPicPr>
          <p:cNvPr id="16" name="Picture 4" descr="Webová animace jízdního kol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725144"/>
            <a:ext cx="1944216" cy="1944216"/>
          </a:xfrm>
          <a:prstGeom prst="rect">
            <a:avLst/>
          </a:prstGeom>
          <a:noFill/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172400" y="5877272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1126</TotalTime>
  <Words>322</Words>
  <Application>Microsoft Office PowerPoint</Application>
  <PresentationFormat>Předvádění na obrazovce (4:3)</PresentationFormat>
  <Paragraphs>105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N VY_32_INOVACE_3B_09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114</cp:revision>
  <dcterms:created xsi:type="dcterms:W3CDTF">2011-02-01T19:13:05Z</dcterms:created>
  <dcterms:modified xsi:type="dcterms:W3CDTF">2013-01-21T12:23:54Z</dcterms:modified>
</cp:coreProperties>
</file>