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519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60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537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341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274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585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7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38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898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011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395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63B95-FB89-4A72-8AE1-7703D6F83B47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F42D1-8876-44AC-866B-8EA2E7C1B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770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Tvary I</a:t>
            </a:r>
            <a:br>
              <a:rPr lang="cs-CZ" sz="4000" dirty="0" smtClean="0"/>
            </a:br>
            <a:r>
              <a:rPr lang="cs-CZ" sz="4000" dirty="0" smtClean="0"/>
              <a:t>VY_32_INOVACE_4C_13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40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3</a:t>
            </a:r>
          </a:p>
          <a:p>
            <a:r>
              <a:rPr lang="cs-CZ" dirty="0" smtClean="0"/>
              <a:t>Smyslová výchova</a:t>
            </a:r>
          </a:p>
          <a:p>
            <a:r>
              <a:rPr lang="cs-CZ" sz="2600" dirty="0" smtClean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9911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395538"/>
              </p:ext>
            </p:extLst>
          </p:nvPr>
        </p:nvGraphicFramePr>
        <p:xfrm>
          <a:off x="251448" y="476672"/>
          <a:ext cx="8641103" cy="538055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94497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Anotace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600" dirty="0" smtClean="0"/>
                        <a:t>Tento materiál slouží k rozpoznání základních tvarů.</a:t>
                      </a:r>
                    </a:p>
                    <a:p>
                      <a:pPr algn="just"/>
                      <a:r>
                        <a:rPr lang="cs-CZ" sz="1600" dirty="0" smtClean="0"/>
                        <a:t>Žáci si prohlédnou první</a:t>
                      </a:r>
                      <a:r>
                        <a:rPr lang="cs-CZ" sz="1600" baseline="0" dirty="0" smtClean="0"/>
                        <a:t> snímek</a:t>
                      </a:r>
                      <a:r>
                        <a:rPr lang="cs-CZ" sz="1600" dirty="0" smtClean="0"/>
                        <a:t> a následně vybírají</a:t>
                      </a:r>
                      <a:r>
                        <a:rPr lang="cs-CZ" sz="1600" baseline="0" dirty="0" smtClean="0"/>
                        <a:t> správný tvar ke tvaru předloženému.</a:t>
                      </a:r>
                    </a:p>
                    <a:p>
                      <a:pPr algn="just"/>
                      <a:r>
                        <a:rPr lang="cs-CZ" sz="1600" baseline="0" dirty="0" smtClean="0"/>
                        <a:t>Správný výběr je zvýrazněn zvukovým  efektem, nesprávný pak zmizí.</a:t>
                      </a:r>
                    </a:p>
                    <a:p>
                      <a:pPr algn="just"/>
                      <a:r>
                        <a:rPr lang="cs-CZ" sz="1600" baseline="0" dirty="0" smtClean="0"/>
                        <a:t>Na dalších snímcích je výběr obtížnější. Žáci přesouvají správné tvary do rámečků.</a:t>
                      </a:r>
                    </a:p>
                  </a:txBody>
                  <a:tcPr marL="82296" marR="82296" marT="41148" marB="41148"/>
                </a:tc>
              </a:tr>
              <a:tr h="571891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r>
                        <a:rPr lang="cs-CZ" sz="1600" baseline="0" dirty="0" smtClean="0"/>
                        <a:t>Období vytvoření materiálu</a:t>
                      </a:r>
                      <a:endParaRPr lang="cs-CZ" sz="16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Jan Reindl</a:t>
                      </a:r>
                      <a:endParaRPr lang="cs-CZ" sz="1600" baseline="0" dirty="0" smtClean="0"/>
                    </a:p>
                    <a:p>
                      <a:r>
                        <a:rPr lang="cs-CZ" sz="1600" baseline="0" dirty="0" smtClean="0"/>
                        <a:t>Podzim  2011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Speciální</a:t>
                      </a:r>
                      <a:r>
                        <a:rPr lang="cs-CZ" sz="1600" baseline="0" dirty="0" smtClean="0"/>
                        <a:t> vzdělávací potřeby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Mentální retardace,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baseline="0" dirty="0" smtClean="0"/>
                        <a:t>Poruchy </a:t>
                      </a:r>
                      <a:r>
                        <a:rPr lang="cs-CZ" sz="1600" baseline="0" smtClean="0"/>
                        <a:t>autistického spektra,  </a:t>
                      </a:r>
                      <a:r>
                        <a:rPr lang="cs-CZ" sz="1600" baseline="0" dirty="0" smtClean="0"/>
                        <a:t>ADHD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1222"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Vzdělávací obor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Smyslová  výchova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</a:t>
                      </a:r>
                      <a:r>
                        <a:rPr lang="cs-CZ" sz="1600" baseline="0" dirty="0" smtClean="0"/>
                        <a:t> učebního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</a:t>
                      </a:r>
                      <a:r>
                        <a:rPr lang="cs-CZ" sz="1600" baseline="0" dirty="0" smtClean="0"/>
                        <a:t> DUM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Inovace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Díky novému</a:t>
                      </a:r>
                      <a:r>
                        <a:rPr lang="cs-CZ" sz="1600" baseline="0" dirty="0" smtClean="0"/>
                        <a:t> softwaru je možné využívat rozšířených </a:t>
                      </a:r>
                      <a:r>
                        <a:rPr lang="cs-CZ" sz="1600" baseline="0" smtClean="0"/>
                        <a:t>funkcí prezentace.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</a:t>
                      </a:r>
                      <a:r>
                        <a:rPr lang="cs-CZ" sz="1600" baseline="0" dirty="0" smtClean="0"/>
                        <a:t>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Žák</a:t>
                      </a:r>
                      <a:r>
                        <a:rPr lang="cs-CZ" sz="1600" baseline="0" dirty="0" smtClean="0"/>
                        <a:t> – se souběžným postižením více vadami / </a:t>
                      </a:r>
                      <a:r>
                        <a:rPr kumimoji="0" lang="cs-CZ" sz="16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 těžkým mentálním postižením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vzdělávání</a:t>
                      </a:r>
                      <a:r>
                        <a:rPr lang="cs-CZ" sz="16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Základní škola speciální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Typická</a:t>
                      </a:r>
                      <a:r>
                        <a:rPr lang="cs-CZ" sz="1600" baseline="0" dirty="0" smtClean="0"/>
                        <a:t> věková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</a:t>
                      </a:r>
                      <a:r>
                        <a:rPr lang="cs-CZ" sz="1600" baseline="0" dirty="0" smtClean="0"/>
                        <a:t> – 10. ročník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454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915816" y="260648"/>
            <a:ext cx="319536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Základní tvary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19572" y="2060848"/>
            <a:ext cx="1944216" cy="172819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3414007" y="1628800"/>
            <a:ext cx="1728192" cy="2016224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97696" y="4010327"/>
            <a:ext cx="11657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kruh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32898" y="4010327"/>
            <a:ext cx="25315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trojúhelník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00192" y="2060848"/>
            <a:ext cx="1800200" cy="158417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4010327"/>
            <a:ext cx="17226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čtverec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76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60648"/>
            <a:ext cx="4170437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Vyber správný tvar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347864" y="1484784"/>
            <a:ext cx="1944216" cy="172819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012160" y="4601430"/>
            <a:ext cx="1944216" cy="172819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3563888" y="4293096"/>
            <a:ext cx="1728192" cy="2016224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99592" y="4653136"/>
            <a:ext cx="1800200" cy="158417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3573016"/>
            <a:ext cx="9252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096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1000"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83768" y="260648"/>
            <a:ext cx="4170437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Vyber správný tvar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625315" y="4509120"/>
            <a:ext cx="1944216" cy="172819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6444208" y="4221088"/>
            <a:ext cx="1728192" cy="2016224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14102" y="4581128"/>
            <a:ext cx="1800200" cy="158417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3573016"/>
            <a:ext cx="9252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ovnoramenný trojúhelník 8"/>
          <p:cNvSpPr/>
          <p:nvPr/>
        </p:nvSpPr>
        <p:spPr>
          <a:xfrm>
            <a:off x="3637859" y="1268760"/>
            <a:ext cx="1728192" cy="2016224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302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83768" y="260648"/>
            <a:ext cx="4170437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Vyber správný tvar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625315" y="4509120"/>
            <a:ext cx="1944216" cy="172819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6444208" y="4221088"/>
            <a:ext cx="1728192" cy="2016224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14102" y="4581128"/>
            <a:ext cx="1800200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3573016"/>
            <a:ext cx="9252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726160" y="1484784"/>
            <a:ext cx="1800200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338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88640"/>
            <a:ext cx="8898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Vyber správné tvary a dosaď je kam patří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896526"/>
            <a:ext cx="8640960" cy="570082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>
            <a:off x="4572000" y="896526"/>
            <a:ext cx="0" cy="346857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1520" y="4365104"/>
            <a:ext cx="86409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ovnoramenný trojúhelník 7"/>
          <p:cNvSpPr/>
          <p:nvPr/>
        </p:nvSpPr>
        <p:spPr>
          <a:xfrm>
            <a:off x="539552" y="1052736"/>
            <a:ext cx="720080" cy="108012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5120317" y="5082174"/>
            <a:ext cx="720080" cy="108012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23528" y="5085184"/>
            <a:ext cx="720080" cy="108012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7966487" y="5082174"/>
            <a:ext cx="720080" cy="108012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596336" y="1196752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43608" y="5229200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103948" y="5226190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984268" y="5226190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95736" y="5330029"/>
            <a:ext cx="792088" cy="7920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40224" y="5298198"/>
            <a:ext cx="792088" cy="7920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12160" y="5301208"/>
            <a:ext cx="792088" cy="7920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85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88640"/>
            <a:ext cx="8898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Vyber správné tvary a dosaď je kam patří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896526"/>
            <a:ext cx="8640960" cy="570082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>
            <a:off x="4572000" y="896526"/>
            <a:ext cx="0" cy="346857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1520" y="4365104"/>
            <a:ext cx="86409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ovnoramenný trojúhelník 7"/>
          <p:cNvSpPr/>
          <p:nvPr/>
        </p:nvSpPr>
        <p:spPr>
          <a:xfrm>
            <a:off x="539552" y="1052736"/>
            <a:ext cx="720080" cy="108012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5120317" y="5082174"/>
            <a:ext cx="720080" cy="108012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23528" y="5085184"/>
            <a:ext cx="720080" cy="108012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7966487" y="5082174"/>
            <a:ext cx="720080" cy="108012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43608" y="5229200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103948" y="5226190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984268" y="5226190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95736" y="5330029"/>
            <a:ext cx="792088" cy="7920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40224" y="5298198"/>
            <a:ext cx="792088" cy="7920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12160" y="5301208"/>
            <a:ext cx="792088" cy="7920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812360" y="1052736"/>
            <a:ext cx="792088" cy="7920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98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98262" y="1052736"/>
            <a:ext cx="7776864" cy="338437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88640"/>
            <a:ext cx="82271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Vlož do rámečku všechny trojúhelníky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539552" y="5013176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788024" y="5294304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921262" y="4544566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7583038" y="4647276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87624" y="4554621"/>
            <a:ext cx="1080120" cy="108067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954952" y="5703827"/>
            <a:ext cx="1080120" cy="108067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497854" y="4544566"/>
            <a:ext cx="1080120" cy="108067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337943" y="5703827"/>
            <a:ext cx="792088" cy="8146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49573" y="4647275"/>
            <a:ext cx="792088" cy="8146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64088" y="4647276"/>
            <a:ext cx="792088" cy="8146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06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98262" y="1052736"/>
            <a:ext cx="7776864" cy="338437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07808" y="184097"/>
            <a:ext cx="71730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Vlož do rámečku všechny čtverce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539552" y="5013176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788024" y="5294304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921262" y="4544566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7583038" y="4647276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87624" y="4554621"/>
            <a:ext cx="1080120" cy="108067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954952" y="5703827"/>
            <a:ext cx="1080120" cy="108067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497854" y="4544566"/>
            <a:ext cx="1080120" cy="108067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337943" y="5703827"/>
            <a:ext cx="792088" cy="8146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49573" y="4647275"/>
            <a:ext cx="792088" cy="8146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64088" y="4647276"/>
            <a:ext cx="792088" cy="8146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37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98262" y="1052736"/>
            <a:ext cx="7776864" cy="338437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07808" y="184097"/>
            <a:ext cx="68519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Vlož do rámečku všechny kruhy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539552" y="5013176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788024" y="5294304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921262" y="4544566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7583038" y="4647276"/>
            <a:ext cx="792088" cy="122413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87624" y="4554621"/>
            <a:ext cx="1080120" cy="108067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954952" y="5703827"/>
            <a:ext cx="1080120" cy="108067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497854" y="4544566"/>
            <a:ext cx="1080120" cy="108067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337943" y="5703827"/>
            <a:ext cx="792088" cy="8146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49573" y="4647275"/>
            <a:ext cx="792088" cy="8146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64088" y="4647276"/>
            <a:ext cx="792088" cy="8146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04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178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Tvary I VY_32_INOVACE_4C_13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Tvary I VY_32_INOVACE_4C_13 Číslo projektu: CZ.1.07/1.5.00/34.1056</dc:title>
  <dc:creator>Lubos</dc:creator>
  <cp:lastModifiedBy>uzivatel</cp:lastModifiedBy>
  <cp:revision>4</cp:revision>
  <dcterms:created xsi:type="dcterms:W3CDTF">2011-11-01T14:43:27Z</dcterms:created>
  <dcterms:modified xsi:type="dcterms:W3CDTF">2013-01-25T14:14:15Z</dcterms:modified>
</cp:coreProperties>
</file>