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744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33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509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0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822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361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645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131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76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49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17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A3360-0271-4373-B0AC-FD2BC25C2A6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DCE86-352F-48DC-AB11-78CF297D4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94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Tvary II</a:t>
            </a:r>
            <a:br>
              <a:rPr lang="cs-CZ" sz="4000" dirty="0" smtClean="0"/>
            </a:br>
            <a:r>
              <a:rPr lang="cs-CZ" sz="4000" dirty="0" smtClean="0"/>
              <a:t>VY_32_INOVACE_4C_14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38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7945689"/>
              </p:ext>
            </p:extLst>
          </p:nvPr>
        </p:nvGraphicFramePr>
        <p:xfrm>
          <a:off x="251376" y="467803"/>
          <a:ext cx="8641103" cy="53805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16099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Tento učební materiál seznamuje</a:t>
                      </a:r>
                      <a:r>
                        <a:rPr lang="cs-CZ" sz="1600" baseline="0" dirty="0" smtClean="0"/>
                        <a:t> žáky se složitějšími tvary.</a:t>
                      </a:r>
                    </a:p>
                    <a:p>
                      <a:pPr algn="just"/>
                      <a:r>
                        <a:rPr lang="cs-CZ" sz="1600" baseline="0" dirty="0" smtClean="0"/>
                        <a:t>Po prohlédnutí prvního snímku žáci přiřazují tvary ke tvarům předloženým.  Správný výběr je zvýrazněn zvukovým efektem. Nesprávný výběr zmizí.  Na dalších snímcích je výběr obtížnější, kdy žáky nesprávný výběr upozorní a vrátí je zpět k plnění zadaného úkolu.  Nakonec žáci přetahují správné tvary </a:t>
                      </a:r>
                      <a:r>
                        <a:rPr lang="cs-CZ" sz="1600" baseline="0" smtClean="0"/>
                        <a:t>do rámečků.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</a:t>
                      </a:r>
                      <a:r>
                        <a:rPr lang="cs-CZ" sz="1600" baseline="0" smtClean="0"/>
                        <a:t>vytvoření 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dirty="0" smtClean="0"/>
                        <a:t>Listopad  2011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9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69713" y="260648"/>
            <a:ext cx="3195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Základní tvary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741695" y="1412776"/>
            <a:ext cx="2088232" cy="2160240"/>
          </a:xfrm>
          <a:prstGeom prst="star5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>
            <a:off x="3563888" y="1988840"/>
            <a:ext cx="1944216" cy="1368152"/>
          </a:xfrm>
          <a:prstGeom prst="parallelogram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33484" y="1844824"/>
            <a:ext cx="2686988" cy="165618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52506" y="3933056"/>
            <a:ext cx="1666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hvězda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0208" y="3933056"/>
            <a:ext cx="27115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kosočtverec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3933056"/>
            <a:ext cx="10733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ovál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37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9752" y="260648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správný tvar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0" y="3501008"/>
            <a:ext cx="93245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Pěticípá hvězda 4"/>
          <p:cNvSpPr/>
          <p:nvPr/>
        </p:nvSpPr>
        <p:spPr>
          <a:xfrm>
            <a:off x="3491880" y="1124744"/>
            <a:ext cx="2088232" cy="2160240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467544" y="4077072"/>
            <a:ext cx="2088232" cy="2160240"/>
          </a:xfrm>
          <a:prstGeom prst="star5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372200" y="4653136"/>
            <a:ext cx="1944216" cy="1368152"/>
          </a:xfrm>
          <a:prstGeom prst="parallelogram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973747" y="4509120"/>
            <a:ext cx="2686988" cy="1656184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23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9752" y="260648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Vyber správný tvar</a:t>
            </a:r>
            <a:endParaRPr lang="cs-CZ" sz="4000" b="1" dirty="0">
              <a:solidFill>
                <a:srgbClr val="00B0F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0" y="3501008"/>
            <a:ext cx="93245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Pěticípá hvězda 4"/>
          <p:cNvSpPr/>
          <p:nvPr/>
        </p:nvSpPr>
        <p:spPr>
          <a:xfrm>
            <a:off x="3491880" y="4077072"/>
            <a:ext cx="2088232" cy="2160240"/>
          </a:xfrm>
          <a:prstGeom prst="star5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3690156" y="1304764"/>
            <a:ext cx="1944216" cy="1368152"/>
          </a:xfrm>
          <a:prstGeom prst="parallelogram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>
            <a:off x="755576" y="4653136"/>
            <a:ext cx="1944216" cy="1368152"/>
          </a:xfrm>
          <a:prstGeom prst="parallelogram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133484" y="4365104"/>
            <a:ext cx="2686988" cy="1656184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30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9752" y="260648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správný tvar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0" y="3501008"/>
            <a:ext cx="93245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Kosoúhelník 8"/>
          <p:cNvSpPr/>
          <p:nvPr/>
        </p:nvSpPr>
        <p:spPr>
          <a:xfrm>
            <a:off x="755576" y="4581128"/>
            <a:ext cx="1944216" cy="1368152"/>
          </a:xfrm>
          <a:prstGeom prst="parallelogram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300192" y="4077072"/>
            <a:ext cx="2088232" cy="2160240"/>
          </a:xfrm>
          <a:prstGeom prst="star5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18770" y="1268760"/>
            <a:ext cx="2686988" cy="165618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318770" y="4437112"/>
            <a:ext cx="2686988" cy="165618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4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79712" y="260648"/>
            <a:ext cx="4883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Označ všechny hvězdy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755576" y="1611453"/>
            <a:ext cx="1224136" cy="1368152"/>
          </a:xfrm>
          <a:prstGeom prst="star5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4572000" y="4005064"/>
            <a:ext cx="1044116" cy="1296144"/>
          </a:xfrm>
          <a:prstGeom prst="star5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824544" y="1705016"/>
            <a:ext cx="1131831" cy="1274589"/>
          </a:xfrm>
          <a:prstGeom prst="star5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3318770" y="1268760"/>
            <a:ext cx="1541262" cy="57606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6718712" y="5218535"/>
            <a:ext cx="1343494" cy="67569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842601" y="3672790"/>
            <a:ext cx="1497151" cy="69231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>
            <a:hlinkClick r:id="rId3" action="ppaction://hlinksldjump"/>
          </p:cNvPr>
          <p:cNvSpPr/>
          <p:nvPr/>
        </p:nvSpPr>
        <p:spPr>
          <a:xfrm>
            <a:off x="3617894" y="2752898"/>
            <a:ext cx="1242138" cy="785835"/>
          </a:xfrm>
          <a:prstGeom prst="parallelogram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>
            <a:hlinkClick r:id="rId3" action="ppaction://hlinksldjump"/>
          </p:cNvPr>
          <p:cNvSpPr/>
          <p:nvPr/>
        </p:nvSpPr>
        <p:spPr>
          <a:xfrm>
            <a:off x="6117990" y="3387335"/>
            <a:ext cx="1118306" cy="833753"/>
          </a:xfrm>
          <a:prstGeom prst="parallelogram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>
            <a:hlinkClick r:id="rId3" action="ppaction://hlinksldjump"/>
          </p:cNvPr>
          <p:cNvSpPr/>
          <p:nvPr/>
        </p:nvSpPr>
        <p:spPr>
          <a:xfrm>
            <a:off x="1703848" y="4872305"/>
            <a:ext cx="1139960" cy="788943"/>
          </a:xfrm>
          <a:prstGeom prst="parallelogram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18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79712" y="260648"/>
            <a:ext cx="45434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Označ všechny ovály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Pěticípá hvězda 2">
            <a:hlinkClick r:id="rId3" action="ppaction://hlinksldjump"/>
          </p:cNvPr>
          <p:cNvSpPr/>
          <p:nvPr/>
        </p:nvSpPr>
        <p:spPr>
          <a:xfrm>
            <a:off x="755576" y="1611453"/>
            <a:ext cx="1224136" cy="1368152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>
            <a:hlinkClick r:id="rId3" action="ppaction://hlinksldjump"/>
          </p:cNvPr>
          <p:cNvSpPr/>
          <p:nvPr/>
        </p:nvSpPr>
        <p:spPr>
          <a:xfrm>
            <a:off x="4572000" y="4005064"/>
            <a:ext cx="1044116" cy="1296144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6824544" y="1705016"/>
            <a:ext cx="1131831" cy="1274589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3318770" y="1268760"/>
            <a:ext cx="1541262" cy="576064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6718712" y="5218535"/>
            <a:ext cx="1343494" cy="67569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842601" y="3672790"/>
            <a:ext cx="1497151" cy="692314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>
            <a:hlinkClick r:id="rId3" action="ppaction://hlinksldjump"/>
          </p:cNvPr>
          <p:cNvSpPr/>
          <p:nvPr/>
        </p:nvSpPr>
        <p:spPr>
          <a:xfrm>
            <a:off x="3617894" y="2752898"/>
            <a:ext cx="1242138" cy="785835"/>
          </a:xfrm>
          <a:prstGeom prst="parallelogram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>
            <a:hlinkClick r:id="rId3" action="ppaction://hlinksldjump"/>
          </p:cNvPr>
          <p:cNvSpPr/>
          <p:nvPr/>
        </p:nvSpPr>
        <p:spPr>
          <a:xfrm>
            <a:off x="6117990" y="3387335"/>
            <a:ext cx="1118306" cy="833753"/>
          </a:xfrm>
          <a:prstGeom prst="parallelogram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>
            <a:hlinkClick r:id="rId3" action="ppaction://hlinksldjump"/>
          </p:cNvPr>
          <p:cNvSpPr/>
          <p:nvPr/>
        </p:nvSpPr>
        <p:spPr>
          <a:xfrm>
            <a:off x="1703848" y="4872305"/>
            <a:ext cx="1139960" cy="788943"/>
          </a:xfrm>
          <a:prstGeom prst="parallelogram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69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8640"/>
            <a:ext cx="8898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správné tvary a dosaď je kam patří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896526"/>
            <a:ext cx="8640960" cy="57008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896526"/>
            <a:ext cx="0" cy="34685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4365104"/>
            <a:ext cx="86409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Pěticípá hvězda 3"/>
          <p:cNvSpPr/>
          <p:nvPr/>
        </p:nvSpPr>
        <p:spPr>
          <a:xfrm>
            <a:off x="683568" y="1268760"/>
            <a:ext cx="792088" cy="792088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5724128" y="5589240"/>
            <a:ext cx="792088" cy="792088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4175956" y="4653136"/>
            <a:ext cx="792088" cy="792088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83568" y="5301208"/>
            <a:ext cx="792088" cy="792088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7596336" y="1268760"/>
            <a:ext cx="792088" cy="576064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>
            <a:off x="2051720" y="5589240"/>
            <a:ext cx="792088" cy="576064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>
            <a:off x="5580112" y="4761148"/>
            <a:ext cx="792088" cy="576064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>
            <a:off x="7748736" y="4869160"/>
            <a:ext cx="792088" cy="576064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020272" y="5685265"/>
            <a:ext cx="1152128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572272" y="5586469"/>
            <a:ext cx="1152128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572544" y="4613307"/>
            <a:ext cx="1152128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958078" y="4545124"/>
            <a:ext cx="1152128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1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8640"/>
            <a:ext cx="8898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správné tvary a dosaď je kam patří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896526"/>
            <a:ext cx="8640960" cy="57008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896526"/>
            <a:ext cx="0" cy="34685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4365104"/>
            <a:ext cx="86409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Pěticípá hvězda 3"/>
          <p:cNvSpPr/>
          <p:nvPr/>
        </p:nvSpPr>
        <p:spPr>
          <a:xfrm>
            <a:off x="683568" y="1268760"/>
            <a:ext cx="792088" cy="792088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5724128" y="5589240"/>
            <a:ext cx="792088" cy="792088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4175956" y="4653136"/>
            <a:ext cx="792088" cy="792088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83568" y="5301208"/>
            <a:ext cx="792088" cy="792088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>
            <a:off x="2051720" y="5589240"/>
            <a:ext cx="792088" cy="576064"/>
          </a:xfrm>
          <a:prstGeom prst="parallelogram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>
            <a:off x="5580112" y="4761148"/>
            <a:ext cx="792088" cy="576064"/>
          </a:xfrm>
          <a:prstGeom prst="parallelogram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>
            <a:off x="7748736" y="4869160"/>
            <a:ext cx="792088" cy="576064"/>
          </a:xfrm>
          <a:prstGeom prst="parallelogram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020272" y="5685265"/>
            <a:ext cx="115212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572272" y="5586469"/>
            <a:ext cx="115212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568716" y="1124744"/>
            <a:ext cx="115212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871700" y="4653136"/>
            <a:ext cx="115212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5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3275856" y="2060848"/>
            <a:ext cx="2808312" cy="2664296"/>
          </a:xfrm>
          <a:prstGeom prst="smileyFace">
            <a:avLst>
              <a:gd name="adj" fmla="val -4653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51325" y="260648"/>
            <a:ext cx="44573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Zkus to ještě jednou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908699" y="5301208"/>
            <a:ext cx="1047677" cy="720080"/>
          </a:xfrm>
          <a:prstGeom prst="actionButtonBackPreviou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08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Tvary II VY_32_INOVACE_4C_14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Tvary II VY_32_INOVACE_4C_14 Číslo projektu: CZ.1.07/1.5.00/34.1056</dc:title>
  <dc:creator>Lubos</dc:creator>
  <cp:lastModifiedBy>uzivatel</cp:lastModifiedBy>
  <cp:revision>4</cp:revision>
  <dcterms:created xsi:type="dcterms:W3CDTF">2011-11-01T20:46:34Z</dcterms:created>
  <dcterms:modified xsi:type="dcterms:W3CDTF">2013-01-25T14:14:45Z</dcterms:modified>
</cp:coreProperties>
</file>