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D</a:t>
            </a:r>
            <a:br>
              <a:rPr lang="cs-CZ" dirty="0"/>
            </a:br>
            <a:r>
              <a:rPr lang="cs-CZ" dirty="0" smtClean="0"/>
              <a:t>VY_32_INOVACE_3B_11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D.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dům, dopis, Dana, David.  U každého obrázku je písmeno D.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960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37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DŮM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960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D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866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DAVID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960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D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8467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DOPIS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960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8198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DANA</a:t>
            </a:r>
            <a:endParaRPr lang="cs-CZ" sz="2000" b="1" dirty="0"/>
          </a:p>
        </p:txBody>
      </p:sp>
      <p:pic>
        <p:nvPicPr>
          <p:cNvPr id="11266" name="Picture 2" descr="Dům s červenou střecho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1584176" cy="1584176"/>
          </a:xfrm>
          <a:prstGeom prst="rect">
            <a:avLst/>
          </a:prstGeom>
          <a:noFill/>
        </p:spPr>
      </p:pic>
      <p:pic>
        <p:nvPicPr>
          <p:cNvPr id="11268" name="Picture 4" descr="Pohybující se obálka a dopi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908720"/>
            <a:ext cx="1584176" cy="1584176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645024"/>
            <a:ext cx="1440160" cy="1440160"/>
          </a:xfrm>
          <a:prstGeom prst="rect">
            <a:avLst/>
          </a:prstGeom>
          <a:noFill/>
        </p:spPr>
      </p:pic>
      <p:pic>
        <p:nvPicPr>
          <p:cNvPr id="11272" name="Picture 8" descr="balóny,chlapci,cvičení,dětská hřiště,hrající si,osoby,volný čas,zdraví,zdravý,životní styl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789040"/>
            <a:ext cx="1656184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D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81295" y="4581128"/>
            <a:ext cx="95891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81095" y="4581128"/>
            <a:ext cx="10887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9390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276872"/>
            <a:ext cx="16289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dudy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dudy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869160"/>
            <a:ext cx="16413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datel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datel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solí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solí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1416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síla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síla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4462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dole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1460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dám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dole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645024"/>
            <a:ext cx="18004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jeden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jeden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2203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Náš dům je nový.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9" y="4797152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dům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nový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2586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Náš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589240"/>
            <a:ext cx="708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Teta sem dolije vodu.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96136" y="4797152"/>
            <a:ext cx="14401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Teta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162095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vodu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4871249"/>
            <a:ext cx="13708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sem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5157192"/>
            <a:ext cx="17924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dolije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142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Lída vám nese dopis.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4437112"/>
            <a:ext cx="14401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vám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7459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dopis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4869160"/>
            <a:ext cx="14401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Lída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5373216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nese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72177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Šedá myš je pod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4653136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myš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5373216"/>
            <a:ext cx="15728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Šedá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620688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509120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2843808" y="5589240"/>
            <a:ext cx="13003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pod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4437112"/>
            <a:ext cx="708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172400" y="6110064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Pole je u vody.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3" y="4653136"/>
            <a:ext cx="7200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4725144"/>
            <a:ext cx="9361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35896" y="5517232"/>
            <a:ext cx="1512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Pole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64088" y="4653136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vody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165304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Dušan padá dolů.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5040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5085184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padá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112" y="4869160"/>
            <a:ext cx="147027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dolů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5157192"/>
            <a:ext cx="19816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Dušan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88424" y="6021288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1140</TotalTime>
  <Words>336</Words>
  <Application>Microsoft Office PowerPoint</Application>
  <PresentationFormat>Předvádění na obrazovce (4:3)</PresentationFormat>
  <Paragraphs>112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D VY_32_INOVACE_3B_11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113</cp:revision>
  <dcterms:created xsi:type="dcterms:W3CDTF">2011-02-01T19:13:05Z</dcterms:created>
  <dcterms:modified xsi:type="dcterms:W3CDTF">2013-01-21T12:24:10Z</dcterms:modified>
</cp:coreProperties>
</file>