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853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325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926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124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489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300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598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789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49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818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849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D694A-112C-4361-9EBC-4696F117A83C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C660D-C82A-4EA4-ABB8-32DFC860D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945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Přiřaď předmět k barevnému terči</a:t>
            </a:r>
            <a:br>
              <a:rPr lang="cs-CZ" sz="4000" dirty="0" smtClean="0"/>
            </a:br>
            <a:r>
              <a:rPr lang="cs-CZ" sz="4000" dirty="0" smtClean="0"/>
              <a:t>VY_32_INOVACE_4C_15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40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3</a:t>
            </a:r>
          </a:p>
          <a:p>
            <a:r>
              <a:rPr lang="cs-CZ" dirty="0" smtClean="0"/>
              <a:t>Smyslová výchova</a:t>
            </a:r>
          </a:p>
          <a:p>
            <a:r>
              <a:rPr lang="cs-CZ" sz="2600" dirty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7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3554010"/>
              </p:ext>
            </p:extLst>
          </p:nvPr>
        </p:nvGraphicFramePr>
        <p:xfrm>
          <a:off x="251376" y="467803"/>
          <a:ext cx="8641103" cy="513671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08898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Anotace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600" dirty="0" smtClean="0"/>
                        <a:t>Tento materiál slouží k procvičení základních barev jejich přiřazováním k odpovídajícím</a:t>
                      </a:r>
                      <a:r>
                        <a:rPr lang="cs-CZ" sz="1600" baseline="0" dirty="0" smtClean="0"/>
                        <a:t> obrázkům.  Na úvod se žáci seznámí s obrázky a barvami, které k nim náleží.  Následně mají vybírat správný barevný terč k předloženému obrázku. Výběr se postupně stává těžším. U každého snímku je výběr doprovázen </a:t>
                      </a:r>
                      <a:r>
                        <a:rPr lang="cs-CZ" sz="1600" baseline="0" smtClean="0"/>
                        <a:t>zvukovými efekty.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r>
                        <a:rPr lang="cs-CZ" sz="1600" baseline="0" dirty="0" smtClean="0"/>
                        <a:t>Období vytvoření </a:t>
                      </a:r>
                      <a:r>
                        <a:rPr lang="cs-CZ" sz="1600" baseline="0" dirty="0" smtClean="0"/>
                        <a:t>materiálu</a:t>
                      </a:r>
                      <a:endParaRPr lang="cs-CZ" sz="16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Jan Reindl</a:t>
                      </a:r>
                    </a:p>
                    <a:p>
                      <a:r>
                        <a:rPr lang="cs-CZ" sz="1600" baseline="0" dirty="0" smtClean="0"/>
                        <a:t>Duben 2011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Speciální</a:t>
                      </a:r>
                      <a:r>
                        <a:rPr lang="cs-CZ" sz="1600" baseline="0" dirty="0" smtClean="0"/>
                        <a:t> vzdělávací potřeby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Mentální retardace,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baseline="0" dirty="0" smtClean="0"/>
                        <a:t>Poruchy </a:t>
                      </a:r>
                      <a:r>
                        <a:rPr lang="cs-CZ" sz="1600" baseline="0" smtClean="0"/>
                        <a:t>autistického spektra,  </a:t>
                      </a:r>
                      <a:r>
                        <a:rPr lang="cs-CZ" sz="1600" baseline="0" dirty="0" smtClean="0"/>
                        <a:t>ADHD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1222"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Vzdělávací obor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Smyslová  výchova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</a:t>
                      </a:r>
                      <a:r>
                        <a:rPr lang="cs-CZ" sz="1600" baseline="0" dirty="0" smtClean="0"/>
                        <a:t> učebního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</a:t>
                      </a:r>
                      <a:r>
                        <a:rPr lang="cs-CZ" sz="1600" baseline="0" dirty="0" smtClean="0"/>
                        <a:t> DUM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Inovace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Díky novému</a:t>
                      </a:r>
                      <a:r>
                        <a:rPr lang="cs-CZ" sz="1600" baseline="0" dirty="0" smtClean="0"/>
                        <a:t> softwaru je možné využívat rozšířených </a:t>
                      </a:r>
                      <a:r>
                        <a:rPr lang="cs-CZ" sz="1600" baseline="0" smtClean="0"/>
                        <a:t>funkcí prezentace.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</a:t>
                      </a:r>
                      <a:r>
                        <a:rPr lang="cs-CZ" sz="1600" baseline="0" dirty="0" smtClean="0"/>
                        <a:t>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Žák</a:t>
                      </a:r>
                      <a:r>
                        <a:rPr lang="cs-CZ" sz="1600" baseline="0" dirty="0" smtClean="0"/>
                        <a:t> – se souběžným postižením více vadami / </a:t>
                      </a:r>
                      <a:r>
                        <a:rPr kumimoji="0" lang="cs-CZ" sz="16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 těžkým mentálním postižením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vzdělávání</a:t>
                      </a:r>
                      <a:r>
                        <a:rPr lang="cs-CZ" sz="16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Základní škola speciální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Typická</a:t>
                      </a:r>
                      <a:r>
                        <a:rPr lang="cs-CZ" sz="1600" baseline="0" dirty="0" smtClean="0"/>
                        <a:t> věková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</a:t>
                      </a:r>
                      <a:r>
                        <a:rPr lang="cs-CZ" sz="1600" baseline="0" dirty="0" smtClean="0"/>
                        <a:t> – 10. ročník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052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026" name="Picture 2" descr="E:\Documents and Settings\Luboš\Local Settings\Temporary Internet Files\Content.IE5\EG3CLI4Q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44824"/>
            <a:ext cx="424847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67416" y="367276"/>
            <a:ext cx="3993144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Jahoda je červená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948264" y="1268760"/>
            <a:ext cx="1440160" cy="151216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46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050" name="Picture 2" descr="E:\Documents and Settings\Luboš\Local Settings\Temporary Internet Files\Content.IE5\EG3CLI4Q\MC900193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650556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83995" y="495233"/>
            <a:ext cx="3800849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Švestka je modrá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948264" y="1268760"/>
            <a:ext cx="1440160" cy="151216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04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771800" y="332656"/>
            <a:ext cx="3177473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Banán je žlutý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E:\Documents and Settings\Luboš\Local Settings\Temporary Internet Files\Content.IE5\KFZBUAGW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3892" y="1412776"/>
            <a:ext cx="4972000" cy="4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948264" y="1268760"/>
            <a:ext cx="1440160" cy="151216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49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00132" y="200834"/>
            <a:ext cx="3710055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Okurka je zelená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948264" y="1268760"/>
            <a:ext cx="1440160" cy="151216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4098" name="Picture 2" descr="E:\Documents and Settings\Luboš\Local Settings\Temporary Internet Files\Content.IE5\LDZUSQLA\MC900215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783" y="2132856"/>
            <a:ext cx="5887071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93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2" descr="E:\Documents and Settings\Luboš\Local Settings\Temporary Internet Files\Content.IE5\EG3CLI4Q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Přiřaď správnou barvu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742388" y="3933056"/>
            <a:ext cx="1069972" cy="10441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800175" y="2331817"/>
            <a:ext cx="954397" cy="993719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386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2" descr="E:\Documents and Settings\Luboš\Local Settings\Temporary Internet Files\Content.IE5\EG3CLI4Q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252454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6733709" y="1844218"/>
            <a:ext cx="954397" cy="993719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718729" y="3284984"/>
            <a:ext cx="954397" cy="93610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Přiřaď správnou barvu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689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Přiřaď správnou barvu</a:t>
            </a:r>
            <a:endParaRPr lang="cs-CZ" sz="4000" b="1" dirty="0">
              <a:solidFill>
                <a:srgbClr val="00B0F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KFZBUAGW\MC9004417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2030036" cy="20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742388" y="1844824"/>
            <a:ext cx="1069972" cy="9724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743106" y="3356992"/>
            <a:ext cx="1069972" cy="10441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5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Přiřaď správnou barvu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" name="Picture 2" descr="E:\Documents and Settings\Luboš\Local Settings\Temporary Internet Files\Content.IE5\LDZUSQLA\MC9002151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15" y="1268760"/>
            <a:ext cx="283840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800175" y="3645024"/>
            <a:ext cx="954397" cy="93610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742387" y="2161629"/>
            <a:ext cx="1069972" cy="9724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785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2" descr="E:\Documents and Settings\Luboš\Local Settings\Temporary Internet Files\Content.IE5\EG3CLI4Q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Přiřaď správnou barvu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504397" y="2978950"/>
            <a:ext cx="1069972" cy="10441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504397" y="1556792"/>
            <a:ext cx="954397" cy="993719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562184" y="4384740"/>
            <a:ext cx="954397" cy="93610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91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2" descr="E:\Documents and Settings\Luboš\Local Settings\Temporary Internet Files\Content.IE5\EG3CLI4Q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252454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6710861" y="4550104"/>
            <a:ext cx="954397" cy="993719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651349" y="1772816"/>
            <a:ext cx="954397" cy="93610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Přiřaď správnou barvu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593562" y="3104624"/>
            <a:ext cx="1069972" cy="9724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85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Přiřaď správnou barvu</a:t>
            </a:r>
            <a:endParaRPr lang="cs-CZ" sz="4000" b="1" dirty="0">
              <a:solidFill>
                <a:srgbClr val="00B0F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KFZBUAGW\MC9004417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2030036" cy="20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742388" y="1844824"/>
            <a:ext cx="1069972" cy="9724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743106" y="3356992"/>
            <a:ext cx="1069972" cy="10441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800175" y="4941168"/>
            <a:ext cx="954397" cy="993719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5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Přiřaď správnou barvu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" name="Picture 2" descr="E:\Documents and Settings\Luboš\Local Settings\Temporary Internet Files\Content.IE5\LDZUSQLA\MC9002151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15" y="1268760"/>
            <a:ext cx="283840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800175" y="3645024"/>
            <a:ext cx="954397" cy="93610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742387" y="2161629"/>
            <a:ext cx="1069972" cy="9724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742388" y="5024937"/>
            <a:ext cx="1069972" cy="10441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111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Přiřaď správnou barvu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EG3CLI4Q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742388" y="3933056"/>
            <a:ext cx="1069972" cy="10441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760098" y="1231885"/>
            <a:ext cx="954397" cy="993719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742388" y="2606961"/>
            <a:ext cx="1069972" cy="9724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732239" y="5272627"/>
            <a:ext cx="954397" cy="93610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83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Přiřaď správnou barvu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Picture 2" descr="E:\Documents and Settings\Luboš\Local Settings\Temporary Internet Files\Content.IE5\EG3CLI4Q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252454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742388" y="3933056"/>
            <a:ext cx="1069972" cy="10441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760098" y="1231885"/>
            <a:ext cx="954397" cy="993719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742388" y="2606961"/>
            <a:ext cx="1069972" cy="9724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732239" y="5272627"/>
            <a:ext cx="954397" cy="93610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11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Přiřaď správnou barvu</a:t>
            </a:r>
            <a:endParaRPr lang="cs-CZ" sz="4000" b="1" dirty="0">
              <a:solidFill>
                <a:srgbClr val="00B0F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KFZBUAGW\MC9004417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2030036" cy="20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742388" y="3933056"/>
            <a:ext cx="1069972" cy="10441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760098" y="1231885"/>
            <a:ext cx="954397" cy="993719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742388" y="2606961"/>
            <a:ext cx="1069972" cy="9724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732239" y="5272627"/>
            <a:ext cx="954397" cy="93610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62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051720" y="128826"/>
            <a:ext cx="49298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Přiřaď správnou barvu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" name="Picture 2" descr="E:\Documents and Settings\Luboš\Local Settings\Temporary Internet Files\Content.IE5\LDZUSQLA\MC9002151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15" y="1268760"/>
            <a:ext cx="283840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742388" y="3933056"/>
            <a:ext cx="1069972" cy="104411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760098" y="1231885"/>
            <a:ext cx="954397" cy="993719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742388" y="2606961"/>
            <a:ext cx="1069972" cy="9724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800175" y="5272627"/>
            <a:ext cx="954397" cy="93610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06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58516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196</Words>
  <Application>Microsoft Office PowerPoint</Application>
  <PresentationFormat>Předvádění na obrazovce (4:3)</PresentationFormat>
  <Paragraphs>42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Přiřaď předmět k barevnému terči VY_32_INOVACE_4C_15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Přiřaď předmět k barevnému terči VY_32_INOVACE_4C_15 Číslo projektu: CZ.1.07/1.5.00/34.1056</dc:title>
  <dc:creator>Lubos</dc:creator>
  <cp:lastModifiedBy>uzivatel</cp:lastModifiedBy>
  <cp:revision>3</cp:revision>
  <dcterms:created xsi:type="dcterms:W3CDTF">2012-04-14T16:49:12Z</dcterms:created>
  <dcterms:modified xsi:type="dcterms:W3CDTF">2013-01-24T19:23:41Z</dcterms:modified>
</cp:coreProperties>
</file>