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25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535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275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173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251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209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964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00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741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86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799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11F77-9049-4B6B-B60F-ED10F6C2865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80448-448A-4ACD-82D7-AF63FC91D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7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Barevné řady - diferenciace</a:t>
            </a:r>
            <a:br>
              <a:rPr lang="cs-CZ" sz="4000" dirty="0" smtClean="0"/>
            </a:br>
            <a:r>
              <a:rPr lang="cs-CZ" sz="4000" dirty="0" smtClean="0"/>
              <a:t>VY_32_INOVACE_4C_16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40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3</a:t>
            </a:r>
          </a:p>
          <a:p>
            <a:r>
              <a:rPr lang="cs-CZ" dirty="0" smtClean="0"/>
              <a:t>Smyslová výchova</a:t>
            </a:r>
          </a:p>
          <a:p>
            <a:r>
              <a:rPr lang="cs-CZ" sz="2600" dirty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7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179887"/>
              </p:ext>
            </p:extLst>
          </p:nvPr>
        </p:nvGraphicFramePr>
        <p:xfrm>
          <a:off x="251448" y="548680"/>
          <a:ext cx="8641103" cy="48928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80095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600" dirty="0" smtClean="0"/>
                        <a:t>Učební materiál je určen k procvičování základních barev a jejich rozpoznání v</a:t>
                      </a:r>
                      <a:r>
                        <a:rPr lang="cs-CZ" sz="1600" baseline="0" dirty="0" smtClean="0"/>
                        <a:t> řadě s jinými barvami. Na úvod se žáci seznámí s barvami. Následně určují, která barva do předložené řady nepatří.  Správný výběr doprovází zvukový efekt.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r>
                        <a:rPr lang="cs-CZ" sz="1600" baseline="0" dirty="0" smtClean="0"/>
                        <a:t>Období vytvoření materiálu</a:t>
                      </a:r>
                      <a:endParaRPr lang="cs-CZ" sz="16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Reindl</a:t>
                      </a:r>
                    </a:p>
                    <a:p>
                      <a:r>
                        <a:rPr lang="cs-CZ" sz="1600" baseline="0" dirty="0" smtClean="0"/>
                        <a:t>Duben  2012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Speciální</a:t>
                      </a:r>
                      <a:r>
                        <a:rPr lang="cs-CZ" sz="1600" baseline="0" dirty="0" smtClean="0"/>
                        <a:t> vzdělávací potřeby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Mentální retardace,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smtClean="0"/>
                        <a:t>Poruchy </a:t>
                      </a:r>
                      <a:r>
                        <a:rPr lang="cs-CZ" sz="1600" baseline="0" smtClean="0"/>
                        <a:t>autistického spektra,  </a:t>
                      </a:r>
                      <a:r>
                        <a:rPr lang="cs-CZ" sz="1600" baseline="0" dirty="0" smtClean="0"/>
                        <a:t>ADHD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Vzdělávací obor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Smyslová  výchova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</a:t>
                      </a:r>
                      <a:r>
                        <a:rPr lang="cs-CZ" sz="1600" baseline="0" dirty="0" smtClean="0"/>
                        <a:t> učebního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DUM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Inovace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Díky novému</a:t>
                      </a:r>
                      <a:r>
                        <a:rPr lang="cs-CZ" sz="1600" baseline="0" dirty="0" smtClean="0"/>
                        <a:t> softwaru je možné využívat rozšířených </a:t>
                      </a:r>
                      <a:r>
                        <a:rPr lang="cs-CZ" sz="1600" baseline="0" smtClean="0"/>
                        <a:t>funkcí prezentace.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</a:t>
                      </a:r>
                      <a:r>
                        <a:rPr lang="cs-CZ" sz="1600" baseline="0" dirty="0" smtClean="0"/>
                        <a:t>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Žák</a:t>
                      </a:r>
                      <a:r>
                        <a:rPr lang="cs-CZ" sz="1600" baseline="0" dirty="0" smtClean="0"/>
                        <a:t> – se souběžným postižením více vadami / </a:t>
                      </a:r>
                      <a:r>
                        <a:rPr kumimoji="0" lang="cs-CZ" sz="16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vzdělávání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Základní škola speciální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Typická</a:t>
                      </a:r>
                      <a:r>
                        <a:rPr lang="cs-CZ" sz="1600" baseline="0" dirty="0" smtClean="0"/>
                        <a:t> věková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</a:t>
                      </a:r>
                      <a:r>
                        <a:rPr lang="cs-CZ" sz="1600" baseline="0" dirty="0" smtClean="0"/>
                        <a:t> – 10. ročník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5958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372200" y="266745"/>
            <a:ext cx="21901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ČERVENÁ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1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372200" y="266745"/>
            <a:ext cx="19030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MODRÁ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754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372200" y="266745"/>
            <a:ext cx="14927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ŽLUTÁ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36416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372200" y="266745"/>
            <a:ext cx="17956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ZELENÁ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725210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372200" y="266745"/>
            <a:ext cx="1643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ČERNÁ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77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Která barva do řady nepatří?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547664" y="2475321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91880" y="2503124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364088" y="2475321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12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835696" y="2408880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580112" y="2430244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635896" y="2420888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364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940152" y="2482897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871769" y="2482897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35696" y="2490473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543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940152" y="2475321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835696" y="2439979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869271" y="2475321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58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635896" y="2475321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619672" y="2430320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796136" y="2430320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88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Která barva do řady nepatří?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39552" y="2420888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503617" y="2475321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427984" y="2503124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444208" y="2475321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82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39552" y="2420888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503617" y="2475321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516216" y="2420888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27984" y="2455699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60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4572000" y="2475321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503617" y="2475321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2482897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67544" y="2482897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505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4572000" y="2475321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67544" y="2439979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2482897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01119" y="2475321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25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4572000" y="2475321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67544" y="2439979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555776" y="2430320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732240" y="2430320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18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Která barva do řady nepatří?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39552" y="2420888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503617" y="2475321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588224" y="2506721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572000" y="2438125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37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39552" y="2420888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572000" y="2420888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516216" y="2420888"/>
            <a:ext cx="1584176" cy="1440160"/>
          </a:xfrm>
          <a:prstGeom prst="ellipse">
            <a:avLst/>
          </a:prstGeom>
          <a:solidFill>
            <a:srgbClr val="00B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55776" y="2418842"/>
            <a:ext cx="1584176" cy="1440160"/>
          </a:xfrm>
          <a:prstGeom prst="ellipse">
            <a:avLst/>
          </a:prstGeom>
          <a:solidFill>
            <a:srgbClr val="7030A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90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4572000" y="2475321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503617" y="2475321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2482897"/>
            <a:ext cx="1584176" cy="1440160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67544" y="2482897"/>
            <a:ext cx="1584176" cy="1440160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81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27384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4572000" y="2475321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67544" y="2439979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2482897"/>
            <a:ext cx="1584176" cy="1440160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01119" y="2475321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401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188640"/>
            <a:ext cx="6250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barva do řady nepatří?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732240" y="2425432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67544" y="2439979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555776" y="2430320"/>
            <a:ext cx="1584176" cy="1440160"/>
          </a:xfrm>
          <a:prstGeom prst="ellipse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745047" y="2439979"/>
            <a:ext cx="1584176" cy="1440160"/>
          </a:xfrm>
          <a:prstGeom prst="ellipse">
            <a:avLst/>
          </a:prstGeom>
          <a:solidFill>
            <a:srgbClr val="0070C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052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224</Words>
  <Application>Microsoft Office PowerPoint</Application>
  <PresentationFormat>Předvádění na obrazovce (4:3)</PresentationFormat>
  <Paragraphs>44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Barevné řady - diferenciace VY_32_INOVACE_4C_16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Barevné řady - diferenciace VY_32_INOVACE_4C_16 Číslo projektu: CZ.1.07/1.5.00/34.1056</dc:title>
  <dc:creator>Lubos</dc:creator>
  <cp:lastModifiedBy>uzivatel</cp:lastModifiedBy>
  <cp:revision>4</cp:revision>
  <dcterms:created xsi:type="dcterms:W3CDTF">2012-04-21T18:51:16Z</dcterms:created>
  <dcterms:modified xsi:type="dcterms:W3CDTF">2013-01-25T14:15:18Z</dcterms:modified>
</cp:coreProperties>
</file>