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F3F90-FB5E-46F4-BE01-EA30B3AE2C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B494B-1C9F-44D5-AF98-E1DFDE521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7060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F3F90-FB5E-46F4-BE01-EA30B3AE2C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B494B-1C9F-44D5-AF98-E1DFDE521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160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F3F90-FB5E-46F4-BE01-EA30B3AE2C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B494B-1C9F-44D5-AF98-E1DFDE521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489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F3F90-FB5E-46F4-BE01-EA30B3AE2C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B494B-1C9F-44D5-AF98-E1DFDE521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477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F3F90-FB5E-46F4-BE01-EA30B3AE2C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B494B-1C9F-44D5-AF98-E1DFDE521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717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F3F90-FB5E-46F4-BE01-EA30B3AE2C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B494B-1C9F-44D5-AF98-E1DFDE521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428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F3F90-FB5E-46F4-BE01-EA30B3AE2C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B494B-1C9F-44D5-AF98-E1DFDE521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056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F3F90-FB5E-46F4-BE01-EA30B3AE2C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B494B-1C9F-44D5-AF98-E1DFDE521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853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F3F90-FB5E-46F4-BE01-EA30B3AE2C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B494B-1C9F-44D5-AF98-E1DFDE521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277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F3F90-FB5E-46F4-BE01-EA30B3AE2C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B494B-1C9F-44D5-AF98-E1DFDE521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125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F3F90-FB5E-46F4-BE01-EA30B3AE2C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B494B-1C9F-44D5-AF98-E1DFDE521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3065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0F3F90-FB5E-46F4-BE01-EA30B3AE2CB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3B494B-1C9F-44D5-AF98-E1DFDE521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549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lIns="82296" tIns="41148" rIns="82296" bIns="41148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Rozpoznávání tvarů v dopravních značkách</a:t>
            </a:r>
            <a:br>
              <a:rPr lang="cs-CZ" sz="4000" dirty="0" smtClean="0"/>
            </a:br>
            <a:r>
              <a:rPr lang="cs-CZ" sz="4000" dirty="0" smtClean="0"/>
              <a:t>VY_32_INOVACE_4C_17</a:t>
            </a:r>
            <a:br>
              <a:rPr lang="cs-CZ" sz="4000" dirty="0" smtClean="0"/>
            </a:br>
            <a:r>
              <a:rPr lang="cs-CZ" sz="2800" dirty="0" smtClean="0">
                <a:solidFill>
                  <a:prstClr val="black"/>
                </a:solidFill>
              </a:rPr>
              <a:t>Číslo </a:t>
            </a:r>
            <a:r>
              <a:rPr lang="cs-CZ" sz="2800" dirty="0">
                <a:solidFill>
                  <a:prstClr val="black"/>
                </a:solidFill>
              </a:rPr>
              <a:t>projektu</a:t>
            </a:r>
            <a:r>
              <a:rPr lang="cs-CZ" sz="2800">
                <a:solidFill>
                  <a:prstClr val="black"/>
                </a:solidFill>
              </a:rPr>
              <a:t>: </a:t>
            </a:r>
            <a:r>
              <a:rPr lang="cs-CZ" sz="2400"/>
              <a:t>CZ.1.07/1.4.00/21.1101</a:t>
            </a:r>
            <a:endParaRPr lang="cs-CZ" dirty="0"/>
          </a:p>
        </p:txBody>
      </p:sp>
      <p:sp>
        <p:nvSpPr>
          <p:cNvPr id="6" name="Podnadpis 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82296" tIns="41148" rIns="82296" bIns="41148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3</a:t>
            </a:r>
          </a:p>
          <a:p>
            <a:r>
              <a:rPr lang="cs-CZ" dirty="0" smtClean="0"/>
              <a:t>Smyslová výchova</a:t>
            </a:r>
          </a:p>
          <a:p>
            <a:r>
              <a:rPr lang="cs-CZ" sz="2600" dirty="0"/>
              <a:t>Mateřská škola, Základní škola a Praktická škola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655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4734167"/>
              </p:ext>
            </p:extLst>
          </p:nvPr>
        </p:nvGraphicFramePr>
        <p:xfrm>
          <a:off x="251448" y="764704"/>
          <a:ext cx="8641103" cy="489287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72894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Anotace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600" dirty="0" smtClean="0"/>
                        <a:t>Učební materiál slouží k procvičování základních tvarů a jejich</a:t>
                      </a:r>
                      <a:r>
                        <a:rPr lang="cs-CZ" sz="1600" baseline="0" dirty="0" smtClean="0"/>
                        <a:t> praktické využití u dopravního značení. Žáci si prohlédnou tvar a dle něj i příslušnou značku.  Poté mají za úkol vybrat k předložené dopravní značce správný tvar.  Výběr je doprovázen </a:t>
                      </a:r>
                      <a:r>
                        <a:rPr lang="cs-CZ" sz="1600" baseline="0" smtClean="0"/>
                        <a:t>zvukovými efekty.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70798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r>
                        <a:rPr lang="cs-CZ" sz="1600" baseline="0" dirty="0" smtClean="0"/>
                        <a:t> </a:t>
                      </a:r>
                    </a:p>
                    <a:p>
                      <a:r>
                        <a:rPr lang="cs-CZ" sz="1600" baseline="0" dirty="0" smtClean="0"/>
                        <a:t>Období vytvoření materiálu</a:t>
                      </a:r>
                      <a:endParaRPr lang="cs-CZ" sz="20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Jan Reindl</a:t>
                      </a:r>
                    </a:p>
                    <a:p>
                      <a:r>
                        <a:rPr lang="cs-CZ" sz="1600" baseline="0" smtClean="0"/>
                        <a:t>Září 2012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Speciální</a:t>
                      </a:r>
                      <a:r>
                        <a:rPr lang="cs-CZ" sz="1600" baseline="0" dirty="0" smtClean="0"/>
                        <a:t> vzdělávací potřeby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Mentální retardace,</a:t>
                      </a:r>
                      <a:r>
                        <a:rPr lang="cs-CZ" sz="1600" baseline="0" smtClean="0"/>
                        <a:t> </a:t>
                      </a:r>
                      <a:r>
                        <a:rPr lang="cs-CZ" sz="1600" baseline="0" dirty="0" smtClean="0"/>
                        <a:t>Poruchy </a:t>
                      </a:r>
                      <a:r>
                        <a:rPr lang="cs-CZ" sz="1600" baseline="0" smtClean="0"/>
                        <a:t>autistického spektra,  </a:t>
                      </a:r>
                      <a:r>
                        <a:rPr lang="cs-CZ" sz="1600" baseline="0" dirty="0" smtClean="0"/>
                        <a:t>ADHD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1222">
                <a:tc>
                  <a:txBody>
                    <a:bodyPr/>
                    <a:lstStyle/>
                    <a:p>
                      <a:r>
                        <a:rPr lang="cs-CZ" sz="1600" baseline="0" dirty="0" smtClean="0"/>
                        <a:t>Vzdělávací obor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Smyslová  výchova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Druh</a:t>
                      </a:r>
                      <a:r>
                        <a:rPr lang="cs-CZ" sz="1600" baseline="0" dirty="0" smtClean="0"/>
                        <a:t> učebního materiálu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</a:t>
                      </a:r>
                      <a:r>
                        <a:rPr lang="cs-CZ" sz="1600" baseline="0" dirty="0" smtClean="0"/>
                        <a:t> DUM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Inovace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Díky novému</a:t>
                      </a:r>
                      <a:r>
                        <a:rPr lang="cs-CZ" sz="1600" baseline="0" dirty="0" smtClean="0"/>
                        <a:t> softwaru je možné využívat rozšířených </a:t>
                      </a:r>
                      <a:r>
                        <a:rPr lang="cs-CZ" sz="1600" baseline="0" smtClean="0"/>
                        <a:t>funkcí prezentace.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Cílová</a:t>
                      </a:r>
                      <a:r>
                        <a:rPr lang="cs-CZ" sz="1600" baseline="0" dirty="0" smtClean="0"/>
                        <a:t> skupina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Žák</a:t>
                      </a:r>
                      <a:r>
                        <a:rPr lang="cs-CZ" sz="1600" baseline="0" dirty="0" smtClean="0"/>
                        <a:t> – se souběžným postižením více vadami / </a:t>
                      </a:r>
                      <a:r>
                        <a:rPr kumimoji="0" lang="cs-CZ" sz="16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 těžkým mentálním postižením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Stupeň a typ vzdělávání</a:t>
                      </a:r>
                      <a:r>
                        <a:rPr lang="cs-CZ" sz="1600" baseline="0" dirty="0" smtClean="0"/>
                        <a:t>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Základní škola speciální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Typická</a:t>
                      </a:r>
                      <a:r>
                        <a:rPr lang="cs-CZ" sz="1600" baseline="0" dirty="0" smtClean="0"/>
                        <a:t> věková skupina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1.</a:t>
                      </a:r>
                      <a:r>
                        <a:rPr lang="cs-CZ" sz="1600" baseline="0" dirty="0" smtClean="0"/>
                        <a:t> – 10. ročník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153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1026" name="Picture 2" descr="E:\Documents and Settings\Luboš\Local Settings\Temporary Internet Files\Content.IE5\LDZUSQLA\MC9003463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692" y="948538"/>
            <a:ext cx="180202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835696" y="2728586"/>
            <a:ext cx="144016" cy="31486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5580112" y="2348880"/>
            <a:ext cx="2088232" cy="208823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74876" y="6021288"/>
            <a:ext cx="28656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Zákaz vjezdu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556745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2050" name="Picture 2" descr="E:\Documents and Settings\Luboš\Local Settings\Temporary Internet Files\Content.IE5\R9IF0HI7\MC9003463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8680"/>
            <a:ext cx="2451094" cy="196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019885" y="2510504"/>
            <a:ext cx="142605" cy="3222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6536" y="5733256"/>
            <a:ext cx="43875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Dej přednost v jízdě</a:t>
            </a:r>
            <a:endParaRPr lang="cs-CZ" sz="4000" b="1" dirty="0"/>
          </a:p>
        </p:txBody>
      </p:sp>
      <p:sp>
        <p:nvSpPr>
          <p:cNvPr id="4" name="Rovnoramenný trojúhelník 3"/>
          <p:cNvSpPr/>
          <p:nvPr/>
        </p:nvSpPr>
        <p:spPr>
          <a:xfrm rot="10800000">
            <a:off x="5508104" y="1772816"/>
            <a:ext cx="2376264" cy="2160240"/>
          </a:xfrm>
          <a:prstGeom prst="triangl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77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3074" name="Picture 2" descr="E:\Documents and Settings\Luboš\Local Settings\Temporary Internet Files\Content.IE5\R9IF0HI7\MC9004112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980728"/>
            <a:ext cx="1857050" cy="1794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362498" y="2757714"/>
            <a:ext cx="208445" cy="28142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237858" y="5733256"/>
            <a:ext cx="24577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Slepá ulice</a:t>
            </a: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5508104" y="2276872"/>
            <a:ext cx="2016224" cy="20162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426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195736" y="2831200"/>
            <a:ext cx="139833" cy="2878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E:\Documents and Settings\Luboš\Local Settings\Temporary Internet Files\Content.IE5\R9IF0HI7\MC9004114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698" y="692696"/>
            <a:ext cx="2439907" cy="2299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5883369"/>
            <a:ext cx="29746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Hlavní silnice</a:t>
            </a:r>
            <a:endParaRPr lang="cs-CZ" sz="4000" b="1" dirty="0"/>
          </a:p>
        </p:txBody>
      </p:sp>
      <p:sp>
        <p:nvSpPr>
          <p:cNvPr id="4" name="Vývojový diagram: rozhodnutí 3"/>
          <p:cNvSpPr/>
          <p:nvPr/>
        </p:nvSpPr>
        <p:spPr>
          <a:xfrm>
            <a:off x="5504692" y="2110054"/>
            <a:ext cx="2307667" cy="2327057"/>
          </a:xfrm>
          <a:prstGeom prst="flowChartDecis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230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11760" y="3071"/>
            <a:ext cx="41704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Vyber správný tvar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3" name="Picture 2" descr="E:\Documents and Settings\Luboš\Local Settings\Temporary Internet Files\Content.IE5\LDZUSQLA\MC9003463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91" y="948538"/>
            <a:ext cx="180202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228184" y="2388698"/>
            <a:ext cx="2088232" cy="208823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851920" y="2636912"/>
            <a:ext cx="2016224" cy="20162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3131840" y="804522"/>
            <a:ext cx="0" cy="615287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7569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11760" y="3071"/>
            <a:ext cx="41704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Vyber správný tvar</a:t>
            </a:r>
            <a:endParaRPr lang="cs-CZ" sz="4000" b="1" dirty="0">
              <a:solidFill>
                <a:srgbClr val="7030A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3131840" y="804522"/>
            <a:ext cx="0" cy="615287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E:\Documents and Settings\Luboš\Local Settings\Temporary Internet Files\Content.IE5\R9IF0HI7\MC9003463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6752"/>
            <a:ext cx="2451094" cy="196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ovnoramenný trojúhelník 5"/>
          <p:cNvSpPr/>
          <p:nvPr/>
        </p:nvSpPr>
        <p:spPr>
          <a:xfrm rot="10800000">
            <a:off x="6300192" y="2348880"/>
            <a:ext cx="2376264" cy="2160240"/>
          </a:xfrm>
          <a:prstGeom prst="triangl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rozhodnutí 7"/>
          <p:cNvSpPr/>
          <p:nvPr/>
        </p:nvSpPr>
        <p:spPr>
          <a:xfrm>
            <a:off x="3977941" y="2348880"/>
            <a:ext cx="2307667" cy="2327057"/>
          </a:xfrm>
          <a:prstGeom prst="flowChartDecis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341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11760" y="3071"/>
            <a:ext cx="41704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Vyber správný tvar</a:t>
            </a:r>
            <a:endParaRPr lang="cs-CZ" sz="4000" b="1" dirty="0">
              <a:solidFill>
                <a:srgbClr val="00B05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3131840" y="804522"/>
            <a:ext cx="0" cy="615287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E:\Documents and Settings\Luboš\Local Settings\Temporary Internet Files\Content.IE5\R9IF0HI7\MC9004112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147" y="1268760"/>
            <a:ext cx="1857050" cy="1794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6444208" y="2165889"/>
            <a:ext cx="2088232" cy="208823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067944" y="2414103"/>
            <a:ext cx="2016224" cy="20162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932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11760" y="3071"/>
            <a:ext cx="41704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Vyber správný tvar</a:t>
            </a:r>
            <a:endParaRPr lang="cs-CZ" sz="4000" b="1" dirty="0">
              <a:solidFill>
                <a:srgbClr val="0070C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3131840" y="804522"/>
            <a:ext cx="0" cy="615287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E:\Documents and Settings\Luboš\Local Settings\Temporary Internet Files\Content.IE5\R9IF0HI7\MC9004114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075" y="1367966"/>
            <a:ext cx="2439907" cy="2299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ovnoramenný trojúhelník 5"/>
          <p:cNvSpPr/>
          <p:nvPr/>
        </p:nvSpPr>
        <p:spPr>
          <a:xfrm rot="10800000">
            <a:off x="6300192" y="2348880"/>
            <a:ext cx="2376264" cy="2160240"/>
          </a:xfrm>
          <a:prstGeom prst="triangl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rozhodnutí 7"/>
          <p:cNvSpPr/>
          <p:nvPr/>
        </p:nvSpPr>
        <p:spPr>
          <a:xfrm>
            <a:off x="3977941" y="2348880"/>
            <a:ext cx="2307667" cy="2327057"/>
          </a:xfrm>
          <a:prstGeom prst="flowChartDecis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324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11760" y="3071"/>
            <a:ext cx="41704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Vyber správný tvar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3" name="Picture 2" descr="E:\Documents and Settings\Luboš\Local Settings\Temporary Internet Files\Content.IE5\LDZUSQLA\MC9003463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91" y="948538"/>
            <a:ext cx="180202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444208" y="804522"/>
            <a:ext cx="2088232" cy="208823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 rot="10800000">
            <a:off x="4896036" y="3429000"/>
            <a:ext cx="2376264" cy="2160240"/>
          </a:xfrm>
          <a:prstGeom prst="triangl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067944" y="1052736"/>
            <a:ext cx="2016224" cy="20162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3131840" y="804522"/>
            <a:ext cx="0" cy="615287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3237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11760" y="3071"/>
            <a:ext cx="41704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Vyber správný tvar</a:t>
            </a:r>
            <a:endParaRPr lang="cs-CZ" sz="4000" b="1" dirty="0">
              <a:solidFill>
                <a:srgbClr val="7030A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3131840" y="804522"/>
            <a:ext cx="0" cy="615287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E:\Documents and Settings\Luboš\Local Settings\Temporary Internet Files\Content.IE5\R9IF0HI7\MC9003463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6752"/>
            <a:ext cx="2451094" cy="196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ovnoramenný trojúhelník 5"/>
          <p:cNvSpPr/>
          <p:nvPr/>
        </p:nvSpPr>
        <p:spPr>
          <a:xfrm rot="10800000">
            <a:off x="6300192" y="3429000"/>
            <a:ext cx="2376264" cy="2160240"/>
          </a:xfrm>
          <a:prstGeom prst="triangl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62040" y="1052736"/>
            <a:ext cx="2016224" cy="20162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rozhodnutí 7"/>
          <p:cNvSpPr/>
          <p:nvPr/>
        </p:nvSpPr>
        <p:spPr>
          <a:xfrm>
            <a:off x="3977941" y="3429000"/>
            <a:ext cx="2307667" cy="2327057"/>
          </a:xfrm>
          <a:prstGeom prst="flowChartDecis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349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11760" y="3071"/>
            <a:ext cx="41704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Vyber správný tvar</a:t>
            </a:r>
            <a:endParaRPr lang="cs-CZ" sz="4000" b="1" dirty="0">
              <a:solidFill>
                <a:srgbClr val="00B05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3131840" y="804522"/>
            <a:ext cx="0" cy="615287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E:\Documents and Settings\Luboš\Local Settings\Temporary Internet Files\Content.IE5\R9IF0HI7\MC9004112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147" y="1268760"/>
            <a:ext cx="1857050" cy="1794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6444208" y="804522"/>
            <a:ext cx="2088232" cy="208823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067944" y="1052736"/>
            <a:ext cx="2016224" cy="20162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rozhodnutí 7"/>
          <p:cNvSpPr/>
          <p:nvPr/>
        </p:nvSpPr>
        <p:spPr>
          <a:xfrm>
            <a:off x="4930334" y="3429000"/>
            <a:ext cx="2307667" cy="2327057"/>
          </a:xfrm>
          <a:prstGeom prst="flowChartDecis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498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11760" y="3071"/>
            <a:ext cx="41704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Vyber správný tvar</a:t>
            </a:r>
            <a:endParaRPr lang="cs-CZ" sz="4000" b="1" dirty="0">
              <a:solidFill>
                <a:srgbClr val="0070C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3131840" y="804522"/>
            <a:ext cx="0" cy="615287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E:\Documents and Settings\Luboš\Local Settings\Temporary Internet Files\Content.IE5\R9IF0HI7\MC9004114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075" y="1367966"/>
            <a:ext cx="2439907" cy="2299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4932040" y="822894"/>
            <a:ext cx="2088232" cy="208823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10800000">
            <a:off x="6300192" y="3429000"/>
            <a:ext cx="2376264" cy="2160240"/>
          </a:xfrm>
          <a:prstGeom prst="triangl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rozhodnutí 7"/>
          <p:cNvSpPr/>
          <p:nvPr/>
        </p:nvSpPr>
        <p:spPr>
          <a:xfrm>
            <a:off x="3977941" y="3429000"/>
            <a:ext cx="2307667" cy="2327057"/>
          </a:xfrm>
          <a:prstGeom prst="flowChartDecis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584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11760" y="3071"/>
            <a:ext cx="41704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Vyber správný tvar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3" name="Picture 2" descr="E:\Documents and Settings\Luboš\Local Settings\Temporary Internet Files\Content.IE5\LDZUSQLA\MC9003463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91" y="948538"/>
            <a:ext cx="180202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444208" y="804522"/>
            <a:ext cx="2088232" cy="208823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 rot="10800000">
            <a:off x="6300192" y="3429000"/>
            <a:ext cx="2376264" cy="2160240"/>
          </a:xfrm>
          <a:prstGeom prst="triangl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067944" y="1052736"/>
            <a:ext cx="2016224" cy="20162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rozhodnutí 6"/>
          <p:cNvSpPr/>
          <p:nvPr/>
        </p:nvSpPr>
        <p:spPr>
          <a:xfrm>
            <a:off x="3977941" y="3429000"/>
            <a:ext cx="2307667" cy="2327057"/>
          </a:xfrm>
          <a:prstGeom prst="flowChartDecis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3131840" y="804522"/>
            <a:ext cx="0" cy="615287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392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11760" y="3071"/>
            <a:ext cx="41704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Vyber správný tvar</a:t>
            </a:r>
            <a:endParaRPr lang="cs-CZ" sz="4000" b="1" dirty="0">
              <a:solidFill>
                <a:srgbClr val="7030A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3131840" y="804522"/>
            <a:ext cx="0" cy="615287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E:\Documents and Settings\Luboš\Local Settings\Temporary Internet Files\Content.IE5\R9IF0HI7\MC9003463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6752"/>
            <a:ext cx="2451094" cy="196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6444208" y="804522"/>
            <a:ext cx="2088232" cy="208823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10800000">
            <a:off x="6300192" y="3429000"/>
            <a:ext cx="2376264" cy="2160240"/>
          </a:xfrm>
          <a:prstGeom prst="triangl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067944" y="1052736"/>
            <a:ext cx="2016224" cy="20162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rozhodnutí 7"/>
          <p:cNvSpPr/>
          <p:nvPr/>
        </p:nvSpPr>
        <p:spPr>
          <a:xfrm>
            <a:off x="3977941" y="3429000"/>
            <a:ext cx="2307667" cy="2327057"/>
          </a:xfrm>
          <a:prstGeom prst="flowChartDecis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684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11760" y="3071"/>
            <a:ext cx="41704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Vyber správný tvar</a:t>
            </a:r>
            <a:endParaRPr lang="cs-CZ" sz="4000" b="1" dirty="0">
              <a:solidFill>
                <a:srgbClr val="00B05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3131840" y="804522"/>
            <a:ext cx="0" cy="615287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E:\Documents and Settings\Luboš\Local Settings\Temporary Internet Files\Content.IE5\R9IF0HI7\MC9004112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147" y="1268760"/>
            <a:ext cx="1857050" cy="1794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6444208" y="804522"/>
            <a:ext cx="2088232" cy="208823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10800000">
            <a:off x="6300192" y="3429000"/>
            <a:ext cx="2376264" cy="2160240"/>
          </a:xfrm>
          <a:prstGeom prst="triangl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067944" y="1052736"/>
            <a:ext cx="2016224" cy="20162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rozhodnutí 7"/>
          <p:cNvSpPr/>
          <p:nvPr/>
        </p:nvSpPr>
        <p:spPr>
          <a:xfrm>
            <a:off x="3977941" y="3429000"/>
            <a:ext cx="2307667" cy="2327057"/>
          </a:xfrm>
          <a:prstGeom prst="flowChartDecis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483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11760" y="3071"/>
            <a:ext cx="41704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Vyber správný tvar</a:t>
            </a:r>
            <a:endParaRPr lang="cs-CZ" sz="4000" b="1" dirty="0">
              <a:solidFill>
                <a:srgbClr val="0070C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3131840" y="804522"/>
            <a:ext cx="0" cy="615287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E:\Documents and Settings\Luboš\Local Settings\Temporary Internet Files\Content.IE5\R9IF0HI7\MC9004114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075" y="1367966"/>
            <a:ext cx="2439907" cy="2299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6444208" y="804522"/>
            <a:ext cx="2088232" cy="208823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10800000">
            <a:off x="6300192" y="3429000"/>
            <a:ext cx="2376264" cy="2160240"/>
          </a:xfrm>
          <a:prstGeom prst="triangl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067944" y="1052736"/>
            <a:ext cx="2016224" cy="20162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rozhodnutí 7"/>
          <p:cNvSpPr/>
          <p:nvPr/>
        </p:nvSpPr>
        <p:spPr>
          <a:xfrm>
            <a:off x="3977941" y="3429000"/>
            <a:ext cx="2307667" cy="2327057"/>
          </a:xfrm>
          <a:prstGeom prst="flowChartDecis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38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000" dirty="0" smtClean="0"/>
              <a:t>Microsoft Office - Klipart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36920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Použité zdroje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17500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185</Words>
  <Application>Microsoft Office PowerPoint</Application>
  <PresentationFormat>Předvádění na obrazovce (4:3)</PresentationFormat>
  <Paragraphs>42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Rozpoznávání tvarů v dopravních značkách VY_32_INOVACE_4C_17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Rozpoznávání tvarů v dopravních značkách VY_32_INOVACE_4C_17 Číslo projektu: CZ.1.07/1.5.00/34.1056</dc:title>
  <dc:creator>Lubos</dc:creator>
  <cp:lastModifiedBy>uzivatel</cp:lastModifiedBy>
  <cp:revision>4</cp:revision>
  <dcterms:created xsi:type="dcterms:W3CDTF">2012-09-16T19:16:50Z</dcterms:created>
  <dcterms:modified xsi:type="dcterms:W3CDTF">2013-01-25T14:15:36Z</dcterms:modified>
</cp:coreProperties>
</file>