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667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32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607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653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96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867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846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8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981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40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391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440D5-CC77-4261-A015-48236239776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4B3B6-5864-4F24-9451-324E214B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776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Dvoubarevné karty - přiřazování</a:t>
            </a:r>
            <a:br>
              <a:rPr lang="cs-CZ" sz="4000" dirty="0" smtClean="0"/>
            </a:br>
            <a:r>
              <a:rPr lang="cs-CZ" sz="4000" dirty="0" smtClean="0"/>
              <a:t>VY_32_INOVACE_4C_18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56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188898"/>
              </p:ext>
            </p:extLst>
          </p:nvPr>
        </p:nvGraphicFramePr>
        <p:xfrm>
          <a:off x="251376" y="467803"/>
          <a:ext cx="8641103" cy="48928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01698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Tento učební materiál</a:t>
                      </a:r>
                      <a:r>
                        <a:rPr lang="cs-CZ" sz="1600" baseline="0" dirty="0" smtClean="0"/>
                        <a:t> je určen k procvičování barev.  Na úvod se žáci seznámí s předloženými barvami, které jsou namíchané v kombinaci po dvou.  Následně vybírají správnou kombinaci ke kombinaci předložené. Výběr se stále stupňuje a u všech snímku je doprovázen </a:t>
                      </a:r>
                      <a:r>
                        <a:rPr lang="cs-CZ" sz="1600" baseline="0" smtClean="0"/>
                        <a:t>zvukovými efekty.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vytvoření materiálu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</a:p>
                    <a:p>
                      <a:r>
                        <a:rPr lang="cs-CZ" sz="1600" baseline="0" smtClean="0"/>
                        <a:t>Září  </a:t>
                      </a:r>
                      <a:r>
                        <a:rPr lang="cs-CZ" sz="1600" baseline="0" dirty="0" smtClean="0"/>
                        <a:t>2011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911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2282969"/>
            <a:ext cx="1944216" cy="129614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3579113"/>
            <a:ext cx="1944216" cy="12961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4008" y="2282969"/>
            <a:ext cx="1944216" cy="12961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3579113"/>
            <a:ext cx="1944216" cy="1296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488884" y="2591342"/>
            <a:ext cx="1795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ZELENÁ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73023" y="3873242"/>
            <a:ext cx="21901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ČERVENÁ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3873242"/>
            <a:ext cx="11352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BÍLÁ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2577098"/>
            <a:ext cx="1643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ČERNÁ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692696"/>
            <a:ext cx="3685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Pozoruj barvičky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15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3528" y="2058199"/>
            <a:ext cx="1944216" cy="129614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3354343"/>
            <a:ext cx="1944216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422868" y="2058199"/>
            <a:ext cx="1944216" cy="129614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22868" y="3354343"/>
            <a:ext cx="1944216" cy="129614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52301" y="2352328"/>
            <a:ext cx="19030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MODRÁ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648472"/>
            <a:ext cx="1492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ŽLUTÁ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7084" y="2352328"/>
            <a:ext cx="26305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ORANŽOVÁ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67084" y="3677186"/>
            <a:ext cx="19990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FIALOVÁ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692696"/>
            <a:ext cx="3685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Pozoruj barvičky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67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2282969"/>
            <a:ext cx="1944216" cy="129614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3579113"/>
            <a:ext cx="1944216" cy="12961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Vyber správnou kombinaci barev</a:t>
            </a:r>
            <a:endParaRPr lang="cs-CZ" sz="4000" b="1" dirty="0">
              <a:solidFill>
                <a:srgbClr val="C0000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6643299" y="2282969"/>
            <a:ext cx="1944216" cy="2592288"/>
            <a:chOff x="6643299" y="3789040"/>
            <a:chExt cx="1944216" cy="2592288"/>
          </a:xfrm>
        </p:grpSpPr>
        <p:sp>
          <p:nvSpPr>
            <p:cNvPr id="9" name="Obdélník 8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415203" y="2282969"/>
            <a:ext cx="1944216" cy="2592288"/>
            <a:chOff x="4415203" y="3789040"/>
            <a:chExt cx="1944216" cy="2592288"/>
          </a:xfrm>
        </p:grpSpPr>
        <p:sp>
          <p:nvSpPr>
            <p:cNvPr id="11" name="Obdélník 10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391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Vyber správnou kombinaci barev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132856"/>
            <a:ext cx="1944216" cy="12961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3429000"/>
            <a:ext cx="1944216" cy="1296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4405390" y="2132856"/>
            <a:ext cx="1944216" cy="2592288"/>
            <a:chOff x="4415203" y="911984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50419" y="2139899"/>
            <a:ext cx="1944216" cy="2592288"/>
            <a:chOff x="6660232" y="919027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4551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správnou kombinaci barev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539552" y="2204864"/>
            <a:ext cx="1944216" cy="129614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3501008"/>
            <a:ext cx="1944216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405390" y="2195848"/>
            <a:ext cx="1944216" cy="2592288"/>
            <a:chOff x="6643299" y="3789040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50419" y="2195848"/>
            <a:ext cx="1944216" cy="2592288"/>
            <a:chOff x="4415203" y="911984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9603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83568" y="2276872"/>
            <a:ext cx="1944216" cy="129614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3568" y="3573016"/>
            <a:ext cx="1944216" cy="129614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Vyber správnou kombinaci barev</a:t>
            </a:r>
            <a:endParaRPr lang="cs-CZ" sz="40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15" name="Skupina 14"/>
          <p:cNvGrpSpPr/>
          <p:nvPr/>
        </p:nvGrpSpPr>
        <p:grpSpPr>
          <a:xfrm>
            <a:off x="6804248" y="2298161"/>
            <a:ext cx="1944216" cy="2592288"/>
            <a:chOff x="4415203" y="911984"/>
            <a:chExt cx="1944216" cy="2592288"/>
          </a:xfrm>
        </p:grpSpPr>
        <p:sp>
          <p:nvSpPr>
            <p:cNvPr id="16" name="Obdélník 15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211960" y="2276872"/>
            <a:ext cx="1944216" cy="2592288"/>
            <a:chOff x="6643299" y="3789040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88943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2282969"/>
            <a:ext cx="1944216" cy="129614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3579113"/>
            <a:ext cx="1944216" cy="12961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Vyber správnou kombinaci barev</a:t>
            </a:r>
            <a:endParaRPr lang="cs-CZ" sz="4000" b="1" dirty="0">
              <a:solidFill>
                <a:srgbClr val="C0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610739" y="911984"/>
            <a:ext cx="1944216" cy="2592288"/>
            <a:chOff x="4415203" y="911984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643299" y="3789040"/>
            <a:ext cx="1944216" cy="2592288"/>
            <a:chOff x="6643299" y="3789040"/>
            <a:chExt cx="1944216" cy="2592288"/>
          </a:xfrm>
        </p:grpSpPr>
        <p:sp>
          <p:nvSpPr>
            <p:cNvPr id="9" name="Obdélník 8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415203" y="3789040"/>
            <a:ext cx="1944216" cy="2592288"/>
            <a:chOff x="4415203" y="3789040"/>
            <a:chExt cx="1944216" cy="2592288"/>
          </a:xfrm>
        </p:grpSpPr>
        <p:sp>
          <p:nvSpPr>
            <p:cNvPr id="11" name="Obdélník 10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771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Vyber správnou kombinaci barev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132856"/>
            <a:ext cx="1944216" cy="12961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3429000"/>
            <a:ext cx="1944216" cy="1296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4415203" y="911984"/>
            <a:ext cx="1944216" cy="2592288"/>
            <a:chOff x="4415203" y="911984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508104" y="3789040"/>
            <a:ext cx="1944216" cy="2592288"/>
            <a:chOff x="6643299" y="3789040"/>
            <a:chExt cx="1944216" cy="2592288"/>
          </a:xfrm>
        </p:grpSpPr>
        <p:sp>
          <p:nvSpPr>
            <p:cNvPr id="13" name="Obdélník 12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60232" y="919027"/>
            <a:ext cx="1944216" cy="2592288"/>
            <a:chOff x="6660232" y="919027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59717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správnou kombinaci barev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539552" y="2204864"/>
            <a:ext cx="1944216" cy="129614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3501008"/>
            <a:ext cx="1944216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4415203" y="896526"/>
            <a:ext cx="1944216" cy="2592288"/>
            <a:chOff x="4415203" y="3789040"/>
            <a:chExt cx="1944216" cy="2592288"/>
          </a:xfrm>
        </p:grpSpPr>
        <p:sp>
          <p:nvSpPr>
            <p:cNvPr id="13" name="Obdélník 12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660232" y="919027"/>
            <a:ext cx="1944216" cy="2592288"/>
            <a:chOff x="6660232" y="919027"/>
            <a:chExt cx="1944216" cy="2592288"/>
          </a:xfrm>
        </p:grpSpPr>
        <p:sp>
          <p:nvSpPr>
            <p:cNvPr id="16" name="Obdélník 15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508104" y="3809875"/>
            <a:ext cx="1944216" cy="2592288"/>
            <a:chOff x="4415203" y="911984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4052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83568" y="2276872"/>
            <a:ext cx="1944216" cy="129614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3568" y="3573016"/>
            <a:ext cx="1944216" cy="129614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Vyber správnou kombinaci barev</a:t>
            </a:r>
            <a:endParaRPr lang="cs-CZ" sz="40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5364088" y="3820115"/>
            <a:ext cx="1944216" cy="2592288"/>
            <a:chOff x="4415203" y="3789040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211960" y="932474"/>
            <a:ext cx="1944216" cy="2592288"/>
            <a:chOff x="4415203" y="911984"/>
            <a:chExt cx="1944216" cy="2592288"/>
          </a:xfrm>
        </p:grpSpPr>
        <p:sp>
          <p:nvSpPr>
            <p:cNvPr id="16" name="Obdélník 15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60232" y="896526"/>
            <a:ext cx="1944216" cy="2592288"/>
            <a:chOff x="6643299" y="3789040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1433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2282969"/>
            <a:ext cx="1944216" cy="129614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3579113"/>
            <a:ext cx="1944216" cy="12961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Vyber správnou kombinaci barev</a:t>
            </a:r>
            <a:endParaRPr lang="cs-CZ" sz="4000" b="1" dirty="0">
              <a:solidFill>
                <a:srgbClr val="C0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6660232" y="919027"/>
            <a:ext cx="1944216" cy="2592288"/>
            <a:chOff x="6660232" y="919027"/>
            <a:chExt cx="1944216" cy="2592288"/>
          </a:xfrm>
        </p:grpSpPr>
        <p:sp>
          <p:nvSpPr>
            <p:cNvPr id="5" name="Obdélník 4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415203" y="911984"/>
            <a:ext cx="1944216" cy="2592288"/>
            <a:chOff x="4415203" y="911984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643299" y="3789040"/>
            <a:ext cx="1944216" cy="2592288"/>
            <a:chOff x="6643299" y="3789040"/>
            <a:chExt cx="1944216" cy="2592288"/>
          </a:xfrm>
        </p:grpSpPr>
        <p:sp>
          <p:nvSpPr>
            <p:cNvPr id="9" name="Obdélník 8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415203" y="3789040"/>
            <a:ext cx="1944216" cy="2592288"/>
            <a:chOff x="4415203" y="3789040"/>
            <a:chExt cx="1944216" cy="2592288"/>
          </a:xfrm>
        </p:grpSpPr>
        <p:sp>
          <p:nvSpPr>
            <p:cNvPr id="11" name="Obdélník 10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1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Vyber správnou kombinaci barev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132856"/>
            <a:ext cx="1944216" cy="12961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3429000"/>
            <a:ext cx="1944216" cy="12961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4415203" y="911984"/>
            <a:ext cx="1944216" cy="2592288"/>
            <a:chOff x="4415203" y="911984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643299" y="3789040"/>
            <a:ext cx="1944216" cy="2592288"/>
            <a:chOff x="6643299" y="3789040"/>
            <a:chExt cx="1944216" cy="2592288"/>
          </a:xfrm>
        </p:grpSpPr>
        <p:sp>
          <p:nvSpPr>
            <p:cNvPr id="13" name="Obdélník 12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415203" y="3789040"/>
            <a:ext cx="1944216" cy="2592288"/>
            <a:chOff x="4415203" y="3789040"/>
            <a:chExt cx="1944216" cy="2592288"/>
          </a:xfrm>
        </p:grpSpPr>
        <p:sp>
          <p:nvSpPr>
            <p:cNvPr id="16" name="Obdélník 15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60232" y="919027"/>
            <a:ext cx="1944216" cy="2592288"/>
            <a:chOff x="6660232" y="919027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16705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správnou kombinaci barev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539552" y="2204864"/>
            <a:ext cx="1944216" cy="129614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3501008"/>
            <a:ext cx="1944216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415203" y="3809875"/>
            <a:ext cx="1944216" cy="2592288"/>
            <a:chOff x="6643299" y="3789040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15203" y="896526"/>
            <a:ext cx="1944216" cy="2592288"/>
            <a:chOff x="4415203" y="3789040"/>
            <a:chExt cx="1944216" cy="2592288"/>
          </a:xfrm>
        </p:grpSpPr>
        <p:sp>
          <p:nvSpPr>
            <p:cNvPr id="13" name="Obdélník 12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660232" y="919027"/>
            <a:ext cx="1944216" cy="2592288"/>
            <a:chOff x="6660232" y="919027"/>
            <a:chExt cx="1944216" cy="2592288"/>
          </a:xfrm>
        </p:grpSpPr>
        <p:sp>
          <p:nvSpPr>
            <p:cNvPr id="16" name="Obdélník 15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60232" y="3809875"/>
            <a:ext cx="1944216" cy="2592288"/>
            <a:chOff x="4415203" y="911984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88106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83568" y="2276872"/>
            <a:ext cx="1944216" cy="129614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3568" y="3573016"/>
            <a:ext cx="1944216" cy="129614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8640"/>
            <a:ext cx="7155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Vyber správnou kombinaci barev</a:t>
            </a:r>
            <a:endParaRPr lang="cs-CZ" sz="40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896526"/>
            <a:ext cx="0" cy="59614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6660232" y="3837760"/>
            <a:ext cx="1944216" cy="2592288"/>
            <a:chOff x="4415203" y="3789040"/>
            <a:chExt cx="1944216" cy="2592288"/>
          </a:xfrm>
        </p:grpSpPr>
        <p:sp>
          <p:nvSpPr>
            <p:cNvPr id="10" name="Obdélník 9"/>
            <p:cNvSpPr/>
            <p:nvPr/>
          </p:nvSpPr>
          <p:spPr>
            <a:xfrm>
              <a:off x="4415203" y="3789040"/>
              <a:ext cx="1944216" cy="129614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415203" y="5085184"/>
              <a:ext cx="1944216" cy="129614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211960" y="3877263"/>
            <a:ext cx="1944216" cy="2592288"/>
            <a:chOff x="6660232" y="919027"/>
            <a:chExt cx="1944216" cy="2592288"/>
          </a:xfrm>
        </p:grpSpPr>
        <p:sp>
          <p:nvSpPr>
            <p:cNvPr id="13" name="Obdélník 12"/>
            <p:cNvSpPr/>
            <p:nvPr/>
          </p:nvSpPr>
          <p:spPr>
            <a:xfrm>
              <a:off x="6660232" y="919027"/>
              <a:ext cx="1944216" cy="12961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660232" y="2215171"/>
              <a:ext cx="1944216" cy="129614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211960" y="932474"/>
            <a:ext cx="1944216" cy="2592288"/>
            <a:chOff x="4415203" y="911984"/>
            <a:chExt cx="1944216" cy="2592288"/>
          </a:xfrm>
        </p:grpSpPr>
        <p:sp>
          <p:nvSpPr>
            <p:cNvPr id="16" name="Obdélník 15"/>
            <p:cNvSpPr/>
            <p:nvPr/>
          </p:nvSpPr>
          <p:spPr>
            <a:xfrm>
              <a:off x="4415203" y="911984"/>
              <a:ext cx="1944216" cy="129614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415203" y="2208128"/>
              <a:ext cx="1944216" cy="129614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60232" y="896526"/>
            <a:ext cx="1944216" cy="2592288"/>
            <a:chOff x="6643299" y="3789040"/>
            <a:chExt cx="1944216" cy="2592288"/>
          </a:xfrm>
        </p:grpSpPr>
        <p:sp>
          <p:nvSpPr>
            <p:cNvPr id="7" name="Obdélník 6"/>
            <p:cNvSpPr/>
            <p:nvPr/>
          </p:nvSpPr>
          <p:spPr>
            <a:xfrm>
              <a:off x="6643299" y="3789040"/>
              <a:ext cx="1944216" cy="1296144"/>
            </a:xfrm>
            <a:prstGeom prst="rect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43299" y="5085184"/>
              <a:ext cx="1944216" cy="129614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9760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</Words>
  <Application>Microsoft Office PowerPoint</Application>
  <PresentationFormat>Předvádění na obrazovce (4:3)</PresentationFormat>
  <Paragraphs>46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Dvoubarevné karty - přiřazování VY_32_INOVACE_4C_18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Dvoubarevné karty - přiřazování VY_32_INOVACE_4C_18 Číslo projektu: CZ.1.07/1.5.00/34.1056</dc:title>
  <dc:creator>Lubos</dc:creator>
  <cp:lastModifiedBy>uzivatel</cp:lastModifiedBy>
  <cp:revision>4</cp:revision>
  <dcterms:created xsi:type="dcterms:W3CDTF">2011-09-10T19:54:23Z</dcterms:created>
  <dcterms:modified xsi:type="dcterms:W3CDTF">2013-01-25T14:16:34Z</dcterms:modified>
</cp:coreProperties>
</file>