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003CA-40E2-4C0D-A4BA-0C90BFD95042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0BA83-147D-4B8A-9111-C53DC573AE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12552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003CA-40E2-4C0D-A4BA-0C90BFD95042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0BA83-147D-4B8A-9111-C53DC573AE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89363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003CA-40E2-4C0D-A4BA-0C90BFD95042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0BA83-147D-4B8A-9111-C53DC573AE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88151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003CA-40E2-4C0D-A4BA-0C90BFD95042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0BA83-147D-4B8A-9111-C53DC573AE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67531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003CA-40E2-4C0D-A4BA-0C90BFD95042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0BA83-147D-4B8A-9111-C53DC573AE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61443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003CA-40E2-4C0D-A4BA-0C90BFD95042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0BA83-147D-4B8A-9111-C53DC573AE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66992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003CA-40E2-4C0D-A4BA-0C90BFD95042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0BA83-147D-4B8A-9111-C53DC573AE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30642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003CA-40E2-4C0D-A4BA-0C90BFD95042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0BA83-147D-4B8A-9111-C53DC573AE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16162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003CA-40E2-4C0D-A4BA-0C90BFD95042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0BA83-147D-4B8A-9111-C53DC573AE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71125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003CA-40E2-4C0D-A4BA-0C90BFD95042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0BA83-147D-4B8A-9111-C53DC573AE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63593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2003CA-40E2-4C0D-A4BA-0C90BFD95042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0BA83-147D-4B8A-9111-C53DC573AE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31063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003CA-40E2-4C0D-A4BA-0C90BFD95042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90BA83-147D-4B8A-9111-C53DC573AE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3477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2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2.wav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slide" Target="slide12.xml"/><Relationship Id="rId5" Type="http://schemas.openxmlformats.org/officeDocument/2006/relationships/slide" Target="slide9.xml"/><Relationship Id="rId4" Type="http://schemas.openxmlformats.org/officeDocument/2006/relationships/image" Target="../media/image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3.wav"/><Relationship Id="rId5" Type="http://schemas.openxmlformats.org/officeDocument/2006/relationships/slide" Target="slide12.xml"/><Relationship Id="rId4" Type="http://schemas.openxmlformats.org/officeDocument/2006/relationships/image" Target="../media/image4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slide" Target="slide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0690" y="577483"/>
            <a:ext cx="6287928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lIns="82296" tIns="41148" rIns="82296" bIns="41148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dirty="0" smtClean="0"/>
              <a:t>Orientace vlevo</a:t>
            </a:r>
            <a:br>
              <a:rPr lang="cs-CZ" sz="4000" dirty="0" smtClean="0"/>
            </a:br>
            <a:r>
              <a:rPr lang="cs-CZ" sz="4000" dirty="0" smtClean="0"/>
              <a:t>VY_32_INOVACE_4C_19</a:t>
            </a:r>
            <a:br>
              <a:rPr lang="cs-CZ" sz="4000" dirty="0" smtClean="0"/>
            </a:br>
            <a:r>
              <a:rPr lang="cs-CZ" sz="2800" dirty="0" smtClean="0">
                <a:solidFill>
                  <a:prstClr val="black"/>
                </a:solidFill>
              </a:rPr>
              <a:t>Číslo </a:t>
            </a:r>
            <a:r>
              <a:rPr lang="cs-CZ" sz="2800" dirty="0">
                <a:solidFill>
                  <a:prstClr val="black"/>
                </a:solidFill>
              </a:rPr>
              <a:t>projektu</a:t>
            </a:r>
            <a:r>
              <a:rPr lang="cs-CZ" sz="2800">
                <a:solidFill>
                  <a:prstClr val="black"/>
                </a:solidFill>
              </a:rPr>
              <a:t>: </a:t>
            </a:r>
            <a:r>
              <a:rPr lang="cs-CZ" sz="2400"/>
              <a:t>CZ.1.07/1.4.00/21.1101</a:t>
            </a:r>
            <a:endParaRPr lang="cs-CZ" dirty="0"/>
          </a:p>
        </p:txBody>
      </p:sp>
      <p:sp>
        <p:nvSpPr>
          <p:cNvPr id="6" name="Podnadpis 2"/>
          <p:cNvSpPr txBox="1">
            <a:spLocks noGrp="1"/>
          </p:cNvSpPr>
          <p:nvPr>
            <p:ph type="subTitle" idx="1"/>
          </p:nvPr>
        </p:nvSpPr>
        <p:spPr>
          <a:prstGeom prst="rect">
            <a:avLst/>
          </a:prstGeom>
        </p:spPr>
        <p:txBody>
          <a:bodyPr vert="horz" lIns="82296" tIns="41148" rIns="82296" bIns="41148" rtlCol="0">
            <a:normAutofit fontScale="92500"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Sada 3</a:t>
            </a:r>
          </a:p>
          <a:p>
            <a:r>
              <a:rPr lang="cs-CZ" dirty="0" smtClean="0"/>
              <a:t>Smyslová výchova</a:t>
            </a:r>
          </a:p>
          <a:p>
            <a:r>
              <a:rPr lang="cs-CZ" sz="2600" dirty="0"/>
              <a:t>Mateřská škola, Základní škola a Praktická škola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019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4368012"/>
              </p:ext>
            </p:extLst>
          </p:nvPr>
        </p:nvGraphicFramePr>
        <p:xfrm>
          <a:off x="251376" y="467803"/>
          <a:ext cx="8641103" cy="411384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15805"/>
                <a:gridCol w="6525298"/>
              </a:tblGrid>
              <a:tr h="1160997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Anotace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300" dirty="0" smtClean="0"/>
                        <a:t>Učební materiál je určen k rozpoznávání základní orientace. </a:t>
                      </a:r>
                    </a:p>
                    <a:p>
                      <a:pPr algn="just"/>
                      <a:r>
                        <a:rPr lang="cs-CZ" sz="1300" dirty="0" smtClean="0"/>
                        <a:t>Žáci si</a:t>
                      </a:r>
                      <a:r>
                        <a:rPr lang="cs-CZ" sz="1300" baseline="0" dirty="0" smtClean="0"/>
                        <a:t> procvičují orientaci vlevo.  Na prvních snímcích mají určit, která ruka je levá a dále která šipka směřuje vlevo. Výběr doprovází zvukové efekty.  Dále mají žáci určit směr jízdy automobilu a nakonec vybrat všechny levé ruce. Tyto snímky jsou doprovázeny zvukovými efekty.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707985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Autor</a:t>
                      </a:r>
                      <a:r>
                        <a:rPr lang="cs-CZ" sz="1300" baseline="0" dirty="0" smtClean="0"/>
                        <a:t> </a:t>
                      </a:r>
                    </a:p>
                    <a:p>
                      <a:r>
                        <a:rPr lang="cs-CZ" sz="1300" baseline="0" dirty="0" smtClean="0"/>
                        <a:t>Období vytvoření materiálu</a:t>
                      </a:r>
                      <a:endParaRPr lang="cs-CZ" sz="1300" dirty="0" smtClean="0"/>
                    </a:p>
                    <a:p>
                      <a:endParaRPr lang="cs-CZ" sz="16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Jan Reindl</a:t>
                      </a:r>
                    </a:p>
                    <a:p>
                      <a:r>
                        <a:rPr lang="cs-CZ" sz="1300" baseline="0" dirty="0" smtClean="0"/>
                        <a:t>Září 2012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17235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Speciální</a:t>
                      </a:r>
                      <a:r>
                        <a:rPr lang="cs-CZ" sz="1300" baseline="0" dirty="0" smtClean="0"/>
                        <a:t> vzdělávací potřeby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smtClean="0"/>
                        <a:t>Mentální retardace,</a:t>
                      </a:r>
                      <a:r>
                        <a:rPr lang="cs-CZ" sz="1300" baseline="0" smtClean="0"/>
                        <a:t> </a:t>
                      </a:r>
                      <a:r>
                        <a:rPr lang="cs-CZ" sz="1300" baseline="0" dirty="0" smtClean="0"/>
                        <a:t>Poruchy </a:t>
                      </a:r>
                      <a:r>
                        <a:rPr lang="cs-CZ" sz="1300" baseline="0" smtClean="0"/>
                        <a:t>autistického spektra,  </a:t>
                      </a:r>
                      <a:r>
                        <a:rPr lang="cs-CZ" sz="1300" baseline="0" dirty="0" smtClean="0"/>
                        <a:t>ADHD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11222">
                <a:tc>
                  <a:txBody>
                    <a:bodyPr/>
                    <a:lstStyle/>
                    <a:p>
                      <a:r>
                        <a:rPr lang="cs-CZ" sz="1300" baseline="0" dirty="0" smtClean="0"/>
                        <a:t>Vzdělávací obor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Smyslová  výchova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26304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Druh</a:t>
                      </a:r>
                      <a:r>
                        <a:rPr lang="cs-CZ" sz="1300" baseline="0" dirty="0" smtClean="0"/>
                        <a:t> učebního materiálu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Interaktivní</a:t>
                      </a:r>
                      <a:r>
                        <a:rPr lang="cs-CZ" sz="1300" baseline="0" dirty="0" smtClean="0"/>
                        <a:t> DUM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22626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Inovace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Díky novému</a:t>
                      </a:r>
                      <a:r>
                        <a:rPr lang="cs-CZ" sz="1300" baseline="0" dirty="0" smtClean="0"/>
                        <a:t> softwaru je možné využívat rozšířených </a:t>
                      </a:r>
                      <a:r>
                        <a:rPr lang="cs-CZ" sz="1300" baseline="0" smtClean="0"/>
                        <a:t>funkcí prezentace.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12535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Cílová</a:t>
                      </a:r>
                      <a:r>
                        <a:rPr lang="cs-CZ" sz="1300" baseline="0" dirty="0" smtClean="0"/>
                        <a:t> skupina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Žák</a:t>
                      </a:r>
                      <a:r>
                        <a:rPr lang="cs-CZ" sz="1300" baseline="0" dirty="0" smtClean="0"/>
                        <a:t> – se souběžným postižením více vadami / </a:t>
                      </a:r>
                      <a:r>
                        <a:rPr kumimoji="0" lang="cs-CZ" sz="13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s těžkým mentálním postižením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0749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Stupeň a typ vzdělávání</a:t>
                      </a:r>
                      <a:r>
                        <a:rPr lang="cs-CZ" sz="1300" baseline="0" dirty="0" smtClean="0"/>
                        <a:t>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Základní škola speciální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  <a:tr h="333063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Typická</a:t>
                      </a:r>
                      <a:r>
                        <a:rPr lang="cs-CZ" sz="1300" baseline="0" dirty="0" smtClean="0"/>
                        <a:t> věková skupina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1.</a:t>
                      </a:r>
                      <a:r>
                        <a:rPr lang="cs-CZ" sz="1300" baseline="0" dirty="0" smtClean="0"/>
                        <a:t> – 10. ročník </a:t>
                      </a:r>
                      <a:endParaRPr lang="cs-CZ" sz="1300" dirty="0"/>
                    </a:p>
                  </a:txBody>
                  <a:tcPr marL="82296" marR="82296" marT="41148" marB="4114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62588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pic>
        <p:nvPicPr>
          <p:cNvPr id="1030" name="Picture 6" descr="E:\Documents and Settings\Luboš\Local Settings\Temporary Internet Files\Content.IE5\8PQBGLQ3\MP90040198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908720"/>
            <a:ext cx="3384376" cy="5074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E:\Documents and Settings\Luboš\Local Settings\Temporary Internet Files\Content.IE5\8PQBGLQ3\MP90039042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3" y="908720"/>
            <a:ext cx="3619515" cy="5074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1484784"/>
            <a:ext cx="114448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Levá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148063" y="2492896"/>
            <a:ext cx="114448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</a:rPr>
              <a:t>Levá</a:t>
            </a:r>
            <a:endParaRPr lang="cs-CZ" sz="40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4244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pic>
        <p:nvPicPr>
          <p:cNvPr id="2" name="Picture 6" descr="E:\Documents and Settings\Luboš\Local Settings\Temporary Internet Files\Content.IE5\8PQBGLQ3\MP90040198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412776"/>
            <a:ext cx="6120680" cy="7233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lačítko akce: Vlastní 3">
            <a:hlinkClick r:id="" action="ppaction://noaction" highlightClick="1">
              <a:snd r:embed="rId3" name="applause.wav"/>
            </a:hlinkClick>
          </p:cNvPr>
          <p:cNvSpPr/>
          <p:nvPr/>
        </p:nvSpPr>
        <p:spPr>
          <a:xfrm>
            <a:off x="1475656" y="1340768"/>
            <a:ext cx="2952328" cy="381642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Vlastní 4">
            <a:hlinkClick r:id="" action="ppaction://noaction" highlightClick="1">
              <a:snd r:embed="rId4" name="explode.wav"/>
            </a:hlinkClick>
          </p:cNvPr>
          <p:cNvSpPr/>
          <p:nvPr/>
        </p:nvSpPr>
        <p:spPr>
          <a:xfrm>
            <a:off x="5076056" y="1124744"/>
            <a:ext cx="3528392" cy="403244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5733256"/>
            <a:ext cx="28793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VÝBORNĚ !!!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475893" y="5601928"/>
            <a:ext cx="36565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</a:rPr>
              <a:t>ZKUS TO ZNOVU</a:t>
            </a:r>
            <a:endParaRPr lang="cs-CZ" sz="40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49011" y="194737"/>
            <a:ext cx="49551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KTERÁ RUKA JE LEVÁ ?</a:t>
            </a:r>
            <a:endParaRPr lang="cs-CZ" sz="40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1381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lačítko akce: Vlastní 7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043608" y="194737"/>
            <a:ext cx="689445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KTERÁ ŠIPKA SMĚŘUJE VLEVO ?</a:t>
            </a:r>
            <a:endParaRPr lang="cs-CZ" sz="4000" b="1" dirty="0">
              <a:solidFill>
                <a:srgbClr val="7030A0"/>
              </a:solidFill>
            </a:endParaRPr>
          </a:p>
        </p:txBody>
      </p:sp>
      <p:pic>
        <p:nvPicPr>
          <p:cNvPr id="3" name="Picture 9" descr="E:\Documents and Settings\Luboš\Local Settings\Temporary Internet Files\Content.IE5\8PQBGLQ3\MP90039042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988840"/>
            <a:ext cx="5904656" cy="5074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lačítko akce: Vlastní 3">
            <a:hlinkClick r:id="" action="ppaction://noaction" highlightClick="1">
              <a:snd r:embed="rId3" name="applause.wav"/>
            </a:hlinkClick>
          </p:cNvPr>
          <p:cNvSpPr/>
          <p:nvPr/>
        </p:nvSpPr>
        <p:spPr>
          <a:xfrm>
            <a:off x="971600" y="1412776"/>
            <a:ext cx="3600400" cy="381642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Vlastní 4">
            <a:hlinkClick r:id="" action="ppaction://noaction" highlightClick="1">
              <a:snd r:embed="rId4" name="explode.wav"/>
            </a:hlinkClick>
          </p:cNvPr>
          <p:cNvSpPr/>
          <p:nvPr/>
        </p:nvSpPr>
        <p:spPr>
          <a:xfrm>
            <a:off x="4716016" y="1196752"/>
            <a:ext cx="3744416" cy="410445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971600" y="5877272"/>
            <a:ext cx="226376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VÝBORNĚ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20072" y="5887991"/>
            <a:ext cx="36565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ZKUS TO ZNOVU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6063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pic>
        <p:nvPicPr>
          <p:cNvPr id="2050" name="Picture 2" descr="E:\Documents and Settings\Luboš\Local Settings\Temporary Internet Files\Content.IE5\LDZUSQLA\MC9004131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2818645" y="1412776"/>
            <a:ext cx="3506709" cy="3343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02655" y="266745"/>
            <a:ext cx="57386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Přikázaný směr jízdy vlevo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030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pic>
        <p:nvPicPr>
          <p:cNvPr id="3074" name="Picture 2" descr="E:\Documents and Settings\Luboš\Local Settings\Temporary Internet Files\Content.IE5\R9IF0HI7\MC90043709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4810" y="436510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E:\Documents and Settings\Luboš\Local Settings\Temporary Internet Files\Content.IE5\LDZUSQLA\MC90041313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5364088" y="4293096"/>
            <a:ext cx="1033275" cy="985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358140" y="56818"/>
            <a:ext cx="404918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Kam pojede auto?</a:t>
            </a:r>
            <a:endParaRPr lang="cs-CZ" sz="4000" b="1" dirty="0">
              <a:solidFill>
                <a:srgbClr val="00B050"/>
              </a:solidFill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2483768" y="1052736"/>
            <a:ext cx="1593321" cy="1667891"/>
            <a:chOff x="2483768" y="1052736"/>
            <a:chExt cx="1593321" cy="1667891"/>
          </a:xfrm>
        </p:grpSpPr>
        <p:pic>
          <p:nvPicPr>
            <p:cNvPr id="4" name="Picture 2" descr="E:\Documents and Settings\Luboš\Local Settings\Temporary Internet Files\Content.IE5\LDZUSQLA\MC900413138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0800000">
              <a:off x="2843808" y="1052736"/>
              <a:ext cx="961267" cy="91659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2483768" y="2012741"/>
              <a:ext cx="1593321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/>
                <a:t>VLEVO</a:t>
              </a:r>
              <a:endParaRPr lang="cs-CZ" sz="4000" b="1" dirty="0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4804042" y="1052395"/>
            <a:ext cx="1972591" cy="1651729"/>
            <a:chOff x="4804042" y="1052395"/>
            <a:chExt cx="1972591" cy="1651729"/>
          </a:xfrm>
        </p:grpSpPr>
        <p:pic>
          <p:nvPicPr>
            <p:cNvPr id="5" name="Picture 2" descr="E:\Documents and Settings\Luboš\Local Settings\Temporary Internet Files\Content.IE5\LDZUSQLA\MC900413138[1].wmf">
              <a:hlinkClick r:id="rId5" action="ppaction://hlinksldjump"/>
            </p:cNvPr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51502" y="1052395"/>
              <a:ext cx="961267" cy="91659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4804042" y="1996238"/>
              <a:ext cx="1972591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hlinkClick r:id="rId6" action="ppaction://hlinksldjump"/>
                </a:rPr>
                <a:t>VPRAVO</a:t>
              </a:r>
              <a:endParaRPr lang="cs-CZ" sz="4000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3823679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1.85014E-7 L -0.75868 0.00994 " pathEditMode="relative" rAng="0" ptsTypes="AA">
                                      <p:cBhvr>
                                        <p:cTn id="6" dur="5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934" y="486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5" name="Ohnutá šipka 4"/>
          <p:cNvSpPr/>
          <p:nvPr/>
        </p:nvSpPr>
        <p:spPr>
          <a:xfrm>
            <a:off x="-1692696" y="260648"/>
            <a:ext cx="9361040" cy="6597352"/>
          </a:xfrm>
          <a:prstGeom prst="bentArrow">
            <a:avLst>
              <a:gd name="adj1" fmla="val 25000"/>
              <a:gd name="adj2" fmla="val 25548"/>
              <a:gd name="adj3" fmla="val 25000"/>
              <a:gd name="adj4" fmla="val 43020"/>
            </a:avLst>
          </a:prstGeom>
          <a:scene3d>
            <a:camera prst="orthographicFront">
              <a:rot lat="0" lon="10799999" rev="0"/>
            </a:camera>
            <a:lightRig rig="threePt" dir="t"/>
          </a:scene3d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026" name="Picture 2" descr="E:\Documents and Settings\Luboš\Local Settings\Temporary Internet Files\Content.IE5\LDZUSQLA\MC90039845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5733256"/>
            <a:ext cx="1837030" cy="921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115616" y="116632"/>
            <a:ext cx="70039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1"/>
                </a:solidFill>
              </a:rPr>
              <a:t>Na kterou stranu musí auto zatočit?</a:t>
            </a:r>
            <a:endParaRPr lang="cs-CZ" sz="3600" b="1" dirty="0">
              <a:solidFill>
                <a:schemeClr val="accent1"/>
              </a:solidFill>
            </a:endParaRPr>
          </a:p>
        </p:txBody>
      </p:sp>
      <p:pic>
        <p:nvPicPr>
          <p:cNvPr id="8" name="Picture 2" descr="E:\Documents and Settings\Luboš\Local Settings\Temporary Internet Files\Content.IE5\LDZUSQLA\MC90041313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755576" y="5208856"/>
            <a:ext cx="1033275" cy="985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E:\Documents and Settings\Luboš\Local Settings\Temporary Internet Files\Content.IE5\LDZUSQLA\MC90041313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1186" y="5208856"/>
            <a:ext cx="1033275" cy="985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lačítko akce: Vlastní 9">
            <a:hlinkClick r:id="rId5" action="ppaction://hlinksldjump" highlightClick="1">
              <a:snd r:embed="rId6" name="bomb.wav"/>
            </a:hlinkClick>
          </p:cNvPr>
          <p:cNvSpPr/>
          <p:nvPr/>
        </p:nvSpPr>
        <p:spPr>
          <a:xfrm>
            <a:off x="2123728" y="4365104"/>
            <a:ext cx="2808312" cy="2808312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2758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7.40741E-7 L 1.38889E-6 -0.31713 C 1.38889E-6 -0.45949 -0.17986 -0.63403 -0.32604 -0.63403 L -0.65174 -0.63403 " pathEditMode="relative" rAng="0" ptsTypes="FfFF">
                                      <p:cBhvr>
                                        <p:cTn id="6" dur="5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587" y="-31713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pic>
        <p:nvPicPr>
          <p:cNvPr id="1026" name="Picture 2" descr="E:\Documents and Settings\Luboš\Local Settings\Temporary Internet Files\Content.IE5\ABWNKSR7\MC90044180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988840"/>
            <a:ext cx="4111352" cy="4111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E:\Documents and Settings\Luboš\Local Settings\Temporary Internet Files\Content.IE5\ABWNKSR7\MC90044180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844824"/>
            <a:ext cx="4255368" cy="4255368"/>
          </a:xfrm>
          <a:prstGeom prst="rect">
            <a:avLst/>
          </a:prstGeom>
          <a:noFill/>
          <a:scene3d>
            <a:camera prst="orthographicFront">
              <a:rot lat="0" lon="10799977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63728" y="980728"/>
            <a:ext cx="22122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Levá ruka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44008" y="980728"/>
            <a:ext cx="243021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Pravá ruka</a:t>
            </a:r>
            <a:endParaRPr lang="cs-CZ" sz="40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7198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pic>
        <p:nvPicPr>
          <p:cNvPr id="2" name="Picture 2" descr="E:\Documents and Settings\Luboš\Local Settings\Temporary Internet Files\Content.IE5\ABWNKSR7\MC90044180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988840"/>
            <a:ext cx="4111352" cy="4111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E:\Documents and Settings\Luboš\Local Settings\Temporary Internet Files\Content.IE5\ABWNKSR7\MC900441804[1].png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844824"/>
            <a:ext cx="4255368" cy="4255368"/>
          </a:xfrm>
          <a:prstGeom prst="rect">
            <a:avLst/>
          </a:prstGeom>
          <a:noFill/>
          <a:scene3d>
            <a:camera prst="orthographicFront">
              <a:rot lat="0" lon="10799977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739169" y="274776"/>
            <a:ext cx="410227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Která ruka je levá?</a:t>
            </a:r>
            <a:endParaRPr lang="cs-CZ" sz="4000" b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051720" y="1153530"/>
            <a:ext cx="22122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Levá ruka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6690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lačítko akce: Vlastní 1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pic>
        <p:nvPicPr>
          <p:cNvPr id="2" name="Picture 2" descr="E:\Documents and Settings\Luboš\Local Settings\Temporary Internet Files\Content.IE5\ABWNKSR7\MC90044180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733" y="1700808"/>
            <a:ext cx="187220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680" y="274776"/>
            <a:ext cx="53002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</a:rPr>
              <a:t>Vyber všechny levé ruce</a:t>
            </a:r>
            <a:endParaRPr lang="cs-CZ" sz="4000" b="1" dirty="0">
              <a:solidFill>
                <a:srgbClr val="0070C0"/>
              </a:solidFill>
            </a:endParaRPr>
          </a:p>
        </p:txBody>
      </p:sp>
      <p:pic>
        <p:nvPicPr>
          <p:cNvPr id="7" name="Picture 2" descr="E:\Documents and Settings\Luboš\Local Settings\Temporary Internet Files\Content.IE5\ABWNKSR7\MC90044180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509120"/>
            <a:ext cx="187220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E:\Documents and Settings\Luboš\Local Settings\Temporary Internet Files\Content.IE5\ABWNKSR7\MC90044180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6654" y="1196752"/>
            <a:ext cx="187220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E:\Documents and Settings\Luboš\Local Settings\Temporary Internet Files\Content.IE5\ABWNKSR7\MC90044180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365104"/>
            <a:ext cx="187220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E:\Documents and Settings\Luboš\Local Settings\Temporary Internet Files\Content.IE5\ABWNKSR7\MC90044180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836712"/>
            <a:ext cx="1728192" cy="1728192"/>
          </a:xfrm>
          <a:prstGeom prst="rect">
            <a:avLst/>
          </a:prstGeom>
          <a:noFill/>
          <a:scene3d>
            <a:camera prst="orthographicFront">
              <a:rot lat="0" lon="10799977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E:\Documents and Settings\Luboš\Local Settings\Temporary Internet Files\Content.IE5\ABWNKSR7\MC90044180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0013" y="2348880"/>
            <a:ext cx="1728192" cy="1728192"/>
          </a:xfrm>
          <a:prstGeom prst="rect">
            <a:avLst/>
          </a:prstGeom>
          <a:noFill/>
          <a:scene3d>
            <a:camera prst="orthographicFront">
              <a:rot lat="0" lon="10799977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E:\Documents and Settings\Luboš\Local Settings\Temporary Internet Files\Content.IE5\ABWNKSR7\MC90044180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96552" y="4077072"/>
            <a:ext cx="1728192" cy="1728192"/>
          </a:xfrm>
          <a:prstGeom prst="rect">
            <a:avLst/>
          </a:prstGeom>
          <a:noFill/>
          <a:scene3d>
            <a:camera prst="orthographicFront">
              <a:rot lat="0" lon="10799977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E:\Documents and Settings\Luboš\Local Settings\Temporary Internet Files\Content.IE5\ABWNKSR7\MC90044180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0170" y="2064030"/>
            <a:ext cx="1728192" cy="1728192"/>
          </a:xfrm>
          <a:prstGeom prst="rect">
            <a:avLst/>
          </a:prstGeom>
          <a:noFill/>
          <a:scene3d>
            <a:camera prst="orthographicFront">
              <a:rot lat="0" lon="10799977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E:\Documents and Settings\Luboš\Local Settings\Temporary Internet Files\Content.IE5\ABWNKSR7\MC90044180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5624" y="4941168"/>
            <a:ext cx="1728192" cy="1728192"/>
          </a:xfrm>
          <a:prstGeom prst="rect">
            <a:avLst/>
          </a:prstGeom>
          <a:noFill/>
          <a:scene3d>
            <a:camera prst="orthographicFront">
              <a:rot lat="0" lon="10799977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7353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2" name="Veselý obličej 1"/>
          <p:cNvSpPr/>
          <p:nvPr/>
        </p:nvSpPr>
        <p:spPr>
          <a:xfrm>
            <a:off x="2555776" y="1700808"/>
            <a:ext cx="3816424" cy="3456384"/>
          </a:xfrm>
          <a:prstGeom prst="smileyFace">
            <a:avLst>
              <a:gd name="adj" fmla="val -4653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Zpět nebo Předchozí 2">
            <a:hlinkClick r:id="" action="ppaction://hlinkshowjump?jump=lastslideviewed" highlightClick="1"/>
          </p:cNvPr>
          <p:cNvSpPr/>
          <p:nvPr/>
        </p:nvSpPr>
        <p:spPr>
          <a:xfrm>
            <a:off x="6804248" y="5229200"/>
            <a:ext cx="1368152" cy="936104"/>
          </a:xfrm>
          <a:prstGeom prst="actionButtonBackPrevious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912890" y="300533"/>
            <a:ext cx="31021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Zkus to znovu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7372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cs-CZ" sz="2000" dirty="0" smtClean="0"/>
              <a:t>Microsoft Office - Klipart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548680"/>
            <a:ext cx="36920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Použité zdroje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668939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206</Words>
  <Application>Microsoft Office PowerPoint</Application>
  <PresentationFormat>Předvádění na obrazovce (4:3)</PresentationFormat>
  <Paragraphs>46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Orientace vlevo VY_32_INOVACE_4C_19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Orientace vlevo VY_32_INOVACE_4C_19 Číslo projektu: CZ.1.07/1.5.00/34.1056</dc:title>
  <dc:creator>Lubos</dc:creator>
  <cp:lastModifiedBy>uzivatel</cp:lastModifiedBy>
  <cp:revision>5</cp:revision>
  <dcterms:created xsi:type="dcterms:W3CDTF">2012-09-16T10:20:39Z</dcterms:created>
  <dcterms:modified xsi:type="dcterms:W3CDTF">2013-01-25T14:17:03Z</dcterms:modified>
</cp:coreProperties>
</file>