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747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937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43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031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277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71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022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6476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9296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512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718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8287E4-7E46-4C86-B33A-5E30A3065021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8F9A8-95F6-4A07-BD09-50D90292A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641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slide" Target="slide4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Orientace vpravo</a:t>
            </a:r>
            <a:br>
              <a:rPr lang="cs-CZ" sz="4000" dirty="0" smtClean="0"/>
            </a:br>
            <a:r>
              <a:rPr lang="cs-CZ" sz="4000" dirty="0" smtClean="0"/>
              <a:t>VY_32_INOVACE_4C_20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40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3</a:t>
            </a:r>
          </a:p>
          <a:p>
            <a:r>
              <a:rPr lang="cs-CZ" dirty="0" smtClean="0"/>
              <a:t>Smyslová výchova</a:t>
            </a:r>
          </a:p>
          <a:p>
            <a:r>
              <a:rPr lang="cs-CZ" sz="2600" dirty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729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3236460"/>
              </p:ext>
            </p:extLst>
          </p:nvPr>
        </p:nvGraphicFramePr>
        <p:xfrm>
          <a:off x="251448" y="620688"/>
          <a:ext cx="8641103" cy="513671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160997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Anotace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600" dirty="0" smtClean="0"/>
                        <a:t>Učební materiál je určen k rozpoznávání základní orientace. </a:t>
                      </a:r>
                    </a:p>
                    <a:p>
                      <a:pPr algn="just"/>
                      <a:r>
                        <a:rPr lang="cs-CZ" sz="1600" dirty="0" smtClean="0"/>
                        <a:t>Žáci si</a:t>
                      </a:r>
                      <a:r>
                        <a:rPr lang="cs-CZ" sz="1600" baseline="0" dirty="0" smtClean="0"/>
                        <a:t> procvičují orientaci vpravo.  Na prvních snímcích mají určit, která ruka je pravá a dále která šipka směřuje vpravo. Výběr doprovází zvukové efekty.  Dále mají žáci určit směr jízdy automobilu a nakonec vybrat všechny pravé ruce. Tyto snímky jsou doprovázeny zvukovými efekty. </a:t>
                      </a:r>
                      <a:endParaRPr lang="cs-CZ" sz="1600" dirty="0" smtClean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r>
                        <a:rPr lang="cs-CZ" sz="1600" baseline="0" dirty="0" smtClean="0"/>
                        <a:t> </a:t>
                      </a:r>
                    </a:p>
                    <a:p>
                      <a:r>
                        <a:rPr lang="cs-CZ" sz="1600" baseline="0" dirty="0" smtClean="0"/>
                        <a:t>Období vytvoření materiálu</a:t>
                      </a:r>
                      <a:endParaRPr lang="cs-CZ" sz="1600" dirty="0" smtClean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Jan Reindl</a:t>
                      </a:r>
                    </a:p>
                    <a:p>
                      <a:r>
                        <a:rPr lang="cs-CZ" sz="1600" baseline="0" dirty="0" smtClean="0"/>
                        <a:t>Září 2012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Speciální</a:t>
                      </a:r>
                      <a:r>
                        <a:rPr lang="cs-CZ" sz="1600" baseline="0" dirty="0" smtClean="0"/>
                        <a:t> vzdělávací potřeby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Mentální retardace,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baseline="0" dirty="0" smtClean="0"/>
                        <a:t>Poruchy </a:t>
                      </a:r>
                      <a:r>
                        <a:rPr lang="cs-CZ" sz="1600" baseline="0" smtClean="0"/>
                        <a:t>autistického spektra,  </a:t>
                      </a:r>
                      <a:r>
                        <a:rPr lang="cs-CZ" sz="1600" baseline="0" dirty="0" smtClean="0"/>
                        <a:t>ADHD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1222">
                <a:tc>
                  <a:txBody>
                    <a:bodyPr/>
                    <a:lstStyle/>
                    <a:p>
                      <a:r>
                        <a:rPr lang="cs-CZ" sz="1600" baseline="0" dirty="0" smtClean="0"/>
                        <a:t>Vzdělávací obor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Smyslová  výchova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Druh</a:t>
                      </a:r>
                      <a:r>
                        <a:rPr lang="cs-CZ" sz="1600" baseline="0" dirty="0" smtClean="0"/>
                        <a:t> učebního materiálu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</a:t>
                      </a:r>
                      <a:r>
                        <a:rPr lang="cs-CZ" sz="1600" baseline="0" dirty="0" smtClean="0"/>
                        <a:t> DUM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Inovace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Díky novému</a:t>
                      </a:r>
                      <a:r>
                        <a:rPr lang="cs-CZ" sz="1600" baseline="0" dirty="0" smtClean="0"/>
                        <a:t> softwaru je možné využívat rozšířených </a:t>
                      </a:r>
                      <a:r>
                        <a:rPr lang="cs-CZ" sz="1600" baseline="0" smtClean="0"/>
                        <a:t>funkcí prezentace.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Cílová</a:t>
                      </a:r>
                      <a:r>
                        <a:rPr lang="cs-CZ" sz="1600" baseline="0" dirty="0" smtClean="0"/>
                        <a:t>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Žák</a:t>
                      </a:r>
                      <a:r>
                        <a:rPr lang="cs-CZ" sz="1600" baseline="0" dirty="0" smtClean="0"/>
                        <a:t> – se souběžným postižením více vadami / </a:t>
                      </a:r>
                      <a:r>
                        <a:rPr kumimoji="0" lang="cs-CZ" sz="16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 těžkým mentálním postižením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Stupeň a typ vzdělávání</a:t>
                      </a:r>
                      <a:r>
                        <a:rPr lang="cs-CZ" sz="1600" baseline="0" dirty="0" smtClean="0"/>
                        <a:t>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Základní škola speciální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Typická</a:t>
                      </a:r>
                      <a:r>
                        <a:rPr lang="cs-CZ" sz="1600" baseline="0" dirty="0" smtClean="0"/>
                        <a:t> věková skupina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</a:t>
                      </a:r>
                      <a:r>
                        <a:rPr lang="cs-CZ" sz="1600" baseline="0" dirty="0" smtClean="0"/>
                        <a:t> – 10. ročník </a:t>
                      </a:r>
                      <a:endParaRPr lang="cs-CZ" sz="16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009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E:\Documents and Settings\Luboš\Local Settings\Temporary Internet Files\Content.IE5\8PQBGLQ3\MP9004019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3384376" cy="507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E:\Documents and Settings\Luboš\Local Settings\Temporary Internet Files\Content.IE5\8PQBGLQ3\MP90039042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908720"/>
            <a:ext cx="3619515" cy="507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40" y="1340768"/>
            <a:ext cx="16170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PRAVÁ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81704" y="2636912"/>
            <a:ext cx="16170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PRAVÁ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580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6" descr="E:\Documents and Settings\Luboš\Local Settings\Temporary Internet Files\Content.IE5\8PQBGLQ3\MP9004019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56792"/>
            <a:ext cx="6192688" cy="629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26319" y="150989"/>
            <a:ext cx="53344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KTERÁ RUKA JE PRAVÁ 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4" name="Tlačítko akce: Vlastní 3">
            <a:hlinkClick r:id="" action="ppaction://noaction" highlightClick="1">
              <a:snd r:embed="rId3" name="explode.wav"/>
            </a:hlinkClick>
          </p:cNvPr>
          <p:cNvSpPr/>
          <p:nvPr/>
        </p:nvSpPr>
        <p:spPr>
          <a:xfrm>
            <a:off x="1403648" y="1412776"/>
            <a:ext cx="3589875" cy="36724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517232"/>
            <a:ext cx="36565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ZKUS TO ZNOVU</a:t>
            </a:r>
            <a:endParaRPr lang="cs-CZ" sz="4000" b="1" dirty="0"/>
          </a:p>
        </p:txBody>
      </p:sp>
      <p:sp>
        <p:nvSpPr>
          <p:cNvPr id="6" name="Tlačítko akce: Vlastní 5">
            <a:hlinkClick r:id="" action="ppaction://noaction" highlightClick="1">
              <a:snd r:embed="rId4" name="applause.wav"/>
            </a:hlinkClick>
          </p:cNvPr>
          <p:cNvSpPr/>
          <p:nvPr/>
        </p:nvSpPr>
        <p:spPr>
          <a:xfrm>
            <a:off x="4993523" y="1268760"/>
            <a:ext cx="3178877" cy="396044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5517232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VÝBORNĚ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194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9" descr="E:\Documents and Settings\Luboš\Local Settings\Temporary Internet Files\Content.IE5\8PQBGLQ3\MP9003904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12776"/>
            <a:ext cx="5976664" cy="5938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194737"/>
            <a:ext cx="72737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KTERÁ ŠIPKA SMĚŘUJE VPRAVO ?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Tlačítko akce: Vlastní 3">
            <a:hlinkClick r:id="" action="ppaction://noaction" highlightClick="1">
              <a:snd r:embed="rId3" name="explode.wav"/>
            </a:hlinkClick>
          </p:cNvPr>
          <p:cNvSpPr/>
          <p:nvPr/>
        </p:nvSpPr>
        <p:spPr>
          <a:xfrm>
            <a:off x="1187624" y="1052736"/>
            <a:ext cx="3600400" cy="403244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523329"/>
            <a:ext cx="3102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Zkus to znovu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>
              <a:snd r:embed="rId4" name="applause.wav"/>
            </a:hlinkClick>
          </p:cNvPr>
          <p:cNvSpPr/>
          <p:nvPr/>
        </p:nvSpPr>
        <p:spPr>
          <a:xfrm>
            <a:off x="4680469" y="1052736"/>
            <a:ext cx="3636861" cy="4248472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5661320"/>
            <a:ext cx="19920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Výborně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797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 descr="E:\Documents and Settings\Luboš\Local Settings\Temporary Internet Files\Content.IE5\LDZUSQLA\MC9004131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645" y="1412776"/>
            <a:ext cx="3506709" cy="334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02655" y="266745"/>
            <a:ext cx="60496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Přikázaný směr jízdy vpravo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30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rId3" action="ppaction://hlinksldjump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358140" y="56818"/>
            <a:ext cx="40491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/>
                </a:solidFill>
              </a:rPr>
              <a:t>Kam pojede auto?</a:t>
            </a:r>
            <a:endParaRPr lang="cs-CZ" sz="4000" b="1" dirty="0">
              <a:solidFill>
                <a:schemeClr val="accent6"/>
              </a:solidFill>
            </a:endParaRPr>
          </a:p>
        </p:txBody>
      </p:sp>
      <p:pic>
        <p:nvPicPr>
          <p:cNvPr id="5" name="Picture 2" descr="E:\Documents and Settings\Luboš\Local Settings\Temporary Internet Files\Content.IE5\LDZUSQLA\MC9004131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149080"/>
            <a:ext cx="1249299" cy="119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:\Documents and Settings\Luboš\Local Settings\Temporary Internet Files\Content.IE5\LDZUSQLA\MC90043709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1" y="45091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2743804" y="908720"/>
            <a:ext cx="1593321" cy="1901136"/>
            <a:chOff x="2743804" y="908720"/>
            <a:chExt cx="1593321" cy="1901136"/>
          </a:xfrm>
        </p:grpSpPr>
        <p:pic>
          <p:nvPicPr>
            <p:cNvPr id="4" name="Picture 2" descr="E:\Documents and Settings\Luboš\Local Settings\Temporary Internet Files\Content.IE5\LDZUSQLA\MC900413138[1].wmf">
              <a:hlinkClick r:id="rId6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>
              <a:off x="2915816" y="908720"/>
              <a:ext cx="1249299" cy="11912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743804" y="2101970"/>
              <a:ext cx="159332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hlinkClick r:id="rId3" action="ppaction://hlinksldjump"/>
                </a:rPr>
                <a:t>VLEVO</a:t>
              </a:r>
              <a:endParaRPr lang="cs-CZ" sz="40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688020" y="908720"/>
            <a:ext cx="1972591" cy="1912574"/>
            <a:chOff x="4688020" y="908720"/>
            <a:chExt cx="1972591" cy="1912574"/>
          </a:xfrm>
        </p:grpSpPr>
        <p:pic>
          <p:nvPicPr>
            <p:cNvPr id="3" name="Picture 2" descr="E:\Documents and Settings\Luboš\Local Settings\Temporary Internet Files\Content.IE5\LDZUSQLA\MC90041313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908720"/>
              <a:ext cx="1249299" cy="11912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4688020" y="2113408"/>
              <a:ext cx="197259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VPRAVO</a:t>
              </a:r>
              <a:endParaRPr lang="cs-CZ" sz="4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67775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24607E-6 L 0.81198 -0.00046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590" y="-2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116632"/>
            <a:ext cx="70039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Na kterou stranu musí auto zatočit?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pic>
        <p:nvPicPr>
          <p:cNvPr id="3" name="Picture 2" descr="E:\Documents and Settings\Luboš\Local Settings\Temporary Internet Files\Content.IE5\LDZUSQLA\MC900413138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364088" y="4744701"/>
            <a:ext cx="1249299" cy="119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E:\Documents and Settings\Luboš\Local Settings\Temporary Internet Files\Content.IE5\LDZUSQLA\MC900413138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44701"/>
            <a:ext cx="1249299" cy="1191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hnutá šipka 4"/>
          <p:cNvSpPr/>
          <p:nvPr/>
        </p:nvSpPr>
        <p:spPr>
          <a:xfrm>
            <a:off x="1259632" y="260648"/>
            <a:ext cx="9577064" cy="6597352"/>
          </a:xfrm>
          <a:prstGeom prst="ben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E:\Documents and Settings\Luboš\Local Settings\Temporary Internet Files\Content.IE5\ABWNKSR7\MC900398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661248"/>
            <a:ext cx="1837030" cy="92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161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11748E-6 L -1.66667E-6 -0.31684 C -1.66667E-6 -0.45907 0.1908 -0.63344 0.34618 -0.63344 L 0.69288 -0.63344 " pathEditMode="relative" rAng="0" ptsTypes="FfFF">
                                      <p:cBhvr>
                                        <p:cTn id="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35" y="-316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4111352" cy="411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44824"/>
            <a:ext cx="4255368" cy="42553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728" y="980728"/>
            <a:ext cx="22122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Levá ruka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980728"/>
            <a:ext cx="24302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Pravá ruka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12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E:\Documents and Settings\Luboš\Local Settings\Temporary Internet Files\Content.IE5\ABWNKSR7\MC90044180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4111352" cy="411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44824"/>
            <a:ext cx="4255368" cy="42553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39169" y="274776"/>
            <a:ext cx="44132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Která ruka je pravá?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64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 descr="E:\Documents and Settings\Luboš\Local Settings\Temporary Internet Files\Content.IE5\ABWNKSR7\MC90044180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116632"/>
            <a:ext cx="56112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Vyber všechny pravé ruce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4" name="Picture 2" descr="E:\Documents and Settings\Luboš\Local Settings\Temporary Internet Files\Content.IE5\ABWNKSR7\MC90044180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5057800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E:\Documents and Settings\Luboš\Local Settings\Temporary Internet Files\Content.IE5\ABWNKSR7\MC90044180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188" y="2060848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E:\Documents and Settings\Luboš\Local Settings\Temporary Internet Files\Content.IE5\ABWNKSR7\MC90044180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06616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E:\Documents and Settings\Luboš\Local Settings\Temporary Internet Files\Content.IE5\ABWNKSR7\MC90044180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869160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2985" y="3356992"/>
            <a:ext cx="1512168" cy="15121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2341" y="894648"/>
            <a:ext cx="1512168" cy="15121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056446"/>
            <a:ext cx="1512168" cy="15121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880373"/>
            <a:ext cx="1512168" cy="15121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822046"/>
            <a:ext cx="1512168" cy="15121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46" y="5157192"/>
            <a:ext cx="1512168" cy="15121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42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555776" y="1700808"/>
            <a:ext cx="3816424" cy="3456384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6804248" y="5229200"/>
            <a:ext cx="1368152" cy="936104"/>
          </a:xfrm>
          <a:prstGeom prst="actionButtonBackPreviou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12890" y="300533"/>
            <a:ext cx="3102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Zkus to znovu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670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08183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203</Words>
  <Application>Microsoft Office PowerPoint</Application>
  <PresentationFormat>Předvádění na obrazovce (4:3)</PresentationFormat>
  <Paragraphs>45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Orientace vpravo VY_32_INOVACE_4C_20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vpravo VY_32_INOVACE_4C_20 Číslo projektu: CZ.1.07/1.5.00/34.1056</dc:title>
  <dc:creator>Lubos</dc:creator>
  <cp:lastModifiedBy>uzivatel</cp:lastModifiedBy>
  <cp:revision>5</cp:revision>
  <dcterms:created xsi:type="dcterms:W3CDTF">2012-09-09T15:27:55Z</dcterms:created>
  <dcterms:modified xsi:type="dcterms:W3CDTF">2013-01-25T14:17:23Z</dcterms:modified>
</cp:coreProperties>
</file>