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B</a:t>
            </a:r>
            <a:br>
              <a:rPr lang="cs-CZ" dirty="0"/>
            </a:br>
            <a:r>
              <a:rPr lang="cs-CZ" dirty="0" smtClean="0"/>
              <a:t>VY_32_INOVACE_3B_14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B.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banány, balík, bota, bosa.  U každého obrázku je písmeno B. Žáci čtou obrázky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Leden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8755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11070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BANÁNY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8755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8755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B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8009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BALÍK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8755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7584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BOTA</a:t>
            </a:r>
            <a:endParaRPr lang="cs-CZ" sz="2000" b="1" dirty="0"/>
          </a:p>
        </p:txBody>
      </p:sp>
      <p:pic>
        <p:nvPicPr>
          <p:cNvPr id="2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052736"/>
            <a:ext cx="1440160" cy="1440160"/>
          </a:xfrm>
          <a:prstGeom prst="rect">
            <a:avLst/>
          </a:prstGeom>
          <a:noFill/>
        </p:spPr>
      </p:pic>
      <p:pic>
        <p:nvPicPr>
          <p:cNvPr id="29" name="Picture 4" descr="Expedice hnědého balí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908720"/>
            <a:ext cx="1584176" cy="1584176"/>
          </a:xfrm>
          <a:prstGeom prst="rect">
            <a:avLst/>
          </a:prstGeom>
          <a:noFill/>
        </p:spPr>
      </p:pic>
      <p:pic>
        <p:nvPicPr>
          <p:cNvPr id="30" name="Picture 6" descr="boty,cesty,chůze,obuv,pěší turistika,pracovní boty,šaty,sportovní vybavení,sporty,táboření,turistické boty,volný ča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717032"/>
            <a:ext cx="1728192" cy="1728192"/>
          </a:xfrm>
          <a:prstGeom prst="rect">
            <a:avLst/>
          </a:prstGeom>
          <a:noFill/>
        </p:spPr>
      </p:pic>
      <p:pic>
        <p:nvPicPr>
          <p:cNvPr id="11266" name="Picture 2" descr="fotografie,nohy,osoby,prsty na noz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645024"/>
            <a:ext cx="1872208" cy="187220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471958" y="5129474"/>
            <a:ext cx="7762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BOSA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BA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B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V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BO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T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05340" y="4581128"/>
            <a:ext cx="91082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05139" y="4581128"/>
            <a:ext cx="104067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99390" y="4581128"/>
            <a:ext cx="979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T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6482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bude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zebe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797152"/>
            <a:ext cx="21512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sobota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sobota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124744"/>
            <a:ext cx="12378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balí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balí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5151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zebe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bude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2276872"/>
            <a:ext cx="18245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obuje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6" y="5085184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obuje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869160"/>
            <a:ext cx="15256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zuby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zuby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124744"/>
            <a:ext cx="23679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nebude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6642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nebude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573016"/>
            <a:ext cx="16113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bába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90872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bába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93296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Kuba má nové boty.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boty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4869160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Kuba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088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11960" y="5661248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nové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22032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Líba si obuje boty.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5976" y="4653136"/>
            <a:ext cx="18722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obuje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941168"/>
            <a:ext cx="63030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si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5517232"/>
            <a:ext cx="14975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boty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5445224"/>
            <a:ext cx="13612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Líba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3223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Babi !   Zabalím balík.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96137" y="4509120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Babi !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721" y="4797152"/>
            <a:ext cx="15696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balík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517232"/>
            <a:ext cx="24088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zabalím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22032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2221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Kubík donese buben.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5445224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Kubík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373216"/>
            <a:ext cx="20201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buben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4437112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donese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884368" y="5822032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U kamen visí kabáty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551723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445224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kabáty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9792" y="4581128"/>
            <a:ext cx="6480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U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39952" y="5733256"/>
            <a:ext cx="12241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visí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096" y="4653136"/>
            <a:ext cx="23042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kamen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94040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Bela nebyla bosa.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76056" y="5733256"/>
            <a:ext cx="5760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2153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nebyla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4797152"/>
            <a:ext cx="15456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bosa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5157192"/>
            <a:ext cx="14318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Bela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49280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1117</TotalTime>
  <Words>334</Words>
  <Application>Microsoft Office PowerPoint</Application>
  <PresentationFormat>Předvádění na obrazovce (4:3)</PresentationFormat>
  <Paragraphs>110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B VY_32_INOVACE_3B_14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115</cp:revision>
  <dcterms:created xsi:type="dcterms:W3CDTF">2011-02-01T19:13:05Z</dcterms:created>
  <dcterms:modified xsi:type="dcterms:W3CDTF">2013-01-21T12:24:36Z</dcterms:modified>
</cp:coreProperties>
</file>