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C</a:t>
            </a:r>
            <a:br>
              <a:rPr lang="cs-CZ" dirty="0"/>
            </a:br>
            <a:r>
              <a:rPr lang="cs-CZ" dirty="0" smtClean="0"/>
              <a:t>VY_32_INOVACE_3B_15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 Hláska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cibule, opice, Alice, police  U každého obrázku je písmeno C. Žáci čtou obrázky a v popisce vyhledávají nově naučené písmeno C.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Leden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9348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CIBULE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C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OPICE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9332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POLICE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779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ALICE</a:t>
            </a:r>
            <a:endParaRPr lang="cs-CZ" sz="2000" b="1" dirty="0"/>
          </a:p>
        </p:txBody>
      </p:sp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1584176" cy="1584176"/>
          </a:xfrm>
          <a:prstGeom prst="rect">
            <a:avLst/>
          </a:prstGeom>
          <a:noFill/>
        </p:spPr>
      </p:pic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764704"/>
            <a:ext cx="1512168" cy="1728192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3573016"/>
            <a:ext cx="1584176" cy="1584176"/>
          </a:xfrm>
          <a:prstGeom prst="rect">
            <a:avLst/>
          </a:prstGeom>
          <a:noFill/>
        </p:spPr>
      </p:pic>
      <p:pic>
        <p:nvPicPr>
          <p:cNvPr id="11272" name="Picture 8" descr="Animace rudovlasého děvčet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645024"/>
            <a:ext cx="1512168" cy="1512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656184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COU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CU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15760" y="4581128"/>
            <a:ext cx="8899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CE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CI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18092" y="4581128"/>
            <a:ext cx="101476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C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35896" y="4581128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COU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76872"/>
            <a:ext cx="18850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ovoce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vojáci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797152"/>
            <a:ext cx="13340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celá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ovoce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196752"/>
            <a:ext cx="18735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couvá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228184" y="4869160"/>
            <a:ext cx="20882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couvá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3429000"/>
            <a:ext cx="18549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vojáci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celá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22032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76872"/>
            <a:ext cx="1878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kopec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6" y="5085184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kopec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797152"/>
            <a:ext cx="18211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lavice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19442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lavice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196752"/>
            <a:ext cx="1878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konec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016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konec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3429000"/>
            <a:ext cx="18884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copak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90872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copak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Alice nemá vůbec nic.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445224"/>
            <a:ext cx="1800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nemá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4869160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Alice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8934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vůbec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11960" y="5661248"/>
            <a:ext cx="11521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nic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884368" y="589404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Tam je veliký kopec.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5976" y="4653136"/>
            <a:ext cx="10801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je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941168"/>
            <a:ext cx="137941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Tam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5085184"/>
            <a:ext cx="18533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veliký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5445224"/>
            <a:ext cx="1878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kopec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740352" y="6038056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42721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Cilka má copy.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Cilka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721" y="4797152"/>
            <a:ext cx="15401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copy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517232"/>
            <a:ext cx="1088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49280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50633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To je konec ulice.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653136"/>
            <a:ext cx="1584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ulice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373216"/>
            <a:ext cx="1878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konec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4437112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To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373216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949280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Alici bolí palec.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551723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445224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palec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39952" y="5733256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bolí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096" y="4653136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Alici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67801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Na lavici je ovoce.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123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4581128"/>
            <a:ext cx="10081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je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4797152"/>
            <a:ext cx="188500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ovoce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5157192"/>
            <a:ext cx="16432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lavici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5733256"/>
            <a:ext cx="9829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94040"/>
            <a:ext cx="72008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1151</TotalTime>
  <Words>336</Words>
  <Application>Microsoft Office PowerPoint</Application>
  <PresentationFormat>Předvádění na obrazovce (4:3)</PresentationFormat>
  <Paragraphs>111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C VY_32_INOVACE_3B_15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117</cp:revision>
  <dcterms:created xsi:type="dcterms:W3CDTF">2011-02-01T19:13:05Z</dcterms:created>
  <dcterms:modified xsi:type="dcterms:W3CDTF">2013-01-21T12:24:49Z</dcterms:modified>
</cp:coreProperties>
</file>