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7"/>
  </p:notesMasterIdLst>
  <p:sldIdLst>
    <p:sldId id="283" r:id="rId4"/>
    <p:sldId id="286" r:id="rId5"/>
    <p:sldId id="279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7" r:id="rId14"/>
    <p:sldId id="278" r:id="rId15"/>
    <p:sldId id="260" r:id="rId16"/>
  </p:sldIdLst>
  <p:sldSz cx="9144000" cy="6858000" type="screen4x3"/>
  <p:notesSz cx="6858000" cy="9144000"/>
  <p:custShowLst>
    <p:custShow name="Vlastní prezentace _ ukázka" id="0">
      <p:sldLst>
        <p:sld r:id="rId16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Hláska </a:t>
            </a:r>
            <a:r>
              <a:rPr lang="cs-CZ" dirty="0"/>
              <a:t>R</a:t>
            </a:r>
            <a:br>
              <a:rPr lang="cs-CZ" dirty="0"/>
            </a:br>
            <a:r>
              <a:rPr lang="cs-CZ" dirty="0" smtClean="0"/>
              <a:t>VY_32_INOVACE_3B_17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Hláska R.  Na prvním pracovním  listu jsou obrázky: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ryba, rak, ruce, rohlík. U každého obrázku je písmeno R. Žáci čtou obrázky – co slyšíš na začátku?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pak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 žáci čtou věty a  do rámečku přesouvají jednotlivá slova tak, aby byla vytvořena stejná věta.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Únor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692696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836712"/>
            <a:ext cx="877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7545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RYBA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370843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400816" y="3759869"/>
            <a:ext cx="877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399951" y="669557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71959" y="813573"/>
            <a:ext cx="877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R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71959" y="2253733"/>
            <a:ext cx="6254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RAK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467544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11560" y="3573016"/>
            <a:ext cx="8771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4941168"/>
            <a:ext cx="7569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RUCE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71958" y="5129474"/>
            <a:ext cx="9804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ROHLÍK</a:t>
            </a:r>
            <a:endParaRPr lang="cs-CZ" sz="2000" b="1" dirty="0"/>
          </a:p>
        </p:txBody>
      </p:sp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692696"/>
            <a:ext cx="1656184" cy="1656184"/>
          </a:xfrm>
          <a:prstGeom prst="rect">
            <a:avLst/>
          </a:prstGeom>
          <a:noFill/>
        </p:spPr>
      </p:pic>
      <p:pic>
        <p:nvPicPr>
          <p:cNvPr id="1126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764704"/>
            <a:ext cx="1584176" cy="1584176"/>
          </a:xfrm>
          <a:prstGeom prst="rect">
            <a:avLst/>
          </a:prstGeom>
          <a:noFill/>
        </p:spPr>
      </p:pic>
      <p:pic>
        <p:nvPicPr>
          <p:cNvPr id="11270" name="Picture 6" descr="Roztírání krému na ru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573016"/>
            <a:ext cx="1512168" cy="1584176"/>
          </a:xfrm>
          <a:prstGeom prst="rect">
            <a:avLst/>
          </a:prstGeom>
          <a:noFill/>
        </p:spPr>
      </p:pic>
      <p:pic>
        <p:nvPicPr>
          <p:cNvPr id="11272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645024"/>
            <a:ext cx="1584176" cy="1584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2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RA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9712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R</a:t>
            </a:r>
            <a:r>
              <a:rPr lang="cs-CZ" sz="5400" b="1" dirty="0" smtClean="0">
                <a:solidFill>
                  <a:schemeClr val="tx1"/>
                </a:solidFill>
              </a:rPr>
              <a:t>E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584176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ROU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RO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R</a:t>
            </a:r>
            <a:r>
              <a:rPr lang="cs-CZ" sz="5400" b="1" dirty="0" smtClean="0">
                <a:solidFill>
                  <a:schemeClr val="tx1"/>
                </a:solidFill>
              </a:rPr>
              <a:t>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R</a:t>
            </a:r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642984" y="4581128"/>
            <a:ext cx="10355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RO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512" y="4581128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ROU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969260" y="4581128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RE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176146" y="4581128"/>
            <a:ext cx="10262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R</a:t>
            </a:r>
            <a:r>
              <a:rPr lang="cs-CZ" sz="5400" b="1" dirty="0" smtClean="0">
                <a:solidFill>
                  <a:srgbClr val="FF0000"/>
                </a:solidFill>
              </a:rPr>
              <a:t>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877272"/>
            <a:ext cx="592832" cy="592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2276872"/>
            <a:ext cx="1967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Radek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raduje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97152"/>
            <a:ext cx="23986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darovat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Radek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96752"/>
            <a:ext cx="20257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raduje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84168" y="4725144"/>
            <a:ext cx="2664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roubuje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429000"/>
            <a:ext cx="24348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roubuje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908720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darovat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5877272"/>
            <a:ext cx="592832" cy="592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348880"/>
            <a:ext cx="25867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nabourá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5868144" y="5013176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nabourá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869160"/>
            <a:ext cx="21939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Renata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0152" y="3573016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Renata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1124744"/>
            <a:ext cx="25933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rukavice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12160" y="2348880"/>
            <a:ext cx="2664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rukavice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3501008"/>
            <a:ext cx="10254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sýr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908720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sýr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592832" cy="59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Výr loví šedé myši.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432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5157192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šedé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55776" y="4869160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Výr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5" y="4737093"/>
            <a:ext cx="12213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loví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11960" y="5661248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myši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805264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Radek má rád sýry.                   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4797152"/>
            <a:ext cx="432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16016" y="4653136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sýry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59632" y="4941168"/>
            <a:ext cx="10887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76256" y="5085184"/>
            <a:ext cx="11296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rád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5445224"/>
            <a:ext cx="1967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Radek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877272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51580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Ríšo !   Karel ryje.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5" y="4797152"/>
            <a:ext cx="2149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Ríšo !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432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.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1721" y="4797152"/>
            <a:ext cx="12873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ryje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5517232"/>
            <a:ext cx="16525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Karel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877272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46634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Ruda veze ryby.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5589240"/>
            <a:ext cx="16561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veze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581128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59632" y="5373216"/>
            <a:ext cx="14599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ryby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191683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4437112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Ruda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805264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Bolí nás rameno.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88224" y="5517232"/>
            <a:ext cx="504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5445224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rameno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15816" y="4653136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nás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39952" y="5733256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Bolí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884368" y="5661248"/>
            <a:ext cx="736848" cy="73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636515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12776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Roman má velikou rýmu.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172400" y="4869160"/>
            <a:ext cx="432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4869160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velikou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652120" y="4653136"/>
            <a:ext cx="16977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rýmu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5157192"/>
            <a:ext cx="22099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Roman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691680" y="5733256"/>
            <a:ext cx="10887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</a:t>
            </a:r>
            <a:endParaRPr lang="cs-CZ" sz="5400" dirty="0">
              <a:solidFill>
                <a:schemeClr val="tx2"/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812360" y="5805264"/>
            <a:ext cx="664840" cy="66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1148</TotalTime>
  <Words>334</Words>
  <Application>Microsoft Office PowerPoint</Application>
  <PresentationFormat>Předvádění na obrazovce (4:3)</PresentationFormat>
  <Paragraphs>110</Paragraphs>
  <Slides>13</Slides>
  <Notes>2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  <vt:variant>
        <vt:lpstr>Vlastní prezentace</vt:lpstr>
      </vt:variant>
      <vt:variant>
        <vt:i4>2</vt:i4>
      </vt:variant>
    </vt:vector>
  </HeadingPairs>
  <TitlesOfParts>
    <vt:vector size="16" baseType="lpstr">
      <vt:lpstr>Motiv systému Office</vt:lpstr>
      <vt:lpstr>Hláska R VY_32_INOVACE_3B_17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123</cp:revision>
  <dcterms:created xsi:type="dcterms:W3CDTF">2011-02-01T19:13:05Z</dcterms:created>
  <dcterms:modified xsi:type="dcterms:W3CDTF">2013-01-21T12:25:07Z</dcterms:modified>
</cp:coreProperties>
</file>