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6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Č</a:t>
            </a:r>
            <a:br>
              <a:rPr lang="cs-CZ" dirty="0"/>
            </a:br>
            <a:r>
              <a:rPr lang="cs-CZ" dirty="0" smtClean="0"/>
              <a:t>VY_32_INOVACE_3B_18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Č.  Na prvním pracovním  listu jsou obrázky: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čepice, čáp, činky, čajíček.  U každého obrázku je písmeno Č. Žáci čtou obrázky – co slyšíš na začátku?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Leden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912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ČEPICE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Č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Č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ČÁP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8370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Č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8322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ČINKY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10361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ČAJÍČEK</a:t>
            </a:r>
            <a:endParaRPr lang="cs-CZ" sz="2000" b="1" dirty="0"/>
          </a:p>
        </p:txBody>
      </p:sp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980728"/>
            <a:ext cx="1584176" cy="1584176"/>
          </a:xfrm>
          <a:prstGeom prst="rect">
            <a:avLst/>
          </a:prstGeom>
          <a:noFill/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764704"/>
            <a:ext cx="1512168" cy="1728192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3573016"/>
            <a:ext cx="1584176" cy="1584176"/>
          </a:xfrm>
          <a:prstGeom prst="rect">
            <a:avLst/>
          </a:prstGeom>
          <a:noFill/>
        </p:spPr>
      </p:pic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573016"/>
            <a:ext cx="1656184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1052736"/>
            <a:ext cx="1584176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ČOU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ČI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ČU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96136" y="4581128"/>
            <a:ext cx="73609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ČI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ČE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08304" y="4509120"/>
            <a:ext cx="101476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Č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35896" y="4509120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ČOU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028384" y="5949280"/>
            <a:ext cx="584448" cy="5844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2348880"/>
            <a:ext cx="18870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míček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1" y="2348880"/>
            <a:ext cx="11521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oči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797152"/>
            <a:ext cx="15231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Káča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7" y="3573016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míček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2207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balíček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156176" y="4797152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balíček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573016"/>
            <a:ext cx="10166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oči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980728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Káča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2348880"/>
            <a:ext cx="19636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počítá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012160" y="5013176"/>
            <a:ext cx="208823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počítá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797152"/>
            <a:ext cx="20665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vyteče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vyteče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124744"/>
            <a:ext cx="230633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kolotoč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042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kolotoč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573016"/>
            <a:ext cx="10350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tyč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84168" y="98072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tyč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93296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Pavel píše a počítá.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4048" y="4581128"/>
            <a:ext cx="5040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157192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píše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4869160"/>
            <a:ext cx="6480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4737093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počítá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95936" y="5733256"/>
            <a:ext cx="19442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Pavel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6093296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Lukáš si koupí časopis.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11960" y="4653136"/>
            <a:ext cx="23762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časopis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63030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si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5085184"/>
            <a:ext cx="17824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koupí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5517232"/>
            <a:ext cx="17904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Lukáš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12360" y="6021288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77889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Mami !   Upeč nám koláče.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3762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Mami !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5229200"/>
            <a:ext cx="16466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Upeč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5517232"/>
            <a:ext cx="201811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koláče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509120"/>
            <a:ext cx="14606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nám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84368" y="5877272"/>
            <a:ext cx="736848" cy="7368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58162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Tereza ráda pije čaj.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7" y="5085184"/>
            <a:ext cx="1368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pije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4509120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373216"/>
            <a:ext cx="9885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čaj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50912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Tereza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5517232"/>
            <a:ext cx="17281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ráda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668344" y="5949280"/>
            <a:ext cx="664840" cy="6648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Teta prodává čokoládu.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5517232"/>
            <a:ext cx="3600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797152"/>
            <a:ext cx="29523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čokoládu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139952" y="5733256"/>
            <a:ext cx="15841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Teta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4653136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prodává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740352" y="5805264"/>
            <a:ext cx="664840" cy="664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Máša češe Mirku.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316416" y="4797152"/>
            <a:ext cx="3600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5121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češe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96136" y="4653136"/>
            <a:ext cx="190263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Mirku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5157192"/>
            <a:ext cx="1749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Máša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884368" y="5877272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1149</TotalTime>
  <Words>336</Words>
  <Application>Microsoft Office PowerPoint</Application>
  <PresentationFormat>Předvádění na obrazovce (4:3)</PresentationFormat>
  <Paragraphs>111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Č VY_32_INOVACE_3B_18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125</cp:revision>
  <dcterms:created xsi:type="dcterms:W3CDTF">2011-02-01T19:13:05Z</dcterms:created>
  <dcterms:modified xsi:type="dcterms:W3CDTF">2013-01-21T12:25:16Z</dcterms:modified>
</cp:coreProperties>
</file>