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7"/>
  </p:notesMasterIdLst>
  <p:sldIdLst>
    <p:sldId id="283" r:id="rId4"/>
    <p:sldId id="286" r:id="rId5"/>
    <p:sldId id="279" r:id="rId6"/>
    <p:sldId id="268" r:id="rId7"/>
    <p:sldId id="269" r:id="rId8"/>
    <p:sldId id="276" r:id="rId9"/>
    <p:sldId id="270" r:id="rId10"/>
    <p:sldId id="272" r:id="rId11"/>
    <p:sldId id="271" r:id="rId12"/>
    <p:sldId id="274" r:id="rId13"/>
    <p:sldId id="277" r:id="rId14"/>
    <p:sldId id="278" r:id="rId15"/>
    <p:sldId id="260" r:id="rId16"/>
  </p:sldIdLst>
  <p:sldSz cx="9144000" cy="6858000" type="screen4x3"/>
  <p:notesSz cx="6858000" cy="9144000"/>
  <p:custShowLst>
    <p:custShow name="Vlastní prezentace _ ukázka" id="0">
      <p:sldLst>
        <p:sld r:id="rId16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</a:t>
            </a:r>
            <a:r>
              <a:rPr lang="cs-CZ" dirty="0"/>
              <a:t>H</a:t>
            </a:r>
            <a:br>
              <a:rPr lang="cs-CZ" dirty="0"/>
            </a:br>
            <a:r>
              <a:rPr lang="cs-CZ" dirty="0" smtClean="0"/>
              <a:t>VY_32_INOVACE_3B_19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437666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Hláska H.  Na prvním pracovním  listu jsou obrázky: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husa had, hůl, houby.   U každého obrázku je písmeno H. Žáci čtou obrázky – co slyšíš na začátku?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pak žáci tvoří dvojice slov. Za dokončený úkol si 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 žáci čtou věty a  do rámečku přesouvají jednotlivá slova tak, aby byla vytvořena stejná věta.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Březen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9269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9621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H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7874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HUSA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5370843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00816" y="3759869"/>
            <a:ext cx="9621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H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399951" y="669557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71959" y="813573"/>
            <a:ext cx="9621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H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1959" y="2253733"/>
            <a:ext cx="6222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HŮL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467544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573016"/>
            <a:ext cx="9621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H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4941168"/>
            <a:ext cx="9549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HOUBY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71958" y="5129474"/>
            <a:ext cx="663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HAD</a:t>
            </a:r>
            <a:endParaRPr lang="cs-CZ" sz="2000" b="1" dirty="0"/>
          </a:p>
        </p:txBody>
      </p:sp>
      <p:pic>
        <p:nvPicPr>
          <p:cNvPr id="1126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764704"/>
            <a:ext cx="1584176" cy="1800200"/>
          </a:xfrm>
          <a:prstGeom prst="rect">
            <a:avLst/>
          </a:prstGeom>
          <a:noFill/>
        </p:spPr>
      </p:pic>
      <p:pic>
        <p:nvPicPr>
          <p:cNvPr id="1126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836712"/>
            <a:ext cx="1584176" cy="1728192"/>
          </a:xfrm>
          <a:prstGeom prst="rect">
            <a:avLst/>
          </a:prstGeom>
          <a:noFill/>
        </p:spPr>
      </p:pic>
      <p:pic>
        <p:nvPicPr>
          <p:cNvPr id="1127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3573016"/>
            <a:ext cx="1584176" cy="1800200"/>
          </a:xfrm>
          <a:prstGeom prst="rect">
            <a:avLst/>
          </a:prstGeom>
          <a:noFill/>
        </p:spPr>
      </p:pic>
      <p:pic>
        <p:nvPicPr>
          <p:cNvPr id="1127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3573016"/>
            <a:ext cx="1584176" cy="1800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23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HU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HY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584176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HOU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HO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HE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HU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452320" y="4581128"/>
            <a:ext cx="109036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HO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9512" y="4581128"/>
            <a:ext cx="15841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HOU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24128" y="4653136"/>
            <a:ext cx="98135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HY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851920" y="4581128"/>
            <a:ext cx="96051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HE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6021288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2276872"/>
            <a:ext cx="15015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hora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1" y="2348880"/>
            <a:ext cx="14401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hází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797152"/>
            <a:ext cx="16113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hádá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3" y="3501008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hádá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4"/>
            <a:ext cx="13436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hází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869160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hora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573016"/>
            <a:ext cx="15924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hýbe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hýbe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6021288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348880"/>
            <a:ext cx="16164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nohy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156177" y="5085184"/>
            <a:ext cx="17281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nohy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5013176"/>
            <a:ext cx="17655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hokej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7" y="3573016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hokej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124744"/>
            <a:ext cx="23362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hubený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084168" y="2348880"/>
            <a:ext cx="24482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hubený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573016"/>
            <a:ext cx="1633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hasič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908720"/>
            <a:ext cx="1728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hasič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6021288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Hynek rád hraje hokej.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5301208"/>
            <a:ext cx="1800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hokej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27784" y="4653136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hraje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5" y="4737093"/>
            <a:ext cx="11296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rád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67944" y="5661248"/>
            <a:ext cx="20162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Hynek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165304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Táta doma hubuje Hanu.                 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4320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5976" y="4581128"/>
            <a:ext cx="22322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hubuje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624" y="4725144"/>
            <a:ext cx="183255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doma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5085184"/>
            <a:ext cx="13855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Táta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5661248"/>
            <a:ext cx="17075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Hanu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6021288"/>
            <a:ext cx="664840" cy="6648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41120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Co umí hasič?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5" y="4797152"/>
            <a:ext cx="10081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Co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?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4653136"/>
            <a:ext cx="12891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umí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5517232"/>
            <a:ext cx="1633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hasič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894040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57389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Pojedeme na hory?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64288" y="4941168"/>
            <a:ext cx="9361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56" y="4828895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?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5373216"/>
            <a:ext cx="15069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hory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1916832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19872" y="4437112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Pojedeme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5949280"/>
            <a:ext cx="736848" cy="7368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Na louce házíme míč.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88224" y="551723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5445224"/>
            <a:ext cx="23762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házíme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83768" y="4581128"/>
            <a:ext cx="10801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Na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3888" y="5589240"/>
            <a:ext cx="1800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louce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16216" y="4725144"/>
            <a:ext cx="12961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míč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5877272"/>
            <a:ext cx="664840" cy="664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Husa se pase.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123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5013176"/>
            <a:ext cx="9361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se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4797152"/>
            <a:ext cx="161133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Husa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5157192"/>
            <a:ext cx="15215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pase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949280"/>
            <a:ext cx="664840" cy="664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1150</TotalTime>
  <Words>331</Words>
  <Application>Microsoft Office PowerPoint</Application>
  <PresentationFormat>Předvádění na obrazovce (4:3)</PresentationFormat>
  <Paragraphs>110</Paragraphs>
  <Slides>13</Slides>
  <Notes>2</Notes>
  <HiddenSlides>1</HiddenSlides>
  <MMClips>9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  <vt:variant>
        <vt:lpstr>Vlastní prezentace</vt:lpstr>
      </vt:variant>
      <vt:variant>
        <vt:i4>2</vt:i4>
      </vt:variant>
    </vt:vector>
  </HeadingPairs>
  <TitlesOfParts>
    <vt:vector size="16" baseType="lpstr">
      <vt:lpstr>Motiv systému Office</vt:lpstr>
      <vt:lpstr>Hláska H VY_32_INOVACE_3B_19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126</cp:revision>
  <dcterms:created xsi:type="dcterms:W3CDTF">2011-02-01T19:13:05Z</dcterms:created>
  <dcterms:modified xsi:type="dcterms:W3CDTF">2013-01-21T12:25:25Z</dcterms:modified>
</cp:coreProperties>
</file>