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9" r:id="rId2"/>
    <p:sldId id="290" r:id="rId3"/>
    <p:sldId id="257" r:id="rId4"/>
    <p:sldId id="288" r:id="rId5"/>
    <p:sldId id="287" r:id="rId6"/>
    <p:sldId id="286" r:id="rId7"/>
    <p:sldId id="285" r:id="rId8"/>
    <p:sldId id="284" r:id="rId9"/>
    <p:sldId id="282" r:id="rId10"/>
    <p:sldId id="281" r:id="rId11"/>
    <p:sldId id="265" r:id="rId12"/>
    <p:sldId id="280" r:id="rId13"/>
    <p:sldId id="279" r:id="rId14"/>
    <p:sldId id="27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C28FA-CE00-432F-99FB-F34619BE9A9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9994-B5EC-4E8C-8DB7-6747BF62DF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C28FA-CE00-432F-99FB-F34619BE9A9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9994-B5EC-4E8C-8DB7-6747BF62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C28FA-CE00-432F-99FB-F34619BE9A9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C4D9994-B5EC-4E8C-8DB7-6747BF62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C28FA-CE00-432F-99FB-F34619BE9A9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9994-B5EC-4E8C-8DB7-6747BF62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C28FA-CE00-432F-99FB-F34619BE9A9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9994-B5EC-4E8C-8DB7-6747BF62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C28FA-CE00-432F-99FB-F34619BE9A9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9994-B5EC-4E8C-8DB7-6747BF62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C28FA-CE00-432F-99FB-F34619BE9A9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9994-B5EC-4E8C-8DB7-6747BF62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C28FA-CE00-432F-99FB-F34619BE9A9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9994-B5EC-4E8C-8DB7-6747BF62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C28FA-CE00-432F-99FB-F34619BE9A9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9994-B5EC-4E8C-8DB7-6747BF62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C28FA-CE00-432F-99FB-F34619BE9A9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9994-B5EC-4E8C-8DB7-6747BF62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C28FA-CE00-432F-99FB-F34619BE9A9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4D9994-B5EC-4E8C-8DB7-6747BF62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76C28FA-CE00-432F-99FB-F34619BE9A98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C4D9994-B5EC-4E8C-8DB7-6747BF62DF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Eastern_grey_kangaroo_dec07_02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Koala_climbing_tree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c/ce/Dasyurus_viverrinus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Soubor:Thylacinus_cynocephalus_2_Gould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hyperlink" Target="http://cs.wikipedia.org/wiki/Soubor:Coat_of_arms_of_Tasmania.pn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cs.wikipedia.org/wiki/Soubor:Tasdevil_large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hylacinus_cynocephalus_2_Gould.jpg" TargetMode="External"/><Relationship Id="rId3" Type="http://schemas.openxmlformats.org/officeDocument/2006/relationships/hyperlink" Target="http://cs.wikipedia.org/wiki/Soubor:Platypus-sketch.jpg" TargetMode="External"/><Relationship Id="rId7" Type="http://schemas.openxmlformats.org/officeDocument/2006/relationships/hyperlink" Target="http://cs.wikipedia.org/wiki/Soubor:Dasyurus_viverrinus.jpg" TargetMode="External"/><Relationship Id="rId2" Type="http://schemas.openxmlformats.org/officeDocument/2006/relationships/hyperlink" Target="http://en.wikipedia.org/wiki/File:Echidna_-_melbourne_zoo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Rabipelao2.jpg" TargetMode="External"/><Relationship Id="rId5" Type="http://schemas.openxmlformats.org/officeDocument/2006/relationships/hyperlink" Target="http://cs.wikipedia.org/wiki/Soubor:Koala_climbing_tree.jpg" TargetMode="External"/><Relationship Id="rId4" Type="http://schemas.openxmlformats.org/officeDocument/2006/relationships/hyperlink" Target="http://cs.wikipedia.org/wiki/Soubor:Eastern_grey_kangaroo_dec07_02.jpg" TargetMode="External"/><Relationship Id="rId9" Type="http://schemas.openxmlformats.org/officeDocument/2006/relationships/hyperlink" Target="http://cs.wikipedia.org/wiki/Soubor:Tasdevil_larg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savci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/>
              <a:t>VY_32_INOVACE_05_A_1_Savci</a:t>
            </a:r>
            <a:endParaRPr lang="cs-CZ" sz="2000" dirty="0">
              <a:solidFill>
                <a:srgbClr val="C00000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Biologie člověka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1095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0263884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/9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VIII.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Biologie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Savci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Savci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Savec, vývoj, taxonomie, znak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735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14472"/>
            <a:ext cx="7848872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Původ savců</a:t>
            </a:r>
          </a:p>
          <a:p>
            <a:pPr algn="ctr"/>
            <a:endParaRPr lang="cs-CZ" sz="3200" b="1" dirty="0" smtClean="0"/>
          </a:p>
          <a:p>
            <a:pPr algn="ctr"/>
            <a:r>
              <a:rPr lang="cs-CZ" sz="3200" dirty="0" smtClean="0"/>
              <a:t>vznikli v druhohorách z tzv.</a:t>
            </a:r>
          </a:p>
          <a:p>
            <a:pPr algn="ctr"/>
            <a:r>
              <a:rPr lang="cs-CZ" sz="3200" dirty="0" smtClean="0"/>
              <a:t> </a:t>
            </a:r>
            <a:r>
              <a:rPr lang="cs-CZ" sz="3200" b="1" dirty="0" err="1" smtClean="0"/>
              <a:t>savcovitých</a:t>
            </a:r>
            <a:r>
              <a:rPr lang="cs-CZ" sz="3200" b="1" dirty="0" smtClean="0"/>
              <a:t> plazů</a:t>
            </a:r>
          </a:p>
          <a:p>
            <a:pPr algn="ctr"/>
            <a:endParaRPr lang="cs-CZ" sz="3200" b="1" dirty="0" smtClean="0"/>
          </a:p>
          <a:p>
            <a:pPr algn="ctr"/>
            <a:r>
              <a:rPr lang="cs-CZ" sz="4000" b="1" dirty="0" smtClean="0"/>
              <a:t>Dělení savců</a:t>
            </a:r>
            <a:endParaRPr lang="cs-CZ" sz="3200" b="1" dirty="0" smtClean="0"/>
          </a:p>
          <a:p>
            <a:pPr algn="ctr"/>
            <a:r>
              <a:rPr lang="cs-CZ" sz="3200" dirty="0" smtClean="0"/>
              <a:t>(podle způsobu rozmnožování)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vejcorodí (ptakopysk, ježura)</a:t>
            </a:r>
          </a:p>
          <a:p>
            <a:pPr marL="514350" indent="-514350">
              <a:buAutoNum type="alphaLcParenR"/>
            </a:pPr>
            <a:r>
              <a:rPr lang="cs-CZ" sz="3200" dirty="0"/>
              <a:t>ž</a:t>
            </a:r>
            <a:r>
              <a:rPr lang="cs-CZ" sz="3200" dirty="0" smtClean="0"/>
              <a:t>ivorodí - vačnatci (klokan, koala)                        	           - placentární savci (člověk, kůň)</a:t>
            </a:r>
          </a:p>
          <a:p>
            <a:pPr algn="ctr"/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965289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57101" y="5733256"/>
            <a:ext cx="27403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Ježura australská</a:t>
            </a:r>
            <a:endParaRPr lang="cs-CZ" sz="28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52" y="332656"/>
            <a:ext cx="7620000" cy="508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3293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5744174"/>
            <a:ext cx="2979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cs-CZ" sz="2800" b="1" i="1" dirty="0" smtClean="0"/>
              <a:t>Ptakopysk podivný</a:t>
            </a:r>
            <a:endParaRPr lang="cs-CZ" sz="2800" b="1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7731943" cy="5018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8669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Klokan obrovský">
            <a:hlinkClick r:id="rId2" tooltip="Klokan obrovský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58975"/>
            <a:ext cx="3908209" cy="5862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19756" y="6119718"/>
            <a:ext cx="12014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Klokan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237860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Popis obrázku chybí">
            <a:hlinkClick r:id="rId2" tooltip="Popis obrázku chybí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3102" y="260648"/>
            <a:ext cx="5544616" cy="545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33202" y="6021288"/>
            <a:ext cx="10302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/>
              <a:t>K</a:t>
            </a:r>
            <a:r>
              <a:rPr lang="cs-CZ" sz="2800" b="1" i="1" dirty="0" smtClean="0"/>
              <a:t>oala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842577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43686" y="5937982"/>
            <a:ext cx="25533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/>
              <a:t>Vačice opossum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6850" y="764704"/>
            <a:ext cx="6210300" cy="435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480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Dasyurus viverrin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5566"/>
            <a:ext cx="76009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0749" y="6021288"/>
            <a:ext cx="3039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Kunovec tečkovaný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324076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d/d3/Thylacinus_cynocephalus_2_Gould.jpg/220px-Thylacinus_cynocephalus_2_Goul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620688"/>
            <a:ext cx="5239967" cy="3600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d/d8/Coat_of_arms_of_Tasmania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8" y="1288903"/>
            <a:ext cx="3211300" cy="2263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81845" y="5157192"/>
            <a:ext cx="47569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err="1" smtClean="0"/>
              <a:t>Vakovlk</a:t>
            </a:r>
            <a:r>
              <a:rPr lang="cs-CZ" sz="2800" b="1" i="1" dirty="0" smtClean="0"/>
              <a:t> (na tasmánském erbu)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val="4013035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Znaky savců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871296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stálá tělesná teplota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s</a:t>
            </a:r>
            <a:r>
              <a:rPr lang="cs-CZ" sz="3200" dirty="0" smtClean="0"/>
              <a:t>rst složená z chlupů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m</a:t>
            </a:r>
            <a:r>
              <a:rPr lang="cs-CZ" sz="3200" dirty="0" smtClean="0"/>
              <a:t>léčné žlázy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r</a:t>
            </a:r>
            <a:r>
              <a:rPr lang="cs-CZ" sz="3200" dirty="0" smtClean="0"/>
              <a:t>ozlišené zuby (řezáky, špičáky, třenové, stoličky)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m</a:t>
            </a:r>
            <a:r>
              <a:rPr lang="cs-CZ" sz="3200" dirty="0" smtClean="0"/>
              <a:t>léčný a trvalý chrup</a:t>
            </a:r>
          </a:p>
          <a:p>
            <a:pPr marL="457200" indent="-457200">
              <a:buFontTx/>
              <a:buChar char="-"/>
            </a:pPr>
            <a:r>
              <a:rPr lang="cs-CZ" sz="3200" dirty="0"/>
              <a:t>d</a:t>
            </a:r>
            <a:r>
              <a:rPr lang="cs-CZ" sz="3200" dirty="0" smtClean="0"/>
              <a:t>ýchání plícemi</a:t>
            </a:r>
          </a:p>
          <a:p>
            <a:pPr marL="457200" indent="-457200">
              <a:buFontTx/>
              <a:buChar char="-"/>
            </a:pP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4175680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Ďábel medvědovitý">
            <a:hlinkClick r:id="rId2" tooltip="Ďábel medvědovitý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688"/>
            <a:ext cx="5904656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23495" y="5589240"/>
            <a:ext cx="30817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/>
              <a:t>Ďábel medvědovitý</a:t>
            </a:r>
          </a:p>
        </p:txBody>
      </p:sp>
    </p:spTree>
    <p:extLst>
      <p:ext uri="{BB962C8B-B14F-4D97-AF65-F5344CB8AC3E}">
        <p14:creationId xmlns:p14="http://schemas.microsoft.com/office/powerpoint/2010/main" val="1645835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260648"/>
            <a:ext cx="5486400" cy="522288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Kontinentální drift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836712"/>
            <a:ext cx="5486400" cy="530352"/>
          </a:xfrm>
        </p:spPr>
        <p:txBody>
          <a:bodyPr>
            <a:normAutofit/>
          </a:bodyPr>
          <a:lstStyle/>
          <a:p>
            <a:pPr algn="ctr"/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vliv na rozšíření živočichů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55232"/>
            <a:ext cx="7056784" cy="5454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4431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7532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790" dirty="0" smtClean="0"/>
              <a:t>Zdroje:</a:t>
            </a:r>
          </a:p>
          <a:p>
            <a:r>
              <a:rPr lang="cs-CZ" sz="1790" dirty="0" smtClean="0"/>
              <a:t>ČERNÍK</a:t>
            </a:r>
            <a:r>
              <a:rPr lang="cs-CZ" sz="1790" dirty="0"/>
              <a:t>, Vladimír, Vítězslav BIČÍK a Zdeněk MARTINEC. </a:t>
            </a:r>
            <a:r>
              <a:rPr lang="cs-CZ" sz="1790" i="1" dirty="0"/>
              <a:t>Přírodopis: pro žáky základní školy (8. ročník) a nižší ročníky víceletých gymnázií</a:t>
            </a:r>
            <a:r>
              <a:rPr lang="cs-CZ" sz="1790" dirty="0"/>
              <a:t>. 1. vyd. Praha: SPN - pedagogické nakladatelství, 1998, 80 s. ISBN 80-859-3797-2. </a:t>
            </a:r>
            <a:endParaRPr lang="cs-CZ" sz="1790" dirty="0" smtClean="0"/>
          </a:p>
          <a:p>
            <a:r>
              <a:rPr lang="pt-BR" sz="1790" dirty="0"/>
              <a:t>AUTOR NEUVEDEN. </a:t>
            </a:r>
            <a:r>
              <a:rPr lang="pt-BR" sz="1790" i="1" dirty="0"/>
              <a:t>http://en.wikipedia.org/wiki/Short-beaked_echidna</a:t>
            </a:r>
            <a:r>
              <a:rPr lang="pt-BR" sz="1790" dirty="0"/>
              <a:t> [online]. [cit. 2.2.2013]. Dostupný na WWW: </a:t>
            </a:r>
            <a:r>
              <a:rPr lang="pt-BR" sz="1790" dirty="0">
                <a:hlinkClick r:id="rId2"/>
              </a:rPr>
              <a:t>http://en.wikipedia.org/wiki/File:Echidna_-_</a:t>
            </a:r>
            <a:r>
              <a:rPr lang="pt-BR" sz="1790" dirty="0" smtClean="0">
                <a:hlinkClick r:id="rId2"/>
              </a:rPr>
              <a:t>melbourne_zoo.jpg</a:t>
            </a:r>
            <a:endParaRPr lang="cs-CZ" sz="1790" dirty="0" smtClean="0"/>
          </a:p>
          <a:p>
            <a:r>
              <a:rPr lang="pt-BR" sz="1790" dirty="0"/>
              <a:t>AUTOR NEUVEDEN. </a:t>
            </a:r>
            <a:r>
              <a:rPr lang="pt-BR" sz="1790" i="1" dirty="0"/>
              <a:t>http://cs.wikipedia.org/wiki/Ptakopysk</a:t>
            </a:r>
            <a:r>
              <a:rPr lang="pt-BR" sz="1790" dirty="0"/>
              <a:t> [online]. [cit. 2.2.2013]. Dostupný na WWW: </a:t>
            </a:r>
            <a:r>
              <a:rPr lang="pt-BR" sz="1790" dirty="0">
                <a:hlinkClick r:id="rId3"/>
              </a:rPr>
              <a:t>http://</a:t>
            </a:r>
            <a:r>
              <a:rPr lang="pt-BR" sz="1790" dirty="0" smtClean="0">
                <a:hlinkClick r:id="rId3"/>
              </a:rPr>
              <a:t>cs.wikipedia.org/wiki/Soubor:Platypus-sketch.jpg</a:t>
            </a:r>
            <a:endParaRPr lang="cs-CZ" sz="1790" dirty="0" smtClean="0"/>
          </a:p>
          <a:p>
            <a:r>
              <a:rPr lang="pt-BR" sz="1790" dirty="0"/>
              <a:t>AUTOR NEUVEDEN. </a:t>
            </a:r>
            <a:r>
              <a:rPr lang="pt-BR" sz="1790" i="1" dirty="0"/>
              <a:t>http://cs.wikipedia.org/wiki/Klokanovit%C3%AD</a:t>
            </a:r>
            <a:r>
              <a:rPr lang="pt-BR" sz="1790" dirty="0"/>
              <a:t> [online]. [cit. 2.2.2013]. Dostupný na WWW: </a:t>
            </a:r>
            <a:r>
              <a:rPr lang="pt-BR" sz="1790" dirty="0">
                <a:hlinkClick r:id="rId4"/>
              </a:rPr>
              <a:t>http://</a:t>
            </a:r>
            <a:r>
              <a:rPr lang="pt-BR" sz="1790" dirty="0" smtClean="0">
                <a:hlinkClick r:id="rId4"/>
              </a:rPr>
              <a:t>cs.wikipedia.org/wiki/Soubor:Eastern_grey_kangaroo_dec07_02.jpg</a:t>
            </a:r>
            <a:endParaRPr lang="cs-CZ" sz="1790" dirty="0" smtClean="0"/>
          </a:p>
          <a:p>
            <a:r>
              <a:rPr lang="pt-BR" sz="1790" dirty="0"/>
              <a:t>AUTOR NEUVEDEN. </a:t>
            </a:r>
            <a:r>
              <a:rPr lang="pt-BR" sz="1790" i="1" dirty="0"/>
              <a:t>http://cs.wikipedia.org/wiki/Koala_medv%C3%ADdkovit%C3%BD</a:t>
            </a:r>
            <a:r>
              <a:rPr lang="pt-BR" sz="1790" dirty="0"/>
              <a:t> [online]. [cit. 2.2.2013]. Dostupný na WWW: </a:t>
            </a:r>
            <a:r>
              <a:rPr lang="pt-BR" sz="1790" dirty="0">
                <a:hlinkClick r:id="rId5"/>
              </a:rPr>
              <a:t>http://</a:t>
            </a:r>
            <a:r>
              <a:rPr lang="pt-BR" sz="1790" dirty="0" smtClean="0">
                <a:hlinkClick r:id="rId5"/>
              </a:rPr>
              <a:t>cs.wikipedia.org/wiki/Soubor:Koala_climbing_tree.jpg</a:t>
            </a:r>
            <a:endParaRPr lang="cs-CZ" sz="1790" dirty="0" smtClean="0"/>
          </a:p>
          <a:p>
            <a:r>
              <a:rPr lang="pt-BR" sz="1790" dirty="0"/>
              <a:t>AUTOR NEUVEDEN. </a:t>
            </a:r>
            <a:r>
              <a:rPr lang="pt-BR" sz="1790" i="1" dirty="0"/>
              <a:t>http://cs.wikipedia.org/wiki/Va%C4%8Dice_opossum</a:t>
            </a:r>
            <a:r>
              <a:rPr lang="pt-BR" sz="1790" dirty="0"/>
              <a:t> [online]. [cit. 2.2.2013]. Dostupný na WWW: </a:t>
            </a:r>
            <a:r>
              <a:rPr lang="pt-BR" sz="1790" dirty="0">
                <a:hlinkClick r:id="rId6"/>
              </a:rPr>
              <a:t>http://</a:t>
            </a:r>
            <a:r>
              <a:rPr lang="pt-BR" sz="1790" dirty="0" smtClean="0">
                <a:hlinkClick r:id="rId6"/>
              </a:rPr>
              <a:t>cs.wikipedia.org/wiki/Soubor:Rabipelao2.jpg</a:t>
            </a:r>
            <a:endParaRPr lang="cs-CZ" sz="1790" dirty="0" smtClean="0"/>
          </a:p>
          <a:p>
            <a:r>
              <a:rPr lang="pt-BR" sz="1790" dirty="0"/>
              <a:t>AUTOR NEUVEDEN. </a:t>
            </a:r>
            <a:r>
              <a:rPr lang="pt-BR" sz="1790" i="1" dirty="0"/>
              <a:t>http://cs.wikipedia.org/wiki/Kunovec_te%C4%8Dkovan%C3%BD</a:t>
            </a:r>
            <a:r>
              <a:rPr lang="pt-BR" sz="1790" dirty="0"/>
              <a:t> [online]. [cit. 2.2.2013]. Dostupný na WWW: </a:t>
            </a:r>
            <a:r>
              <a:rPr lang="pt-BR" sz="1790" dirty="0">
                <a:hlinkClick r:id="rId7"/>
              </a:rPr>
              <a:t>http://</a:t>
            </a:r>
            <a:r>
              <a:rPr lang="pt-BR" sz="1790" dirty="0" smtClean="0">
                <a:hlinkClick r:id="rId7"/>
              </a:rPr>
              <a:t>cs.wikipedia.org/wiki/Soubor:Dasyurus_viverrinus.jpg</a:t>
            </a:r>
            <a:endParaRPr lang="cs-CZ" sz="1790" dirty="0" smtClean="0"/>
          </a:p>
          <a:p>
            <a:r>
              <a:rPr lang="pt-BR" sz="1790" dirty="0"/>
              <a:t>AUTOR NEUVEDEN. </a:t>
            </a:r>
            <a:r>
              <a:rPr lang="pt-BR" sz="1790" i="1" dirty="0"/>
              <a:t>http://cs.wikipedia.org/wiki/Vakovlk_tasm%C3%A1nsk%C3%BD</a:t>
            </a:r>
            <a:r>
              <a:rPr lang="pt-BR" sz="1790" dirty="0"/>
              <a:t> [online]. [cit. 2.2.2013]. Dostupný na WWW: </a:t>
            </a:r>
            <a:r>
              <a:rPr lang="pt-BR" sz="1790" dirty="0">
                <a:hlinkClick r:id="rId8"/>
              </a:rPr>
              <a:t>http://</a:t>
            </a:r>
            <a:r>
              <a:rPr lang="pt-BR" sz="1790" dirty="0" smtClean="0">
                <a:hlinkClick r:id="rId8"/>
              </a:rPr>
              <a:t>cs.wikipedia.org/wiki/Soubor:Thylacinus_cynocephalus_2_Gould.jpg</a:t>
            </a:r>
            <a:endParaRPr lang="cs-CZ" sz="1790" dirty="0" smtClean="0"/>
          </a:p>
          <a:p>
            <a:r>
              <a:rPr lang="pt-BR" sz="1790" dirty="0"/>
              <a:t>AUTOR NEUVEDEN. </a:t>
            </a:r>
            <a:r>
              <a:rPr lang="pt-BR" sz="1790" i="1" dirty="0"/>
              <a:t>http://cs.wikipedia.org/wiki/%C4%8E%C3%A1bel_medv%C4%9Bdovit%C3%BD</a:t>
            </a:r>
            <a:r>
              <a:rPr lang="pt-BR" sz="1790" dirty="0"/>
              <a:t> [online]. [cit. 2.2.2013]. Dostupný na WWW: </a:t>
            </a:r>
            <a:r>
              <a:rPr lang="pt-BR" sz="1790" dirty="0">
                <a:hlinkClick r:id="rId9"/>
              </a:rPr>
              <a:t>http://</a:t>
            </a:r>
            <a:r>
              <a:rPr lang="pt-BR" sz="1790" dirty="0" smtClean="0">
                <a:hlinkClick r:id="rId9"/>
              </a:rPr>
              <a:t>cs.wikipedia.org/wiki/Soubor:Tasdevil_large.jpg</a:t>
            </a:r>
            <a:endParaRPr lang="cs-CZ" sz="1790" dirty="0" smtClean="0"/>
          </a:p>
          <a:p>
            <a:r>
              <a:rPr lang="pt-BR" sz="1790" dirty="0"/>
              <a:t>AUTOR NEUVEDEN. </a:t>
            </a:r>
            <a:r>
              <a:rPr lang="pt-BR" sz="1790" i="1" dirty="0"/>
              <a:t>http://de.wikipedia.org/wiki/Kontinentaldrift</a:t>
            </a:r>
            <a:r>
              <a:rPr lang="pt-BR" sz="1790" dirty="0"/>
              <a:t> [online]. [cit. 2.2.2013]. Dostupný na WWW: http://commons.wikimedia.org/wiki/File:Snider-Pellegrini_Wegener_fossil_map-de.svg</a:t>
            </a:r>
            <a:endParaRPr lang="cs-CZ" sz="179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1770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197</TotalTime>
  <Words>388</Words>
  <Application>Microsoft Office PowerPoint</Application>
  <PresentationFormat>Předvádění na obrazovce (4:3)</PresentationFormat>
  <Paragraphs>61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Vrchol</vt:lpstr>
      <vt:lpstr>savci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Znaky savců</vt:lpstr>
      <vt:lpstr>Prezentace aplikace PowerPoint</vt:lpstr>
      <vt:lpstr>Kontinentální drift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</dc:title>
  <dc:creator>Lubor</dc:creator>
  <cp:lastModifiedBy>Lubor</cp:lastModifiedBy>
  <cp:revision>79</cp:revision>
  <dcterms:created xsi:type="dcterms:W3CDTF">2012-09-06T14:16:46Z</dcterms:created>
  <dcterms:modified xsi:type="dcterms:W3CDTF">2013-02-02T09:54:07Z</dcterms:modified>
</cp:coreProperties>
</file>