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7"/>
  </p:notesMasterIdLst>
  <p:sldIdLst>
    <p:sldId id="283" r:id="rId4"/>
    <p:sldId id="286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7" r:id="rId14"/>
    <p:sldId id="278" r:id="rId15"/>
    <p:sldId id="260" r:id="rId16"/>
  </p:sldIdLst>
  <p:sldSz cx="9144000" cy="6858000" type="screen4x3"/>
  <p:notesSz cx="6858000" cy="9144000"/>
  <p:custShowLst>
    <p:custShow name="Vlastní prezentace _ ukázka" id="0">
      <p:sldLst>
        <p:sld r:id="rId16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</a:t>
            </a:r>
            <a:r>
              <a:rPr lang="cs-CZ" dirty="0"/>
              <a:t>Ž</a:t>
            </a:r>
            <a:br>
              <a:rPr lang="cs-CZ" dirty="0"/>
            </a:br>
            <a:r>
              <a:rPr lang="cs-CZ" dirty="0" smtClean="0"/>
              <a:t>VY_32_INOVACE_3B_20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681684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Ž.  Na prvním pracovním  listu jsou obrázky: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žába, žaluzie, žádá, žehlí. U každého obrázku je písmeno Ž.  Žáci čtou obrázky a určují první hlásku  – co slyšíš na začátku?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pak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 žáci čtou věty a  do rámečku přesouvají jednotlivá slova tak, aby byla vytvořena stejná věta.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Březen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7729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7575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ŽÁBA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7729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7729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Ž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7716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ŽÁDÁ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467544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573016"/>
            <a:ext cx="7729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4941168"/>
            <a:ext cx="10454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ŽALUZIE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7713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ŽEHLÍ</a:t>
            </a:r>
            <a:endParaRPr lang="cs-CZ" sz="2000" b="1" dirty="0"/>
          </a:p>
        </p:txBody>
      </p:sp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836712"/>
            <a:ext cx="1656184" cy="1872208"/>
          </a:xfrm>
          <a:prstGeom prst="rect">
            <a:avLst/>
          </a:prstGeom>
          <a:noFill/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908720"/>
            <a:ext cx="1584176" cy="1584176"/>
          </a:xfrm>
          <a:prstGeom prst="rect">
            <a:avLst/>
          </a:prstGeom>
          <a:noFill/>
        </p:spPr>
      </p:pic>
      <p:pic>
        <p:nvPicPr>
          <p:cNvPr id="7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645024"/>
            <a:ext cx="1440160" cy="1800200"/>
          </a:xfrm>
          <a:prstGeom prst="rect">
            <a:avLst/>
          </a:prstGeom>
          <a:noFill/>
        </p:spPr>
      </p:pic>
      <p:pic>
        <p:nvPicPr>
          <p:cNvPr id="11274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3573016"/>
            <a:ext cx="1728192" cy="1800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ŽU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ŽI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584176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ŽA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ŽO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ŽE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ŽU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10285" y="4581128"/>
            <a:ext cx="97443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ŽO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9512" y="4581128"/>
            <a:ext cx="1584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ŽA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864391" y="4653136"/>
            <a:ext cx="70083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ŽI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04819" y="4581128"/>
            <a:ext cx="85472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ŽE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21288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2276872"/>
            <a:ext cx="15087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žena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1" y="2348880"/>
            <a:ext cx="17281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život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797152"/>
            <a:ext cx="15632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život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3" y="3501008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žito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12359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žito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869160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žena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19141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župan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908720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župan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6021288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348880"/>
            <a:ext cx="13698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rýže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156177" y="5085184"/>
            <a:ext cx="17281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rýže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5013176"/>
            <a:ext cx="18475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lyžuje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7" y="3573016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lyžuje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124744"/>
            <a:ext cx="22701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Růžena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2348880"/>
            <a:ext cx="24482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Růžena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22626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kožíšek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908720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kožíšek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21288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solidFill>
                  <a:srgbClr val="FF0000"/>
                </a:solidFill>
              </a:rPr>
              <a:t>Žeryk</a:t>
            </a:r>
            <a:r>
              <a:rPr lang="cs-CZ" sz="5400" b="1" dirty="0" smtClean="0">
                <a:solidFill>
                  <a:srgbClr val="FF0000"/>
                </a:solidFill>
              </a:rPr>
              <a:t> má novou boudu.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5589240"/>
            <a:ext cx="22322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boudu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7784" y="4653136"/>
            <a:ext cx="12961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5" y="4737093"/>
            <a:ext cx="19908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novou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67944" y="5661248"/>
            <a:ext cx="20162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err="1" smtClean="0">
                <a:solidFill>
                  <a:schemeClr val="tx2">
                    <a:lumMod val="75000"/>
                  </a:schemeClr>
                </a:solidFill>
              </a:rPr>
              <a:t>Žeryk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165304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Růžena vaří rýži.               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4320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5976" y="4581128"/>
            <a:ext cx="24482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Růžena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4725144"/>
            <a:ext cx="120475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rýži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5661248"/>
            <a:ext cx="12597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vaří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6021288"/>
            <a:ext cx="664840" cy="6648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1014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Umí Božena lyžovat?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4437112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Božena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?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4653136"/>
            <a:ext cx="13692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Umí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5517232"/>
            <a:ext cx="22052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lyžovat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94040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45312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U vody je žába.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64289" y="4941168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U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56" y="4828895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5373216"/>
            <a:ext cx="15776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vody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916832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4437112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žába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5949280"/>
            <a:ext cx="736848" cy="73684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5580112" y="5589240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je</a:t>
            </a:r>
            <a:endParaRPr lang="cs-CZ" sz="5400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Žížala žije v zemi.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88224" y="551723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445224"/>
            <a:ext cx="23762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Žížala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8" y="4581128"/>
            <a:ext cx="5760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v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3888" y="5589240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zemi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16216" y="4725144"/>
            <a:ext cx="12961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žije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5877272"/>
            <a:ext cx="664840" cy="664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</a:t>
            </a:r>
            <a:r>
              <a:rPr lang="cs-CZ" sz="5400" b="1" dirty="0" err="1" smtClean="0">
                <a:solidFill>
                  <a:srgbClr val="FF0000"/>
                </a:solidFill>
              </a:rPr>
              <a:t>Žeryk</a:t>
            </a:r>
            <a:r>
              <a:rPr lang="cs-CZ" sz="5400" b="1" dirty="0" smtClean="0">
                <a:solidFill>
                  <a:srgbClr val="FF0000"/>
                </a:solidFill>
              </a:rPr>
              <a:t> žene Žanetu.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956376" y="4653136"/>
            <a:ext cx="3600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5013176"/>
            <a:ext cx="17281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žene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725144"/>
            <a:ext cx="176420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err="1" smtClean="0">
                <a:solidFill>
                  <a:schemeClr val="tx2"/>
                </a:solidFill>
              </a:rPr>
              <a:t>Žeryk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5661248"/>
            <a:ext cx="21818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Žanetu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949280"/>
            <a:ext cx="664840" cy="664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1179</TotalTime>
  <Words>336</Words>
  <Application>Microsoft Office PowerPoint</Application>
  <PresentationFormat>Předvádění na obrazovce (4:3)</PresentationFormat>
  <Paragraphs>110</Paragraphs>
  <Slides>13</Slides>
  <Notes>2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  <vt:variant>
        <vt:lpstr>Vlastní prezentace</vt:lpstr>
      </vt:variant>
      <vt:variant>
        <vt:i4>2</vt:i4>
      </vt:variant>
    </vt:vector>
  </HeadingPairs>
  <TitlesOfParts>
    <vt:vector size="16" baseType="lpstr">
      <vt:lpstr>Motiv systému Office</vt:lpstr>
      <vt:lpstr>Hláska Ž VY_32_INOVACE_3B_20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127</cp:revision>
  <dcterms:created xsi:type="dcterms:W3CDTF">2011-02-01T19:13:05Z</dcterms:created>
  <dcterms:modified xsi:type="dcterms:W3CDTF">2013-01-21T12:25:35Z</dcterms:modified>
</cp:coreProperties>
</file>