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62" r:id="rId3"/>
    <p:sldId id="263" r:id="rId4"/>
    <p:sldId id="259" r:id="rId5"/>
    <p:sldId id="258" r:id="rId6"/>
    <p:sldId id="264" r:id="rId7"/>
    <p:sldId id="267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VY_32_INOVACE_02_ ZEMĚPIS 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Ludmila </a:t>
          </a:r>
          <a:r>
            <a:rPr lang="cs-CZ" sz="2000" dirty="0" err="1" smtClean="0"/>
            <a:t>Faiková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SLUNCE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Ludmila </a:t>
          </a:r>
          <a:r>
            <a:rPr lang="cs-CZ" sz="2000" kern="1200" dirty="0" err="1" smtClean="0"/>
            <a:t>Faiková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VY_32_INOVACE_02_ ZEMĚPIS 6.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SLUNCE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Obr.č.1 http://cs.wikipedia.org/wiki/Soubor:LombergA1024.jpg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2275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Obr.č.2 http://cs.wikipedia.org/wiki/Soubor:Sun_in_X-Ray.png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0574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Obr.3 :http://cs.wikipedia.org/wiki/</a:t>
            </a:r>
            <a:r>
              <a:rPr lang="cs-CZ" dirty="0" err="1" smtClean="0"/>
              <a:t>Soubor:NovaSlunecniSoustava.jpg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580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Obr.č.4: http://cs.wikipedia.org/wiki/Soubor:Solar_eclips_1999_4.jpg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8666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77E629-3EBF-4242-8D46-E9D4F27CF7E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1773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ovaSlunecniSoustava.jpg" TargetMode="External"/><Relationship Id="rId2" Type="http://schemas.openxmlformats.org/officeDocument/2006/relationships/hyperlink" Target="http://cs.wikipedia.org/wiki/Soubor:LombergA1024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Solar_eclips_1999_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66390924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endParaRPr lang="cs-CZ" dirty="0"/>
          </a:p>
          <a:p>
            <a:r>
              <a:rPr lang="cs-CZ" dirty="0" smtClean="0"/>
              <a:t>Žáci se v této prezentaci seznámí s postavením Slunce ve vesmíru.</a:t>
            </a:r>
          </a:p>
          <a:p>
            <a:r>
              <a:rPr lang="cs-CZ" dirty="0" smtClean="0"/>
              <a:t>Vypočítají, kolikrát je Slunce větší než Země.</a:t>
            </a:r>
          </a:p>
          <a:p>
            <a:r>
              <a:rPr lang="cs-CZ" dirty="0" smtClean="0"/>
              <a:t>Nakonec na tabuli napíší vše, co si o Slunci zapamatovali (kontrola – znovu shlédnou celou prezentaci a chybějící doplní).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6825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Galaxie, Mléčná dráha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93846"/>
            <a:ext cx="6192688" cy="4014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267744" y="5517232"/>
            <a:ext cx="52673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Slunce je součástí naší hvězdné soustavy zvané Galaxie.</a:t>
            </a:r>
          </a:p>
          <a:p>
            <a:r>
              <a:rPr lang="cs-CZ" dirty="0" smtClean="0"/>
              <a:t>Její část vidíme na obloze jako Mléčnou dráhu.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014163" y="5039390"/>
            <a:ext cx="867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2015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SLUNCE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644560"/>
            <a:ext cx="5616624" cy="4070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63689" y="5714578"/>
            <a:ext cx="6802171" cy="641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Nejbližší a pro nás nejdůležitější hvězda (žhavá plynná koule).</a:t>
            </a:r>
          </a:p>
          <a:p>
            <a:r>
              <a:rPr lang="cs-CZ" dirty="0" smtClean="0"/>
              <a:t>Je zdrojem </a:t>
            </a:r>
            <a:r>
              <a:rPr lang="cs-CZ" dirty="0"/>
              <a:t>světla a tepla – </a:t>
            </a:r>
            <a:r>
              <a:rPr lang="cs-CZ" dirty="0" smtClean="0"/>
              <a:t>zdrojem života.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685848" y="5332566"/>
            <a:ext cx="867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8154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4834930"/>
            <a:ext cx="6120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Slunce je středem </a:t>
            </a:r>
            <a:r>
              <a:rPr lang="cs-CZ" dirty="0"/>
              <a:t>sluneční </a:t>
            </a:r>
            <a:r>
              <a:rPr lang="cs-CZ" dirty="0" smtClean="0"/>
              <a:t>soustavy.</a:t>
            </a:r>
          </a:p>
          <a:p>
            <a:r>
              <a:rPr lang="cs-CZ" dirty="0" smtClean="0"/>
              <a:t>Vzdálenost Slunce od Země je 150 mil km.</a:t>
            </a:r>
          </a:p>
          <a:p>
            <a:r>
              <a:rPr lang="cs-CZ" dirty="0" smtClean="0"/>
              <a:t>Poloměr Slunce je 700 000 km, poloměr Země 6378km.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2558" y="1620615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7358" y="332656"/>
            <a:ext cx="76200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07321" y="5918369"/>
            <a:ext cx="4180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Vypočítej, kolikrát je Slunce větší než Země.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22635" y="4834930"/>
            <a:ext cx="867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951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000" dirty="0" smtClean="0"/>
              <a:t>                                         Úplné zatmění Slunce (11.8.1999).</a:t>
            </a:r>
          </a:p>
          <a:p>
            <a:pPr marL="0" indent="0" algn="ctr">
              <a:buNone/>
            </a:pPr>
            <a:r>
              <a:rPr lang="cs-CZ" sz="2000" dirty="0" smtClean="0"/>
              <a:t>   Zatmění </a:t>
            </a:r>
            <a:r>
              <a:rPr lang="cs-CZ" sz="2000" dirty="0"/>
              <a:t>Slunce </a:t>
            </a:r>
            <a:r>
              <a:rPr lang="cs-CZ" sz="2000" dirty="0" smtClean="0"/>
              <a:t>nastane</a:t>
            </a:r>
            <a:r>
              <a:rPr lang="cs-CZ" sz="2000" dirty="0"/>
              <a:t>, když </a:t>
            </a:r>
            <a:r>
              <a:rPr lang="cs-CZ" sz="2000" dirty="0" smtClean="0"/>
              <a:t>Měsíc </a:t>
            </a:r>
            <a:r>
              <a:rPr lang="cs-CZ" sz="2000" dirty="0"/>
              <a:t>vstoupí mezi </a:t>
            </a:r>
            <a:r>
              <a:rPr lang="cs-CZ" sz="2000" dirty="0" smtClean="0"/>
              <a:t>Zemi a </a:t>
            </a:r>
            <a:r>
              <a:rPr lang="cs-CZ" sz="2000" dirty="0"/>
              <a:t>Slunce</a:t>
            </a:r>
            <a:r>
              <a:rPr lang="cs-CZ" sz="2000" dirty="0" smtClean="0"/>
              <a:t>, takže je </a:t>
            </a:r>
            <a:r>
              <a:rPr lang="cs-CZ" sz="2000" dirty="0" smtClean="0"/>
              <a:t>částečně </a:t>
            </a:r>
            <a:r>
              <a:rPr lang="cs-CZ" sz="2000" dirty="0" smtClean="0"/>
              <a:t>nebo zcela zakryje.</a:t>
            </a:r>
            <a:endParaRPr lang="cs-CZ" sz="2000" dirty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1899" y="755309"/>
            <a:ext cx="4458376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092280" y="4725144"/>
            <a:ext cx="867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189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vše, co si pamatuješ o Slunci: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60000"/>
              <a:lumOff val="4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cs-CZ" dirty="0">
              <a:ln>
                <a:solidFill>
                  <a:srgbClr val="FFFF00"/>
                </a:solidFill>
              </a:ln>
            </a:endParaRPr>
          </a:p>
        </p:txBody>
      </p:sp>
      <p:sp>
        <p:nvSpPr>
          <p:cNvPr id="5" name="Ovál 4"/>
          <p:cNvSpPr/>
          <p:nvPr/>
        </p:nvSpPr>
        <p:spPr>
          <a:xfrm>
            <a:off x="3419872" y="3068960"/>
            <a:ext cx="2520280" cy="15841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SLUNCE</a:t>
            </a:r>
            <a:endParaRPr lang="cs-CZ" dirty="0">
              <a:solidFill>
                <a:schemeClr val="bg1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411760" y="2816932"/>
            <a:ext cx="1296144" cy="7560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907704" y="4005064"/>
            <a:ext cx="180020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V="1">
            <a:off x="2411760" y="4365104"/>
            <a:ext cx="1584176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4211960" y="2564904"/>
            <a:ext cx="216024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5508104" y="3284984"/>
            <a:ext cx="187220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796136" y="4077072"/>
            <a:ext cx="1584176" cy="8820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076056" y="4617132"/>
            <a:ext cx="720080" cy="8280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3995936" y="4617132"/>
            <a:ext cx="432048" cy="684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5076056" y="2564904"/>
            <a:ext cx="108012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-1980728" y="620688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7842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400" dirty="0" smtClean="0"/>
              <a:t>Obr.č.1: </a:t>
            </a:r>
            <a:r>
              <a:rPr lang="cs-CZ" sz="1400" dirty="0"/>
              <a:t> LombergA1024.jpg. In: LOMBERG, Jon. &lt;i&gt;</a:t>
            </a:r>
            <a:r>
              <a:rPr lang="cs-CZ" sz="1400" dirty="0" err="1"/>
              <a:t>Wikipedia</a:t>
            </a:r>
            <a:r>
              <a:rPr lang="cs-CZ" sz="1400" dirty="0"/>
              <a:t>&lt;/i&gt;: &lt;i&gt;</a:t>
            </a:r>
            <a:r>
              <a:rPr lang="cs-CZ" sz="1400" dirty="0" err="1"/>
              <a:t>the</a:t>
            </a:r>
            <a:r>
              <a:rPr lang="cs-CZ" sz="1400" dirty="0"/>
              <a:t> free </a:t>
            </a:r>
            <a:r>
              <a:rPr lang="cs-CZ" sz="1400" dirty="0" err="1"/>
              <a:t>encyclopedia</a:t>
            </a:r>
            <a:r>
              <a:rPr lang="cs-CZ" sz="1400" dirty="0"/>
              <a:t>&lt;/i&gt;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20.1.2008 [cit. </a:t>
            </a:r>
            <a:r>
              <a:rPr lang="cs-CZ" sz="1400" dirty="0" smtClean="0"/>
              <a:t>2011-10-02]. </a:t>
            </a:r>
            <a:r>
              <a:rPr lang="cs-CZ" sz="1400" dirty="0"/>
              <a:t>Dostupné z: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cs.wikipedia.org/wiki/Soubor:LombergA1024.jpg</a:t>
            </a:r>
            <a:endParaRPr lang="cs-CZ" sz="1400" dirty="0" smtClean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     Obr.č.2:</a:t>
            </a:r>
            <a:r>
              <a:rPr lang="cs-CZ" sz="1400" dirty="0"/>
              <a:t>Sun in X-Ray.png.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smtClean="0"/>
              <a:t>  </a:t>
            </a:r>
            <a:r>
              <a:rPr lang="cs-CZ" sz="1400" dirty="0" err="1" smtClean="0"/>
              <a:t>Foundation</a:t>
            </a:r>
            <a:r>
              <a:rPr lang="cs-CZ" sz="1400" dirty="0"/>
              <a:t>, 11.2. 2006 [cit. </a:t>
            </a:r>
            <a:r>
              <a:rPr lang="cs-CZ" sz="1400" dirty="0" smtClean="0"/>
              <a:t>2011-10-02]. </a:t>
            </a:r>
            <a:r>
              <a:rPr lang="cs-CZ" sz="1400" dirty="0"/>
              <a:t>Dostupné z: </a:t>
            </a:r>
            <a:r>
              <a:rPr lang="cs-CZ" sz="1400" dirty="0" err="1" smtClean="0"/>
              <a:t>cs.wikipedia.org</a:t>
            </a:r>
            <a:r>
              <a:rPr lang="cs-CZ" sz="1400" dirty="0" smtClean="0"/>
              <a:t>/</a:t>
            </a:r>
            <a:r>
              <a:rPr lang="cs-CZ" sz="1400" dirty="0" err="1" smtClean="0"/>
              <a:t>wiki</a:t>
            </a:r>
            <a:r>
              <a:rPr lang="cs-CZ" sz="1400" dirty="0" smtClean="0"/>
              <a:t>/Soubor:Sun_in_X-</a:t>
            </a:r>
            <a:r>
              <a:rPr lang="cs-CZ" sz="1400" dirty="0" err="1" smtClean="0"/>
              <a:t>Ray.png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</a:t>
            </a: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r>
              <a:rPr lang="cs-CZ" sz="1400" dirty="0" smtClean="0"/>
              <a:t>Obr.č.3: </a:t>
            </a:r>
            <a:r>
              <a:rPr lang="cs-CZ" sz="1400" dirty="0"/>
              <a:t>NovaSlunecniSoustava.jpg.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11.9. 2006 [cit. </a:t>
            </a:r>
            <a:r>
              <a:rPr lang="cs-CZ" sz="1400" dirty="0" smtClean="0"/>
              <a:t>2011-10-02]. </a:t>
            </a:r>
            <a:r>
              <a:rPr lang="cs-CZ" sz="1400" dirty="0"/>
              <a:t>Dostupné z: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cs.wikipedia.org/wiki/Soubor:NovaSlunecniSoustava.jpg</a:t>
            </a:r>
            <a:endParaRPr lang="cs-CZ" sz="1400" dirty="0" smtClean="0"/>
          </a:p>
          <a:p>
            <a:r>
              <a:rPr lang="cs-CZ" sz="1400" dirty="0" smtClean="0"/>
              <a:t>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Obr.č.4: </a:t>
            </a:r>
            <a:r>
              <a:rPr lang="cs-CZ" sz="1400" dirty="0"/>
              <a:t> a </a:t>
            </a:r>
            <a:r>
              <a:rPr lang="cs-CZ" sz="1400" dirty="0" err="1"/>
              <a:t>Luc</a:t>
            </a:r>
            <a:r>
              <a:rPr lang="cs-CZ" sz="1400" dirty="0"/>
              <a:t> VIATOUR. Solar </a:t>
            </a:r>
            <a:r>
              <a:rPr lang="cs-CZ" sz="1400" dirty="0" err="1"/>
              <a:t>eclips</a:t>
            </a:r>
            <a:r>
              <a:rPr lang="cs-CZ" sz="1400" dirty="0"/>
              <a:t> 1999. In: </a:t>
            </a:r>
            <a:r>
              <a:rPr lang="cs-CZ" sz="1400" i="1" dirty="0" err="1"/>
              <a:t>Wikipedia</a:t>
            </a:r>
            <a:r>
              <a:rPr lang="cs-CZ" sz="1400" dirty="0"/>
              <a:t>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San Francisco (CA): </a:t>
            </a:r>
            <a:r>
              <a:rPr lang="cs-CZ" sz="1400" dirty="0" err="1"/>
              <a:t>Wikimedia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11.8.1999 [cit. </a:t>
            </a:r>
            <a:r>
              <a:rPr lang="cs-CZ" sz="1400" dirty="0" smtClean="0"/>
              <a:t>2011-10-02]. </a:t>
            </a:r>
            <a:r>
              <a:rPr lang="cs-CZ" sz="1400" dirty="0"/>
              <a:t>Dostupné z: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cs.wikipedia.org/wiki/Soubor:Solar_eclips_1999_4.jpg</a:t>
            </a:r>
            <a:endParaRPr lang="cs-CZ" sz="1400" dirty="0" smtClean="0"/>
          </a:p>
          <a:p>
            <a:r>
              <a:rPr lang="cs-CZ" sz="1400" dirty="0" smtClean="0"/>
              <a:t> </a:t>
            </a:r>
            <a:endParaRPr lang="cs-CZ" sz="1400" dirty="0" smtClean="0"/>
          </a:p>
          <a:p>
            <a:r>
              <a:rPr lang="cs-CZ" sz="1400" dirty="0" smtClean="0"/>
              <a:t>Obr.č.5: Dílem autora</a:t>
            </a:r>
          </a:p>
          <a:p>
            <a:endParaRPr lang="cs-CZ" sz="1400" dirty="0"/>
          </a:p>
          <a:p>
            <a:r>
              <a:rPr lang="cs-CZ" sz="1400" dirty="0"/>
              <a:t>Text je dílem autora.</a:t>
            </a:r>
            <a:endParaRPr lang="cs-CZ" sz="1050" dirty="0"/>
          </a:p>
          <a:p>
            <a:endParaRPr lang="cs-CZ" sz="1400" dirty="0" smtClean="0"/>
          </a:p>
          <a:p>
            <a:endParaRPr lang="cs-CZ" sz="1400" dirty="0"/>
          </a:p>
          <a:p>
            <a:r>
              <a:rPr lang="cs-CZ" sz="1400" dirty="0" smtClean="0"/>
              <a:t>2.10.2011</a:t>
            </a:r>
          </a:p>
        </p:txBody>
      </p:sp>
    </p:spTree>
    <p:extLst>
      <p:ext uri="{BB962C8B-B14F-4D97-AF65-F5344CB8AC3E}">
        <p14:creationId xmlns:p14="http://schemas.microsoft.com/office/powerpoint/2010/main" xmlns="" val="244384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1518</TotalTime>
  <Words>386</Words>
  <Application>Microsoft Office PowerPoint</Application>
  <PresentationFormat>Předvádění na obrazovce (4:3)</PresentationFormat>
  <Paragraphs>67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Snímek 1</vt:lpstr>
      <vt:lpstr>Snímek 2</vt:lpstr>
      <vt:lpstr>Galaxie, Mléčná dráha</vt:lpstr>
      <vt:lpstr>SLUNCE</vt:lpstr>
      <vt:lpstr>Snímek 5</vt:lpstr>
      <vt:lpstr>Snímek 6</vt:lpstr>
      <vt:lpstr>Napiš vše, co si pamatuješ o Slunci:</vt:lpstr>
      <vt:lpstr>Citace: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Faiková</dc:creator>
  <cp:lastModifiedBy>Dum</cp:lastModifiedBy>
  <cp:revision>52</cp:revision>
  <dcterms:created xsi:type="dcterms:W3CDTF">2011-06-20T10:40:08Z</dcterms:created>
  <dcterms:modified xsi:type="dcterms:W3CDTF">2013-02-02T11:08:58Z</dcterms:modified>
</cp:coreProperties>
</file>