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2" r:id="rId1"/>
  </p:sldMasterIdLst>
  <p:notesMasterIdLst>
    <p:notesMasterId r:id="rId10"/>
  </p:notesMasterIdLst>
  <p:sldIdLst>
    <p:sldId id="256" r:id="rId2"/>
    <p:sldId id="262" r:id="rId3"/>
    <p:sldId id="268" r:id="rId4"/>
    <p:sldId id="274" r:id="rId5"/>
    <p:sldId id="270" r:id="rId6"/>
    <p:sldId id="272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VY_32_INOVACE_05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</a:t>
          </a:r>
          <a:r>
            <a:rPr lang="cs-CZ" sz="1800" dirty="0" smtClean="0"/>
            <a:t>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Zemětřesení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</a:t>
          </a:r>
          <a:r>
            <a:rPr lang="cs-CZ" sz="1800" kern="1200" dirty="0" smtClean="0"/>
            <a:t>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VY_32_INOVACE_05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Zemětřesení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Obr.č.1:http://cs.wikipedia.org/wiki/Soubor:Pr%C5%AF%C5%99ez_Zem%C3%AD.png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17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Obr.č.1:http://cs.wikipedia.org/wiki/Soubor:Pr%C5%AF%C5%99ez_Zem%C3%AD.png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17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Obr.č.2: http://cs.wikipedia.org/wiki/Soubor:2010_Haiti_earthquake_damage4.jpg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49160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Tabulka: http</a:t>
            </a:r>
            <a:r>
              <a:rPr lang="cs-CZ" dirty="0" smtClean="0"/>
              <a:t>://cs.wikipedia.org/wiki/Zem%C4%9Bt%C5%99esen%C3%AD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524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1990A02-44F2-4222-BE48-CFA9736346BE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83" r:id="rId1"/>
    <p:sldLayoutId id="2147483984" r:id="rId2"/>
    <p:sldLayoutId id="2147483985" r:id="rId3"/>
    <p:sldLayoutId id="2147483986" r:id="rId4"/>
    <p:sldLayoutId id="2147483987" r:id="rId5"/>
    <p:sldLayoutId id="2147483988" r:id="rId6"/>
    <p:sldLayoutId id="2147483989" r:id="rId7"/>
    <p:sldLayoutId id="2147483990" r:id="rId8"/>
    <p:sldLayoutId id="2147483991" r:id="rId9"/>
    <p:sldLayoutId id="2147483992" r:id="rId10"/>
    <p:sldLayoutId id="214748399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2010_Haiti_earthquake_damage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538198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1. Na obrázku č.1 si žáci zopakují učivo             o stavbě Země a popíší označené části.</a:t>
            </a:r>
          </a:p>
          <a:p>
            <a:r>
              <a:rPr lang="cs-CZ" dirty="0" smtClean="0"/>
              <a:t>2. Prezentace slouží k seznámení s učivem zemětřesení. Žáci podle tabulky porovnají zemětřesení podle síly – podle stupně Richterovy škály a podle počtu obětí.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82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980728"/>
            <a:ext cx="664809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8799" y="221379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8799" y="266681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09148" y="318708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8799" y="375148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09148" y="441015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01513" y="172443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8799" y="153976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2195736" y="1724433"/>
            <a:ext cx="1872208" cy="1610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631557" y="292006"/>
            <a:ext cx="1776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STAVBA ZEMĚ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476672"/>
            <a:ext cx="3232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Popiš označené části obrázku: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98472" y="188547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79348" y="6412686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48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980728"/>
            <a:ext cx="664809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8799" y="221379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1.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8799" y="266681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2.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09148" y="3187088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3.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8799" y="375148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4.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09148" y="441015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5.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01513" y="172443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6.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8799" y="153976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7.</a:t>
            </a:r>
            <a:endParaRPr lang="cs-CZ" dirty="0">
              <a:solidFill>
                <a:prstClr val="white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2195736" y="1724433"/>
            <a:ext cx="1872208" cy="1610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631557" y="292006"/>
            <a:ext cx="2208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STAVBA ZEMĚ - řešení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476672"/>
            <a:ext cx="3232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Popiš označené části obrázku: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8563" y="1787614"/>
            <a:ext cx="2304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Oceánská zemská kůra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2398463"/>
            <a:ext cx="28148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Svrchní část zemského pláště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9527" y="2874990"/>
            <a:ext cx="2820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Střední část zemského pláště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1520" y="3388350"/>
            <a:ext cx="28071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Spodní část zemského pláště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5287" y="4017336"/>
            <a:ext cx="1708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Vnější část jádra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48534" y="4779485"/>
            <a:ext cx="1756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Vnitřní část jádra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46956" y="2121631"/>
            <a:ext cx="2266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Pevninská zemská kůra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99108" y="1834763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803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/>
      <p:bldP spid="15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6760" y="413613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5113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58772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606193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88764" y="6235510"/>
            <a:ext cx="4265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fr-FR" dirty="0" smtClean="0">
                <a:solidFill>
                  <a:prstClr val="white"/>
                </a:solidFill>
              </a:rPr>
              <a:t>Zničené </a:t>
            </a:r>
            <a:r>
              <a:rPr lang="fr-FR" dirty="0">
                <a:solidFill>
                  <a:prstClr val="white"/>
                </a:solidFill>
              </a:rPr>
              <a:t>stavby v Port-au-Prince, Haiti 2010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12070" y="388951"/>
            <a:ext cx="1418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ZEMĚTŘESENÍ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17980" y="6402992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8534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0852674"/>
              </p:ext>
            </p:extLst>
          </p:nvPr>
        </p:nvGraphicFramePr>
        <p:xfrm>
          <a:off x="1856422" y="1580866"/>
          <a:ext cx="5431156" cy="4546218"/>
        </p:xfrm>
        <a:graphic>
          <a:graphicData uri="http://schemas.openxmlformats.org/drawingml/2006/table">
            <a:tbl>
              <a:tblPr/>
              <a:tblGrid>
                <a:gridCol w="1357789"/>
                <a:gridCol w="1357789"/>
                <a:gridCol w="1357789"/>
                <a:gridCol w="1357789"/>
              </a:tblGrid>
              <a:tr h="422423">
                <a:tc>
                  <a:txBody>
                    <a:bodyPr/>
                    <a:lstStyle/>
                    <a:p>
                      <a:r>
                        <a:rPr lang="cs-CZ" sz="1200" dirty="0"/>
                        <a:t>Postižená oblast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Počet obětí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Rok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Stupeň Richterovy škály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84500">
                <a:tc>
                  <a:txBody>
                    <a:bodyPr/>
                    <a:lstStyle/>
                    <a:p>
                      <a:pPr algn="l"/>
                      <a:r>
                        <a:rPr lang="cs-CZ" sz="1200" dirty="0"/>
                        <a:t>Sumatra, </a:t>
                      </a:r>
                      <a:r>
                        <a:rPr lang="cs-CZ" sz="1200" dirty="0" smtClean="0"/>
                        <a:t>Indonésie</a:t>
                      </a:r>
                      <a:endParaRPr lang="cs-CZ" sz="1200" dirty="0"/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283 106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2004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9,1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 </a:t>
                      </a:r>
                      <a:r>
                        <a:rPr lang="cs-CZ" sz="1200" dirty="0"/>
                        <a:t>Čína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240 000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1976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8,2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Čína</a:t>
                      </a:r>
                      <a:endParaRPr lang="cs-CZ" sz="1200" dirty="0"/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200 000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1927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7,9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/>
                      <a:r>
                        <a:rPr lang="cs-CZ" sz="1200" dirty="0"/>
                        <a:t>Kan-</a:t>
                      </a:r>
                      <a:r>
                        <a:rPr lang="cs-CZ" sz="1200" dirty="0" err="1"/>
                        <a:t>su</a:t>
                      </a:r>
                      <a:r>
                        <a:rPr lang="cs-CZ" sz="1200" dirty="0"/>
                        <a:t>, Čína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180 000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1920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8,6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3462"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/>
                        <a:t> </a:t>
                      </a:r>
                      <a:r>
                        <a:rPr lang="cs-CZ" sz="1200" dirty="0"/>
                        <a:t>Japonsko 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143 000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1923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8,3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3462">
                <a:tc>
                  <a:txBody>
                    <a:bodyPr/>
                    <a:lstStyle/>
                    <a:p>
                      <a:pPr algn="l"/>
                      <a:r>
                        <a:rPr lang="it-IT" sz="1200" dirty="0"/>
                        <a:t>Haiti 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200 000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2010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7,1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2423">
                <a:tc>
                  <a:txBody>
                    <a:bodyPr/>
                    <a:lstStyle/>
                    <a:p>
                      <a:pPr algn="l"/>
                      <a:r>
                        <a:rPr lang="cs-CZ" sz="1200" dirty="0"/>
                        <a:t>Ašchabad, Turkmenistán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110 000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1948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7,3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/>
                      <a:r>
                        <a:rPr lang="cs-CZ" sz="1200" dirty="0" err="1"/>
                        <a:t>Messina</a:t>
                      </a:r>
                      <a:r>
                        <a:rPr lang="cs-CZ" sz="1200" dirty="0"/>
                        <a:t>, Itálie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83 000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1908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7,5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/>
                      <a:r>
                        <a:rPr lang="cs-CZ" sz="1200" dirty="0"/>
                        <a:t>Peru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50 000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1970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7,7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/>
                      <a:r>
                        <a:rPr lang="cs-CZ" sz="1200" dirty="0"/>
                        <a:t>Kašmír, Pákistán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86 000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2005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7,6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1385">
                <a:tc>
                  <a:txBody>
                    <a:bodyPr/>
                    <a:lstStyle/>
                    <a:p>
                      <a:pPr algn="l"/>
                      <a:r>
                        <a:rPr lang="cs-CZ" sz="1200" dirty="0"/>
                        <a:t>Japonsko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/>
                        <a:t>Zatím není známo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2011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/>
                        <a:t>8,9</a:t>
                      </a:r>
                    </a:p>
                  </a:txBody>
                  <a:tcPr marL="60346" marR="60346" marT="30173" marB="301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03648" y="100549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Nejničivější zemětřesení od roku 1900 podle počtu obětí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8" y="6384824"/>
            <a:ext cx="5289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Srovnej zemětřesení podle síly – podle Richterovy škály.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53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412774"/>
            <a:ext cx="7315200" cy="648073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08721"/>
            <a:ext cx="7474024" cy="54006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Zemětřesení jsou otřesy zemského povrchu, které souvisí s pohyby litosférických </a:t>
            </a:r>
            <a:r>
              <a:rPr lang="cs-CZ" sz="2400" smtClean="0"/>
              <a:t>desek.</a:t>
            </a:r>
          </a:p>
          <a:p>
            <a:endParaRPr lang="cs-CZ" sz="2400" dirty="0" smtClean="0"/>
          </a:p>
          <a:p>
            <a:r>
              <a:rPr lang="cs-CZ" sz="2400" dirty="0" smtClean="0"/>
              <a:t>Místo , ve kterém pohyb vzniká, se nazývá ohnisko a z něho se všemi směry šíří zemětřesné vlny</a:t>
            </a:r>
          </a:p>
          <a:p>
            <a:pPr marL="137160" indent="0">
              <a:buNone/>
            </a:pPr>
            <a:endParaRPr lang="cs-CZ" sz="2400" dirty="0" smtClean="0"/>
          </a:p>
          <a:p>
            <a:r>
              <a:rPr lang="cs-CZ" sz="2400" dirty="0" smtClean="0"/>
              <a:t>Tsunami – ničivé vlny, které vznikají po zemětřesení na dně oceánu</a:t>
            </a:r>
          </a:p>
          <a:p>
            <a:pPr marL="137160" indent="0">
              <a:buNone/>
            </a:pPr>
            <a:endParaRPr lang="cs-CZ" sz="2400" dirty="0" smtClean="0"/>
          </a:p>
          <a:p>
            <a:pPr marL="137160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65265" y="407190"/>
            <a:ext cx="18293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ZEMĚTŘESENÍ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55186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Tabulka: </a:t>
            </a:r>
          </a:p>
          <a:p>
            <a:r>
              <a:rPr lang="cs-CZ" sz="1400" dirty="0"/>
              <a:t>Zemětřesení. &lt;i&gt;Wikipedie&lt;/i&gt; [online]. 2012 [cit. 2011-11-29]. Dostupné z: http://cs.wikipedia.org/wiki/Zem%C4%9Bt%C5%99esen%C3%AD</a:t>
            </a:r>
          </a:p>
          <a:p>
            <a:endParaRPr lang="cs-CZ" sz="1400" dirty="0" smtClean="0"/>
          </a:p>
          <a:p>
            <a:r>
              <a:rPr lang="cs-CZ" sz="1400" dirty="0" smtClean="0"/>
              <a:t>Obr.č.1:</a:t>
            </a:r>
            <a:r>
              <a:rPr lang="cs-CZ" sz="1400" dirty="0"/>
              <a:t> </a:t>
            </a:r>
            <a:r>
              <a:rPr lang="cs-CZ" sz="1400" dirty="0" err="1"/>
              <a:t>Soubor:Průřez</a:t>
            </a:r>
            <a:r>
              <a:rPr lang="cs-CZ" sz="1400" dirty="0"/>
              <a:t> Zemí.png. &lt;i&gt;Wikipedie&lt;/i&gt; [online]. 23.9.2008 [cit. 2011-11-29]. Dostupné z: http://cs.wikipedia.org/wiki/Soubor:Pr%C5%AF%C5%99ez_Zem%C3%AD.png</a:t>
            </a:r>
          </a:p>
          <a:p>
            <a:pPr marL="137160" indent="0">
              <a:buNone/>
            </a:pPr>
            <a:endParaRPr lang="cs-CZ" sz="1400" dirty="0"/>
          </a:p>
          <a:p>
            <a:r>
              <a:rPr lang="cs-CZ" sz="1400" dirty="0" smtClean="0"/>
              <a:t>Obr.č.2: </a:t>
            </a:r>
            <a:r>
              <a:rPr lang="cs-CZ" sz="1400" dirty="0"/>
              <a:t>Soubor:2010 Haiti </a:t>
            </a:r>
            <a:r>
              <a:rPr lang="cs-CZ" sz="1400" dirty="0" err="1"/>
              <a:t>earthquake</a:t>
            </a:r>
            <a:r>
              <a:rPr lang="cs-CZ" sz="1400" dirty="0"/>
              <a:t> damage4.jpg. &lt;i&gt;Wikipedie&lt;/i&gt; [online]. 15.1.2010 [cit. 2011-11-29]. 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cs.wikipedia.org/wiki/Soubor:2010_Haiti_earthquake_damage4.jpg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/>
              <a:t>Text je dílem autora.</a:t>
            </a:r>
            <a:endParaRPr lang="cs-CZ" sz="1050"/>
          </a:p>
          <a:p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 </a:t>
            </a:r>
            <a:r>
              <a:rPr lang="cs-CZ" sz="1400" dirty="0" smtClean="0"/>
              <a:t>29.11.2011</a:t>
            </a:r>
            <a:endParaRPr lang="cs-CZ" sz="1400" dirty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4384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5438</TotalTime>
  <Words>390</Words>
  <Application>Microsoft Office PowerPoint</Application>
  <PresentationFormat>Předvádění na obrazovce (4:3)</PresentationFormat>
  <Paragraphs>116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08DP</cp:lastModifiedBy>
  <cp:revision>70</cp:revision>
  <dcterms:created xsi:type="dcterms:W3CDTF">2011-06-20T10:40:08Z</dcterms:created>
  <dcterms:modified xsi:type="dcterms:W3CDTF">2012-12-16T17:52:37Z</dcterms:modified>
</cp:coreProperties>
</file>