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0"/>
  </p:notesMasterIdLst>
  <p:sldIdLst>
    <p:sldId id="256" r:id="rId2"/>
    <p:sldId id="259" r:id="rId3"/>
    <p:sldId id="261" r:id="rId4"/>
    <p:sldId id="262" r:id="rId5"/>
    <p:sldId id="260" r:id="rId6"/>
    <p:sldId id="263" r:id="rId7"/>
    <p:sldId id="266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VY_32_INOVACE_09_ ZEMĚPIS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Oceány a moře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 custLinFactNeighborX="-8746" custLinFactNeighborY="131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VY_32_INOVACE_09_ ZEMĚPIS 6.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20085" y="1224137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Oceány a moře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98261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Obr.č.2: http://commons.wikimedia.org/wiki/File:Continents_vide_couleurs.png?uselang=cs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7815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  <p:sldLayoutId id="2147483876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506335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8568952" cy="12192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Žáci nejdříve odpoví na otázky na snímku  č.3 (správné odpovědi se objeví po kliknutí).</a:t>
            </a:r>
          </a:p>
          <a:p>
            <a:pPr marL="0" indent="0">
              <a:buNone/>
            </a:pPr>
            <a:r>
              <a:rPr lang="cs-CZ" sz="2400" dirty="0" smtClean="0"/>
              <a:t>Snímek č.4 slouží jako zápis.</a:t>
            </a:r>
          </a:p>
          <a:p>
            <a:pPr marL="0" indent="0">
              <a:buNone/>
            </a:pPr>
            <a:r>
              <a:rPr lang="cs-CZ" sz="2400" dirty="0" smtClean="0"/>
              <a:t>Obr.č.1 – žáci popisují obrázek, po kliknutí se jednotlivé názvy přemístí na správné místo.</a:t>
            </a:r>
          </a:p>
          <a:p>
            <a:pPr marL="0" indent="0">
              <a:buNone/>
            </a:pPr>
            <a:r>
              <a:rPr lang="cs-CZ" sz="2400" dirty="0" smtClean="0"/>
              <a:t>Snímek č.6 – žáci pracují s atlasem a zakreslují do mapky </a:t>
            </a:r>
            <a:r>
              <a:rPr lang="cs-CZ" sz="2400" smtClean="0"/>
              <a:t>v sešitě.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(kontrola správnosti – obr.č.2).</a:t>
            </a:r>
          </a:p>
          <a:p>
            <a:pPr marL="0" indent="0">
              <a:buNone/>
            </a:pP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9249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OCEÁNY A MOŘE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0">
              <a:buNone/>
            </a:pPr>
            <a:r>
              <a:rPr lang="cs-CZ" dirty="0" smtClean="0"/>
              <a:t>1. Kolik % zemského povrchu pokrývají oceány?</a:t>
            </a:r>
          </a:p>
          <a:p>
            <a:pPr marL="0" indent="0">
              <a:buNone/>
            </a:pPr>
            <a:r>
              <a:rPr lang="cs-CZ" sz="2800" dirty="0" smtClean="0"/>
              <a:t>     - 71%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2. Vyjmenuj oceány a ukaž je na mapě .</a:t>
            </a:r>
          </a:p>
          <a:p>
            <a:pPr marL="0" indent="0">
              <a:buNone/>
            </a:pPr>
            <a:r>
              <a:rPr lang="cs-CZ" sz="2800" dirty="0" smtClean="0"/>
              <a:t>     -  Tichý oceán</a:t>
            </a:r>
          </a:p>
          <a:p>
            <a:pPr marL="0" indent="0">
              <a:buNone/>
            </a:pPr>
            <a:r>
              <a:rPr lang="cs-CZ" sz="2800" dirty="0" smtClean="0"/>
              <a:t>     -  Atlantský oceán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-  Indický oceán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-  Severní ledový oceán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3055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87424"/>
            <a:ext cx="8229600" cy="1143000"/>
          </a:xfrm>
        </p:spPr>
        <p:txBody>
          <a:bodyPr/>
          <a:lstStyle/>
          <a:p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Moře:</a:t>
            </a:r>
          </a:p>
          <a:p>
            <a:pPr>
              <a:buFontTx/>
              <a:buChar char="-"/>
            </a:pPr>
            <a:r>
              <a:rPr lang="cs-CZ" sz="2800" dirty="0" smtClean="0"/>
              <a:t>okrajová (jsou s oceánem spojená široce a volně)</a:t>
            </a:r>
          </a:p>
          <a:p>
            <a:pPr>
              <a:buFontTx/>
              <a:buChar char="-"/>
            </a:pPr>
            <a:r>
              <a:rPr lang="cs-CZ" sz="2800" dirty="0" smtClean="0"/>
              <a:t>vnitřní (jsou s oceánem spojená průlivy)</a:t>
            </a:r>
          </a:p>
          <a:p>
            <a:pPr marL="0" indent="0">
              <a:buNone/>
            </a:pPr>
            <a:r>
              <a:rPr lang="cs-CZ" sz="2800" dirty="0" smtClean="0"/>
              <a:t>Ostrov – část pevniny obklopená vodou</a:t>
            </a:r>
          </a:p>
          <a:p>
            <a:pPr marL="0" indent="0">
              <a:buNone/>
            </a:pPr>
            <a:r>
              <a:rPr lang="cs-CZ" sz="2800" dirty="0" smtClean="0"/>
              <a:t>Poloostrov – část pevniny vybíhající do oceánu</a:t>
            </a:r>
          </a:p>
          <a:p>
            <a:pPr marL="0" indent="0">
              <a:buNone/>
            </a:pPr>
            <a:r>
              <a:rPr lang="cs-CZ" sz="2800" dirty="0" smtClean="0"/>
              <a:t>Záliv – část oceánu vnikající do pevniny</a:t>
            </a:r>
          </a:p>
          <a:p>
            <a:pPr marL="0" indent="0">
              <a:buNone/>
            </a:pPr>
            <a:r>
              <a:rPr lang="cs-CZ" sz="2800" dirty="0" smtClean="0"/>
              <a:t>Průliv – zúžené části oceánu mezi pevninami  (dílem přírody)</a:t>
            </a:r>
          </a:p>
          <a:p>
            <a:pPr marL="0" indent="0">
              <a:buNone/>
            </a:pPr>
            <a:r>
              <a:rPr lang="cs-CZ" sz="2800" dirty="0" smtClean="0"/>
              <a:t>Průplav – uměle vytvořený člověkem</a:t>
            </a:r>
          </a:p>
          <a:p>
            <a:pPr marL="0" indent="0">
              <a:buNone/>
            </a:pPr>
            <a:r>
              <a:rPr lang="cs-CZ" sz="2800" dirty="0" smtClean="0"/>
              <a:t>Břežní čára – místo, kde se oceán stýká se souší</a:t>
            </a:r>
          </a:p>
          <a:p>
            <a:pPr marL="0" indent="0">
              <a:buNone/>
            </a:pPr>
            <a:r>
              <a:rPr lang="cs-CZ" sz="2800" dirty="0" smtClean="0"/>
              <a:t>Pobřeží – pruh území kolem břežní čáry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36778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603" y="5985202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8DP\Desktop\moře členitos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415" y="188640"/>
            <a:ext cx="7802563" cy="438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3415" y="63720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9095" y="4707304"/>
            <a:ext cx="18417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Ukaž na obrázku:</a:t>
            </a:r>
            <a:endParaRPr lang="cs-CZ" b="1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9095" y="5188550"/>
            <a:ext cx="1540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okrajové moře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5216439"/>
            <a:ext cx="1347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vnitřní moře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4518" y="5230384"/>
            <a:ext cx="592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záliv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75363" y="5181690"/>
            <a:ext cx="1190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poloostrov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703907" y="5209489"/>
            <a:ext cx="772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ostrov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6732" y="5763242"/>
            <a:ext cx="1158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souostroví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70060" y="5763242"/>
            <a:ext cx="718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průliv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37253" y="5763242"/>
            <a:ext cx="894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průplav</a:t>
            </a:r>
            <a:endParaRPr lang="cs-CZ" dirty="0"/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1289594" y="6556702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7659439" y="4198616"/>
            <a:ext cx="861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3376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5.55556E-6 C 0.01268 -0.01133 0.02604 -0.02129 0.03785 -0.03425 C 0.04323 -0.04004 0.04844 -0.04791 0.05452 -0.05254 C 0.07466 -0.06828 0.09462 -0.08425 0.11511 -0.09907 C 0.12032 -0.10277 0.12518 -0.10717 0.13021 -0.1111 C 0.13282 -0.11319 0.13577 -0.11434 0.13785 -0.11712 C 0.1415 -0.12221 0.14341 -0.12499 0.14844 -0.12731 C 0.15538 -0.13425 0.16181 -0.14235 0.16962 -0.14745 C 0.1757 -0.15555 0.18264 -0.16203 0.1908 -0.16573 C 0.19288 -0.16782 0.19479 -0.1699 0.19688 -0.17175 C 0.19879 -0.17337 0.20104 -0.17407 0.20295 -0.17569 C 0.20955 -0.18147 0.21511 -0.18842 0.22275 -0.19189 C 0.23282 -0.20532 0.22778 -0.20208 0.23629 -0.20601 C 0.24063 -0.21434 0.24809 -0.21874 0.25452 -0.2243 C 0.25903 -0.22823 0.26354 -0.23495 0.26806 -0.23842 C 0.27049 -0.24027 0.27327 -0.2405 0.2757 -0.24235 C 0.29306 -0.25578 0.27917 -0.25069 0.29393 -0.25462 C 0.30278 -0.26342 0.31285 -0.27036 0.32275 -0.27684 C 0.32778 -0.28008 0.32934 -0.28448 0.33472 -0.2868 C 0.34393 -0.2949 0.3507 -0.30046 0.36059 -0.30717 C 0.3625 -0.30833 0.36337 -0.31157 0.36511 -0.31319 C 0.36893 -0.31643 0.37327 -0.31851 0.37726 -0.32129 C 0.37934 -0.32268 0.38334 -0.32522 0.38334 -0.32522 C 0.38854 -0.33587 0.38334 -0.32754 0.39236 -0.33541 C 0.39653 -0.33911 0.40035 -0.34374 0.40452 -0.34745 C 0.40747 -0.35022 0.4092 -0.35508 0.41216 -0.35763 C 0.41667 -0.36157 0.42153 -0.36319 0.4257 -0.36758 C 0.43073 -0.37291 0.43455 -0.37916 0.4408 -0.38171 C 0.44792 -0.3912 0.45712 -0.40161 0.46667 -0.40601 C 0.47136 -0.41249 0.47518 -0.41735 0.48177 -0.42013 C 0.48438 -0.42383 0.48924 -0.42985 0.49236 -0.4324 C 0.49896 -0.43772 0.50643 -0.4368 0.51216 -0.44444 " pathEditMode="relative" ptsTypes="ffffffffffffffffffffffff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48148E-6 C 0.0066 -0.00301 0.01146 -0.00926 0.01823 -0.01227 C 0.02448 -0.01852 0.0316 -0.02037 0.03785 -0.02639 C 0.0474 -0.03565 0.03681 -0.03056 0.04844 -0.03449 C 0.05764 -0.04236 0.06667 -0.04884 0.07726 -0.05255 C 0.08594 -0.06482 0.10955 -0.07199 0.12118 -0.07477 C 0.14011 -0.08773 0.11302 -0.07014 0.1349 -0.08079 C 0.15052 -0.08843 0.15087 -0.09074 0.16962 -0.09491 C 0.17691 -0.10463 0.16754 -0.09352 0.17882 -0.10116 C 0.19601 -0.11273 0.18056 -0.10695 0.19393 -0.11111 C 0.20712 -0.12338 0.18715 -0.10556 0.20608 -0.11921 C 0.21893 -0.12847 0.22986 -0.14306 0.24393 -0.14954 C 0.24948 -0.15741 0.25625 -0.16273 0.26215 -0.16968 C 0.26858 -0.17732 0.27344 -0.18634 0.28177 -0.19005 C 0.28802 -0.19792 0.29323 -0.20533 0.30156 -0.2081 C 0.30521 -0.2132 0.30851 -0.21389 0.31354 -0.21621 " pathEditMode="relative" rAng="0" ptsTypes="ffffffffffffffff">
                                      <p:cBhvr>
                                        <p:cTn id="10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77" y="-10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64 -0.03009 C -0.00486 -0.03564 -0.0125 -0.0412 -0.02049 -0.04814 C -0.02222 -0.04977 -0.0309 -0.05277 -0.0342 -0.05416 C -0.03715 -0.05555 -0.04063 -0.05602 -0.04323 -0.05833 C -0.04479 -0.05972 -0.04618 -0.06134 -0.04774 -0.06227 C -0.0507 -0.06412 -0.05695 -0.06643 -0.05695 -0.06643 C -0.06354 -0.07291 -0.06927 -0.07569 -0.07656 -0.08055 C -0.08229 -0.08449 -0.0875 -0.09097 -0.09323 -0.09467 C -0.1007 -0.09953 -0.10955 -0.10301 -0.11754 -0.10671 C -0.1224 -0.11643 -0.12639 -0.11782 -0.1342 -0.12291 C -0.14184 -0.1331 -0.15261 -0.13889 -0.16146 -0.14722 C -0.16927 -0.15439 -0.17951 -0.16921 -0.18872 -0.17338 C -0.19271 -0.17916 -0.19774 -0.18264 -0.20226 -0.1875 C -0.20729 -0.19282 -0.21198 -0.19884 -0.21754 -0.2037 C -0.2224 -0.21365 -0.22865 -0.22037 -0.23715 -0.22384 C -0.2474 -0.2375 -0.24184 -0.23125 -0.25382 -0.24213 C -0.25781 -0.2456 -0.26337 -0.24722 -0.26754 -0.25023 C -0.28229 -0.26134 -0.27118 -0.25602 -0.28108 -0.26018 C -0.2882 -0.26967 -0.29479 -0.27662 -0.30382 -0.2824 C -0.31233 -0.29375 -0.3 -0.2787 -0.31302 -0.28865 C -0.31493 -0.29004 -0.3158 -0.29305 -0.31754 -0.29467 C -0.31945 -0.29629 -0.32153 -0.29722 -0.32361 -0.29861 C -0.32465 -0.3 -0.32587 -0.30115 -0.32656 -0.30277 C -0.32743 -0.30463 -0.32708 -0.30717 -0.32813 -0.30879 C -0.33038 -0.3125 -0.34323 -0.32361 -0.34479 -0.325 C -0.35017 -0.32963 -0.35451 -0.3368 -0.3599 -0.3412 C -0.36267 -0.34328 -0.36597 -0.34375 -0.36892 -0.34514 C -0.3717 -0.34861 -0.37483 -0.35463 -0.37813 -0.35717 C -0.37951 -0.35833 -0.38264 -0.35926 -0.38264 -0.35926 " pathEditMode="relative" ptsTypes="ffffffffffffffffffffffffffff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04 -0.02894 C -0.00209 -0.04722 -0.01476 -0.05556 -0.02466 -0.06736 C -0.0349 -0.0794 -0.0283 -0.07547 -0.03681 -0.0794 C -0.03959 -0.0831 -0.04098 -0.08866 -0.04427 -0.09144 C -0.04705 -0.09375 -0.0507 -0.09329 -0.05348 -0.0956 C -0.05591 -0.09769 -0.05851 -0.09931 -0.06094 -0.10162 C -0.06893 -0.10926 -0.07466 -0.1169 -0.08368 -0.12176 C -0.08959 -0.13241 -0.09879 -0.13935 -0.10643 -0.14815 C -0.11059 -0.15301 -0.11285 -0.15926 -0.11702 -0.16412 C -0.12309 -0.1713 -0.12882 -0.17454 -0.13525 -0.18033 C -0.14289 -0.18727 -0.15035 -0.19977 -0.15955 -0.20255 C -0.16719 -0.21273 -0.16736 -0.21597 -0.17761 -0.22292 C -0.19184 -0.2463 -0.18368 -0.24051 -0.19896 -0.24699 C -0.20469 -0.25463 -0.21129 -0.25972 -0.21702 -0.26736 C -0.22761 -0.28148 -0.23802 -0.29792 -0.2474 -0.31366 C -0.25938 -0.33357 -0.23941 -0.29908 -0.25486 -0.32176 C -0.26233 -0.33287 -0.26823 -0.34352 -0.27622 -0.35417 C -0.2783 -0.35695 -0.28021 -0.35949 -0.2823 -0.36227 C -0.28386 -0.36435 -0.28681 -0.36829 -0.28681 -0.36829 C -0.28941 -0.37986 -0.28594 -0.36922 -0.29289 -0.37847 C -0.30469 -0.39422 -0.28542 -0.37408 -0.30035 -0.39051 C -0.31302 -0.40463 -0.29584 -0.38241 -0.30955 -0.4007 C -0.31111 -0.40741 -0.31181 -0.41181 -0.31563 -0.41667 C -0.31667 -0.42778 -0.31841 -0.43912 -0.32466 -0.44699 C -0.32743 -0.45787 -0.32848 -0.46922 -0.3323 -0.4794 " pathEditMode="relative" ptsTypes="ffffffffffffffffffffffffA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34 -0.02708 C -0.01198 -0.03009 -0.01493 -0.03981 -0.02257 -0.04305 C -0.02482 -0.04606 -0.03073 -0.0537 -0.03316 -0.05532 C -0.03611 -0.05717 -0.04236 -0.05926 -0.04236 -0.05926 C -0.04896 -0.06851 -0.05781 -0.07361 -0.0651 -0.08148 C -0.07621 -0.09351 -0.08576 -0.10717 -0.09844 -0.11597 C -0.10521 -0.12963 -0.09635 -0.11342 -0.10903 -0.12801 C -0.11041 -0.12963 -0.11076 -0.1324 -0.11198 -0.13402 C -0.11614 -0.13981 -0.12135 -0.14004 -0.12708 -0.14213 C -0.13906 -0.15208 -0.12517 -0.13935 -0.13472 -0.15231 C -0.13923 -0.15833 -0.14462 -0.16088 -0.14844 -0.16828 C -0.15052 -0.17754 -0.15555 -0.18194 -0.16041 -0.18865 C -0.17587 -0.21041 -0.15937 -0.19398 -0.171 -0.20486 C -0.18194 -0.23217 -0.16666 -0.19676 -0.17864 -0.21689 C -0.17969 -0.21851 -0.17916 -0.22129 -0.18021 -0.22291 C -0.18281 -0.22731 -0.18732 -0.22986 -0.18923 -0.23495 C -0.19392 -0.24722 -0.20034 -0.26157 -0.20746 -0.27152 C -0.20989 -0.28726 -0.21701 -0.29953 -0.22413 -0.3118 C -0.23107 -0.32361 -0.23455 -0.33796 -0.2408 -0.35023 C -0.24253 -0.35393 -0.24514 -0.35671 -0.24687 -0.36041 C -0.25173 -0.37013 -0.2526 -0.3824 -0.25903 -0.39051 C -0.2651 -0.41157 -0.26927 -0.43402 -0.27864 -0.45324 C -0.28229 -0.47176 -0.27951 -0.46481 -0.28472 -0.47546 C -0.28906 -0.50393 -0.28316 -0.46921 -0.28923 -0.49375 C -0.29236 -0.50648 -0.29375 -0.51805 -0.29844 -0.53009 C -0.29896 -0.53287 -0.29896 -0.53564 -0.29982 -0.53819 C -0.30052 -0.54051 -0.30243 -0.54189 -0.30295 -0.54421 C -0.30503 -0.55254 -0.30521 -0.5618 -0.30746 -0.57037 C -0.31041 -0.59676 -0.31198 -0.6199 -0.31198 -0.64722 " pathEditMode="relative" ptsTypes="ffffffffffffffffffffffffffffA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7037E-7 C 0.0066 -0.00556 0.00608 -0.00324 0.00608 -0.01806 C 0.00608 -0.10463 0.00504 -0.19167 0.00452 -0.27847 C 0.00573 -0.29398 0.00869 -0.30926 0.00903 -0.325 C 0.01198 -0.43796 0.004 -0.39421 0.01216 -0.43611 C 0.01268 -0.44815 0.01233 -0.46042 0.01355 -0.47245 C 0.01389 -0.47546 0.01667 -0.47755 0.01667 -0.48056 C 0.01719 -0.51343 0.0158 -0.54653 0.01511 -0.5794 C 0.01476 -0.59097 0.01441 -0.60232 0.01355 -0.61389 C 0.01303 -0.62083 0.00903 -0.62685 0.00903 -0.63403 C 0.00782 -0.63912 0.00556 -0.64421 0.00608 -0.64491 C 0.00643 -0.64769 0.00973 -0.64884 0.01077 -0.65093 C 0.01181 -0.65301 0.01233 -0.65694 0.01216 -0.65694 C 0.01198 -0.65694 0.01216 -0.65394 0.01216 -0.65093 C 0.01216 -0.64792 0.01268 -0.64144 0.01216 -0.63866 C 0.01164 -0.63588 0.00938 -0.63542 0.00921 -0.63472 C 0.00903 -0.63403 0.0106 -0.63472 0.01077 -0.63472 " pathEditMode="relative" rAng="0" ptsTypes="ffffffffffaaaaaaf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1" y="-32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47 -0.0287 C 0.01632 -0.03287 0.02101 -0.04491 0.0257 -0.05509 C 0.02761 -0.05926 0.02969 -0.06319 0.03178 -0.06713 C 0.03316 -0.06991 0.03629 -0.07523 0.03629 -0.07523 C 0.03751 -0.07986 0.04514 -0.09236 0.04844 -0.09537 C 0.05035 -0.09699 0.05278 -0.09769 0.05452 -0.09954 C 0.06459 -0.11042 0.07119 -0.12616 0.08178 -0.13588 C 0.08351 -0.14329 0.08594 -0.14421 0.08924 -0.15 C 0.09671 -0.16343 0.09428 -0.16065 0.10296 -0.17014 C 0.11372 -0.18194 0.12205 -0.19769 0.13178 -0.21065 C 0.13351 -0.21829 0.13803 -0.225 0.14237 -0.23079 C 0.14445 -0.23843 0.14844 -0.24537 0.15296 -0.25093 C 0.15504 -0.25903 0.15921 -0.26296 0.16355 -0.26921 C 0.16754 -0.28449 0.16216 -0.26574 0.16806 -0.28125 C 0.16876 -0.2831 0.16962 -0.28727 0.16962 -0.28727 " pathEditMode="relative" ptsTypes="ffffffffffffffA">
                                      <p:cBhvr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-3.33333E-6 C -0.00139 -0.00926 -0.00139 -0.01898 -0.00296 -0.02824 C -0.00417 -0.03565 -0.0066 -0.03634 -0.00903 -0.04236 C -0.01355 -0.05393 -0.00764 -0.04282 -0.01198 -0.0544 C -0.01632 -0.06597 -0.02171 -0.07824 -0.02726 -0.08889 C -0.02882 -0.09791 -0.0323 -0.10254 -0.03473 -0.11111 C -0.03872 -0.12569 -0.0349 -0.12199 -0.04532 -0.13333 C -0.04914 -0.14838 -0.05174 -0.16227 -0.0606 -0.17361 C -0.0632 -0.18495 -0.06007 -0.17523 -0.06667 -0.18588 C -0.07813 -0.2044 -0.07049 -0.2 -0.08021 -0.20393 C -0.08455 -0.20972 -0.08855 -0.21597 -0.09237 -0.22222 C -0.09514 -0.22685 -0.10001 -0.23634 -0.10001 -0.23634 C -0.10191 -0.24467 -0.10521 -0.24768 -0.1106 -0.25254 C -0.1224 -0.27384 -0.13403 -0.29907 -0.14844 -0.31713 C -0.15122 -0.32777 -0.15435 -0.33541 -0.1606 -0.34328 C -0.16372 -0.35717 -0.15973 -0.34166 -0.16511 -0.35555 C -0.16771 -0.36203 -0.16719 -0.36643 -0.17119 -0.37176 C -0.1731 -0.37986 -0.17362 -0.3868 -0.17726 -0.39398 C -0.17882 -0.40092 -0.17761 -0.39861 -0.18021 -0.40208 " pathEditMode="relative" ptsTypes="ffffffffffffffffffA"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15" grpId="0"/>
      <p:bldP spid="16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Najdi v atlase a označ číslem v mapě:</a:t>
            </a:r>
          </a:p>
          <a:p>
            <a:pPr marL="514350" indent="-514350">
              <a:buAutoNum type="arabicPeriod"/>
            </a:pPr>
            <a:r>
              <a:rPr lang="cs-CZ" dirty="0" smtClean="0"/>
              <a:t>Suezský průplav</a:t>
            </a:r>
          </a:p>
          <a:p>
            <a:pPr marL="514350" indent="-514350">
              <a:buAutoNum type="arabicPeriod"/>
            </a:pPr>
            <a:r>
              <a:rPr lang="cs-CZ" dirty="0" smtClean="0"/>
              <a:t>Středozemní moře</a:t>
            </a:r>
          </a:p>
          <a:p>
            <a:pPr marL="514350" indent="-514350">
              <a:buAutoNum type="arabicPeriod"/>
            </a:pPr>
            <a:r>
              <a:rPr lang="cs-CZ" dirty="0" smtClean="0"/>
              <a:t>Sargasové moře</a:t>
            </a:r>
          </a:p>
          <a:p>
            <a:pPr marL="514350" indent="-514350">
              <a:buAutoNum type="arabicPeriod"/>
            </a:pPr>
            <a:r>
              <a:rPr lang="cs-CZ" dirty="0" smtClean="0"/>
              <a:t>Bengálský záliv</a:t>
            </a:r>
          </a:p>
          <a:p>
            <a:pPr marL="514350" indent="-514350">
              <a:buAutoNum type="arabicPeriod"/>
            </a:pPr>
            <a:r>
              <a:rPr lang="cs-CZ" dirty="0" smtClean="0"/>
              <a:t>Poloostrov Aljaška</a:t>
            </a:r>
          </a:p>
          <a:p>
            <a:pPr marL="514350" indent="-514350">
              <a:buAutoNum type="arabicPeriod"/>
            </a:pPr>
            <a:r>
              <a:rPr lang="cs-CZ" dirty="0" smtClean="0"/>
              <a:t>Souostroví Velké Antily</a:t>
            </a:r>
          </a:p>
          <a:p>
            <a:pPr marL="514350" indent="-514350">
              <a:buAutoNum type="arabicPeriod"/>
            </a:pPr>
            <a:r>
              <a:rPr lang="cs-CZ" dirty="0" smtClean="0"/>
              <a:t>Gibraltarský průliv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336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64470"/>
            <a:ext cx="8759192" cy="4444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98464" y="46124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70512" y="226027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79411" y="195705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23801" y="228265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57971" y="281228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06051" y="144413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74087" y="246731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20017" y="2141717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85748" y="620688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077699" y="5755546"/>
            <a:ext cx="861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4745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Citace: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dirty="0" smtClean="0"/>
              <a:t>Veškerý text a </a:t>
            </a:r>
            <a:r>
              <a:rPr lang="cs-CZ" sz="1600" dirty="0" err="1" smtClean="0"/>
              <a:t>obr.č</a:t>
            </a:r>
            <a:r>
              <a:rPr lang="cs-CZ" sz="1600" smtClean="0"/>
              <a:t>. 1 </a:t>
            </a:r>
            <a:r>
              <a:rPr lang="cs-CZ" sz="1600" dirty="0" smtClean="0"/>
              <a:t>byl vytvořen autorem.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Obr. č.2:  </a:t>
            </a:r>
            <a:r>
              <a:rPr lang="fr-FR" sz="1600" dirty="0" smtClean="0"/>
              <a:t>File:Continents vide couleurs.png. </a:t>
            </a:r>
            <a:r>
              <a:rPr lang="fr-FR" sz="1600" i="1" dirty="0" smtClean="0"/>
              <a:t>Wikimedia Commons</a:t>
            </a:r>
            <a:r>
              <a:rPr lang="fr-FR" sz="1600" dirty="0" smtClean="0"/>
              <a:t> [online]. 10.7.2011 [cit. 2012-02-12]. Dostupné z: http://commons.wikimedia.org/wiki/File:Continents_vide_couleurs.png 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12.2.2012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073345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8462</TotalTime>
  <Words>311</Words>
  <Application>Microsoft Office PowerPoint</Application>
  <PresentationFormat>Předvádění na obrazovce (4:3)</PresentationFormat>
  <Paragraphs>68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Brooklet</vt:lpstr>
      <vt:lpstr>Prezentace aplikace PowerPoint</vt:lpstr>
      <vt:lpstr>Prezentace aplikace PowerPoint</vt:lpstr>
      <vt:lpstr>OCEÁNY A MOŘE</vt:lpstr>
      <vt:lpstr>        </vt:lpstr>
      <vt:lpstr>Prezentace aplikace PowerPoint</vt:lpstr>
      <vt:lpstr>Prezentace aplikace PowerPoint</vt:lpstr>
      <vt:lpstr>Prezentace aplikace PowerPoint</vt:lpstr>
      <vt:lpstr>Citace: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Faiková</dc:creator>
  <cp:lastModifiedBy>08DP</cp:lastModifiedBy>
  <cp:revision>83</cp:revision>
  <dcterms:created xsi:type="dcterms:W3CDTF">2011-06-20T10:40:08Z</dcterms:created>
  <dcterms:modified xsi:type="dcterms:W3CDTF">2012-12-16T17:55:52Z</dcterms:modified>
</cp:coreProperties>
</file>