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2"/>
  </p:notesMasterIdLst>
  <p:sldIdLst>
    <p:sldId id="256" r:id="rId2"/>
    <p:sldId id="262" r:id="rId3"/>
    <p:sldId id="270" r:id="rId4"/>
    <p:sldId id="273" r:id="rId5"/>
    <p:sldId id="268" r:id="rId6"/>
    <p:sldId id="275" r:id="rId7"/>
    <p:sldId id="266" r:id="rId8"/>
    <p:sldId id="267" r:id="rId9"/>
    <p:sldId id="27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Subtropické rostlinstvo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1DCF38-AE59-48FC-880B-46350A17B62C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CDC197-0974-44D8-BDD8-7283FF64D733}">
      <dgm:prSet phldrT="[Text]" phldr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FD291893-D4C4-4936-809E-2EA7BC598BEE}" type="parTrans" cxnId="{E90DBDAC-B9B5-47BB-9B00-7F56B2F51DCD}">
      <dgm:prSet/>
      <dgm:spPr/>
      <dgm:t>
        <a:bodyPr/>
        <a:lstStyle/>
        <a:p>
          <a:endParaRPr lang="cs-CZ"/>
        </a:p>
      </dgm:t>
    </dgm:pt>
    <dgm:pt modelId="{56BD2371-7273-4C04-A983-EBEE86EFE739}" type="sibTrans" cxnId="{E90DBDAC-B9B5-47BB-9B00-7F56B2F51DCD}">
      <dgm:prSet/>
      <dgm:spPr/>
      <dgm:t>
        <a:bodyPr/>
        <a:lstStyle/>
        <a:p>
          <a:endParaRPr lang="cs-CZ"/>
        </a:p>
      </dgm:t>
    </dgm:pt>
    <dgm:pt modelId="{C52C79DF-607A-40ED-BB0D-9BA1F89FC276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A1F05DEB-96E0-438D-9B58-4CD8CBF1B0A2}" type="parTrans" cxnId="{F3B4C87A-8A9A-475A-B863-6CAF01DA103F}">
      <dgm:prSet/>
      <dgm:spPr/>
      <dgm:t>
        <a:bodyPr/>
        <a:lstStyle/>
        <a:p>
          <a:endParaRPr lang="cs-CZ"/>
        </a:p>
      </dgm:t>
    </dgm:pt>
    <dgm:pt modelId="{EFC0B806-7775-4DF5-9249-6A8B85E403E3}" type="sibTrans" cxnId="{F3B4C87A-8A9A-475A-B863-6CAF01DA103F}">
      <dgm:prSet/>
      <dgm:spPr/>
      <dgm:t>
        <a:bodyPr/>
        <a:lstStyle/>
        <a:p>
          <a:endParaRPr lang="cs-CZ"/>
        </a:p>
      </dgm:t>
    </dgm:pt>
    <dgm:pt modelId="{7B8B8DAC-2E57-46B2-AD50-51D9AEE437E9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920A986D-34EF-427D-A080-7388BEB2AD53}" type="parTrans" cxnId="{50A4F2B9-09B5-4DF4-95A1-972C9E418FAF}">
      <dgm:prSet/>
      <dgm:spPr/>
      <dgm:t>
        <a:bodyPr/>
        <a:lstStyle/>
        <a:p>
          <a:endParaRPr lang="cs-CZ"/>
        </a:p>
      </dgm:t>
    </dgm:pt>
    <dgm:pt modelId="{83DAAC90-E446-4B93-B88F-2BC5AB80699B}" type="sibTrans" cxnId="{50A4F2B9-09B5-4DF4-95A1-972C9E418FAF}">
      <dgm:prSet/>
      <dgm:spPr/>
      <dgm:t>
        <a:bodyPr/>
        <a:lstStyle/>
        <a:p>
          <a:endParaRPr lang="cs-CZ"/>
        </a:p>
      </dgm:t>
    </dgm:pt>
    <dgm:pt modelId="{498C7AAD-D1AB-4D0A-A269-57DC55702ACD}">
      <dgm:prSet phldrT="[Text]" phldr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6DCE1D9E-8BE9-4178-848A-3FE20C521BA5}" type="sibTrans" cxnId="{EE924E5C-3D51-473C-A3CA-7E099BE3ED0C}">
      <dgm:prSet/>
      <dgm:spPr/>
      <dgm:t>
        <a:bodyPr/>
        <a:lstStyle/>
        <a:p>
          <a:endParaRPr lang="cs-CZ"/>
        </a:p>
      </dgm:t>
    </dgm:pt>
    <dgm:pt modelId="{8B93F84D-1B0E-4953-99A2-E6E87BC841B5}" type="parTrans" cxnId="{EE924E5C-3D51-473C-A3CA-7E099BE3ED0C}">
      <dgm:prSet/>
      <dgm:spPr/>
      <dgm:t>
        <a:bodyPr/>
        <a:lstStyle/>
        <a:p>
          <a:endParaRPr lang="cs-CZ"/>
        </a:p>
      </dgm:t>
    </dgm:pt>
    <dgm:pt modelId="{A5600334-643F-41F6-AF25-4ED858E27684}">
      <dgm:prSet phldrT="[Text]" phldr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dirty="0"/>
        </a:p>
      </dgm:t>
    </dgm:pt>
    <dgm:pt modelId="{13C45A5F-DB26-453D-9144-0DB652C8CD9F}" type="sibTrans" cxnId="{2B04B65E-C234-4708-907E-AB87899A5313}">
      <dgm:prSet/>
      <dgm:spPr/>
      <dgm:t>
        <a:bodyPr/>
        <a:lstStyle/>
        <a:p>
          <a:endParaRPr lang="cs-CZ"/>
        </a:p>
      </dgm:t>
    </dgm:pt>
    <dgm:pt modelId="{7F5B6E76-1EA6-4B37-9B6C-B36373F229DC}" type="parTrans" cxnId="{2B04B65E-C234-4708-907E-AB87899A5313}">
      <dgm:prSet/>
      <dgm:spPr/>
      <dgm:t>
        <a:bodyPr/>
        <a:lstStyle/>
        <a:p>
          <a:endParaRPr lang="cs-CZ"/>
        </a:p>
      </dgm:t>
    </dgm:pt>
    <dgm:pt modelId="{E8659233-BEAB-4770-83A4-CC50CA54F77C}" type="pres">
      <dgm:prSet presAssocID="{091DCF38-AE59-48FC-880B-46350A17B62C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597802-9348-44FA-B57B-FEF25ED2B99A}" type="pres">
      <dgm:prSet presAssocID="{091DCF38-AE59-48FC-880B-46350A17B62C}" presName="cycle" presStyleCnt="0"/>
      <dgm:spPr/>
    </dgm:pt>
    <dgm:pt modelId="{3D9489D4-3066-4468-AEF8-E6456909C272}" type="pres">
      <dgm:prSet presAssocID="{091DCF38-AE59-48FC-880B-46350A17B62C}" presName="centerShape" presStyleCnt="0"/>
      <dgm:spPr/>
    </dgm:pt>
    <dgm:pt modelId="{118258A6-9C50-41A0-8B0E-E60A0EF68360}" type="pres">
      <dgm:prSet presAssocID="{091DCF38-AE59-48FC-880B-46350A17B62C}" presName="connSite" presStyleLbl="node1" presStyleIdx="0" presStyleCnt="6"/>
      <dgm:spPr/>
    </dgm:pt>
    <dgm:pt modelId="{119393DF-24B0-45F9-9B23-1C78981B61F9}" type="pres">
      <dgm:prSet presAssocID="{091DCF38-AE59-48FC-880B-46350A17B62C}" presName="visible" presStyleLbl="node1" presStyleIdx="0" presStyleCnt="6" custScaleX="215448" custScaleY="77734" custLinFactNeighborX="18185" custLinFactNeighborY="200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</dgm:pt>
    <dgm:pt modelId="{352A1170-62F2-46EA-BDD0-5CA4B612ACE8}" type="pres">
      <dgm:prSet presAssocID="{7F5B6E76-1EA6-4B37-9B6C-B36373F229DC}" presName="Name25" presStyleLbl="parChTrans1D1" presStyleIdx="0" presStyleCnt="5"/>
      <dgm:spPr/>
      <dgm:t>
        <a:bodyPr/>
        <a:lstStyle/>
        <a:p>
          <a:endParaRPr lang="cs-CZ"/>
        </a:p>
      </dgm:t>
    </dgm:pt>
    <dgm:pt modelId="{DB795715-4FC4-4A31-9AB6-5D210DFB63C2}" type="pres">
      <dgm:prSet presAssocID="{A5600334-643F-41F6-AF25-4ED858E27684}" presName="node" presStyleCnt="0"/>
      <dgm:spPr/>
    </dgm:pt>
    <dgm:pt modelId="{DC1B60BC-A9EF-4804-AC52-E1C9E026246A}" type="pres">
      <dgm:prSet presAssocID="{A5600334-643F-41F6-AF25-4ED858E27684}" presName="parentNode" presStyleLbl="node1" presStyleIdx="1" presStyleCnt="6" custScaleX="367403" custLinFactNeighborX="-11871" custLinFactNeighborY="1577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E4B11F-0691-469A-87AD-81A2ECDBF197}" type="pres">
      <dgm:prSet presAssocID="{A5600334-643F-41F6-AF25-4ED858E27684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338C06-EC4B-457A-AFBC-E20CB113A535}" type="pres">
      <dgm:prSet presAssocID="{A1F05DEB-96E0-438D-9B58-4CD8CBF1B0A2}" presName="Name25" presStyleLbl="parChTrans1D1" presStyleIdx="1" presStyleCnt="5"/>
      <dgm:spPr/>
      <dgm:t>
        <a:bodyPr/>
        <a:lstStyle/>
        <a:p>
          <a:endParaRPr lang="cs-CZ"/>
        </a:p>
      </dgm:t>
    </dgm:pt>
    <dgm:pt modelId="{B2600220-EF97-4EBE-8EF9-92E0F9A827C8}" type="pres">
      <dgm:prSet presAssocID="{C52C79DF-607A-40ED-BB0D-9BA1F89FC276}" presName="node" presStyleCnt="0"/>
      <dgm:spPr/>
    </dgm:pt>
    <dgm:pt modelId="{4276270A-6859-42DD-B32B-B9834A75CE03}" type="pres">
      <dgm:prSet presAssocID="{C52C79DF-607A-40ED-BB0D-9BA1F89FC276}" presName="parentNode" presStyleLbl="node1" presStyleIdx="2" presStyleCnt="6" custScaleX="413678" custScaleY="149155" custLinFactX="100000" custLinFactY="81111" custLinFactNeighborX="136655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E44EC6-3AD3-4FC3-8790-5B3622616107}" type="pres">
      <dgm:prSet presAssocID="{C52C79DF-607A-40ED-BB0D-9BA1F89FC276}" presName="childNode" presStyleLbl="revTx" presStyleIdx="0" presStyleCnt="0">
        <dgm:presLayoutVars>
          <dgm:bulletEnabled val="1"/>
        </dgm:presLayoutVars>
      </dgm:prSet>
      <dgm:spPr/>
    </dgm:pt>
    <dgm:pt modelId="{88D4401D-540C-4063-AB10-604D569A5E42}" type="pres">
      <dgm:prSet presAssocID="{8B93F84D-1B0E-4953-99A2-E6E87BC841B5}" presName="Name25" presStyleLbl="parChTrans1D1" presStyleIdx="2" presStyleCnt="5"/>
      <dgm:spPr/>
      <dgm:t>
        <a:bodyPr/>
        <a:lstStyle/>
        <a:p>
          <a:endParaRPr lang="cs-CZ"/>
        </a:p>
      </dgm:t>
    </dgm:pt>
    <dgm:pt modelId="{82751E3F-38CD-465A-AFC7-C9C9B7A0C7A3}" type="pres">
      <dgm:prSet presAssocID="{498C7AAD-D1AB-4D0A-A269-57DC55702ACD}" presName="node" presStyleCnt="0"/>
      <dgm:spPr/>
    </dgm:pt>
    <dgm:pt modelId="{C99D5990-DF17-4374-A2EA-D4CB6BAEF080}" type="pres">
      <dgm:prSet presAssocID="{498C7AAD-D1AB-4D0A-A269-57DC55702ACD}" presName="parentNode" presStyleLbl="node1" presStyleIdx="3" presStyleCnt="6" custScaleX="355099" custLinFactX="70163" custLinFactY="-22041" custLinFactNeighborX="100000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41940C-AA04-47F7-952E-5DAAC805BBF3}" type="pres">
      <dgm:prSet presAssocID="{498C7AAD-D1AB-4D0A-A269-57DC55702ACD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6DFA87-45DF-4F2D-93FA-C98A27AE3393}" type="pres">
      <dgm:prSet presAssocID="{920A986D-34EF-427D-A080-7388BEB2AD53}" presName="Name25" presStyleLbl="parChTrans1D1" presStyleIdx="3" presStyleCnt="5"/>
      <dgm:spPr/>
      <dgm:t>
        <a:bodyPr/>
        <a:lstStyle/>
        <a:p>
          <a:endParaRPr lang="cs-CZ"/>
        </a:p>
      </dgm:t>
    </dgm:pt>
    <dgm:pt modelId="{4338234E-747D-4B75-A63A-2B81E4FD7E3F}" type="pres">
      <dgm:prSet presAssocID="{7B8B8DAC-2E57-46B2-AD50-51D9AEE437E9}" presName="node" presStyleCnt="0"/>
      <dgm:spPr/>
    </dgm:pt>
    <dgm:pt modelId="{FB4B5759-B6B4-43EB-B64F-D3DA50C2C910}" type="pres">
      <dgm:prSet presAssocID="{7B8B8DAC-2E57-46B2-AD50-51D9AEE437E9}" presName="parentNode" presStyleLbl="node1" presStyleIdx="4" presStyleCnt="6" custScaleX="358753" custLinFactX="100000" custLinFactNeighborX="123785" custLinFactNeighborY="9093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D085A2-8A8E-4775-B90A-B6ADFA853990}" type="pres">
      <dgm:prSet presAssocID="{7B8B8DAC-2E57-46B2-AD50-51D9AEE437E9}" presName="childNode" presStyleLbl="revTx" presStyleIdx="0" presStyleCnt="0">
        <dgm:presLayoutVars>
          <dgm:bulletEnabled val="1"/>
        </dgm:presLayoutVars>
      </dgm:prSet>
      <dgm:spPr/>
    </dgm:pt>
    <dgm:pt modelId="{CEDBB77B-D7C3-4426-A6FB-1821314F776A}" type="pres">
      <dgm:prSet presAssocID="{FD291893-D4C4-4936-809E-2EA7BC598BEE}" presName="Name25" presStyleLbl="parChTrans1D1" presStyleIdx="4" presStyleCnt="5"/>
      <dgm:spPr/>
      <dgm:t>
        <a:bodyPr/>
        <a:lstStyle/>
        <a:p>
          <a:endParaRPr lang="cs-CZ"/>
        </a:p>
      </dgm:t>
    </dgm:pt>
    <dgm:pt modelId="{082DAD39-1A53-424A-A45A-49E7F9982F2B}" type="pres">
      <dgm:prSet presAssocID="{2CCDC197-0974-44D8-BDD8-7283FF64D733}" presName="node" presStyleCnt="0"/>
      <dgm:spPr/>
    </dgm:pt>
    <dgm:pt modelId="{B888EA2F-4636-4A76-95FB-1DAA1F3FA46A}" type="pres">
      <dgm:prSet presAssocID="{2CCDC197-0974-44D8-BDD8-7283FF64D733}" presName="parentNode" presStyleLbl="node1" presStyleIdx="5" presStyleCnt="6" custScaleX="317816" custLinFactX="-100000" custLinFactNeighborX="-115454" custLinFactNeighborY="-202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45F70-6943-4E79-8EA3-B83413B2F712}" type="pres">
      <dgm:prSet presAssocID="{2CCDC197-0974-44D8-BDD8-7283FF64D733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0C25D5-1B3A-4B66-9221-61BFDCFEE6D8}" type="presOf" srcId="{498C7AAD-D1AB-4D0A-A269-57DC55702ACD}" destId="{C99D5990-DF17-4374-A2EA-D4CB6BAEF080}" srcOrd="0" destOrd="0" presId="urn:microsoft.com/office/officeart/2005/8/layout/radial2"/>
    <dgm:cxn modelId="{DB62DB08-80EB-47F0-95DC-E729BD7CEF3C}" type="presOf" srcId="{091DCF38-AE59-48FC-880B-46350A17B62C}" destId="{E8659233-BEAB-4770-83A4-CC50CA54F77C}" srcOrd="0" destOrd="0" presId="urn:microsoft.com/office/officeart/2005/8/layout/radial2"/>
    <dgm:cxn modelId="{2B04B65E-C234-4708-907E-AB87899A5313}" srcId="{091DCF38-AE59-48FC-880B-46350A17B62C}" destId="{A5600334-643F-41F6-AF25-4ED858E27684}" srcOrd="0" destOrd="0" parTransId="{7F5B6E76-1EA6-4B37-9B6C-B36373F229DC}" sibTransId="{13C45A5F-DB26-453D-9144-0DB652C8CD9F}"/>
    <dgm:cxn modelId="{EE924E5C-3D51-473C-A3CA-7E099BE3ED0C}" srcId="{091DCF38-AE59-48FC-880B-46350A17B62C}" destId="{498C7AAD-D1AB-4D0A-A269-57DC55702ACD}" srcOrd="2" destOrd="0" parTransId="{8B93F84D-1B0E-4953-99A2-E6E87BC841B5}" sibTransId="{6DCE1D9E-8BE9-4178-848A-3FE20C521BA5}"/>
    <dgm:cxn modelId="{11C05877-0310-4ADB-9660-091606482C4F}" type="presOf" srcId="{7F5B6E76-1EA6-4B37-9B6C-B36373F229DC}" destId="{352A1170-62F2-46EA-BDD0-5CA4B612ACE8}" srcOrd="0" destOrd="0" presId="urn:microsoft.com/office/officeart/2005/8/layout/radial2"/>
    <dgm:cxn modelId="{D757DBA2-B13A-44EC-BDEC-BC8875505D87}" type="presOf" srcId="{7B8B8DAC-2E57-46B2-AD50-51D9AEE437E9}" destId="{FB4B5759-B6B4-43EB-B64F-D3DA50C2C910}" srcOrd="0" destOrd="0" presId="urn:microsoft.com/office/officeart/2005/8/layout/radial2"/>
    <dgm:cxn modelId="{24DEF9AD-E6DF-46CA-8BDE-BC961BD420B6}" type="presOf" srcId="{8B93F84D-1B0E-4953-99A2-E6E87BC841B5}" destId="{88D4401D-540C-4063-AB10-604D569A5E42}" srcOrd="0" destOrd="0" presId="urn:microsoft.com/office/officeart/2005/8/layout/radial2"/>
    <dgm:cxn modelId="{C076B7D3-4681-4463-BC1D-A1D074B6757B}" type="presOf" srcId="{2CCDC197-0974-44D8-BDD8-7283FF64D733}" destId="{B888EA2F-4636-4A76-95FB-1DAA1F3FA46A}" srcOrd="0" destOrd="0" presId="urn:microsoft.com/office/officeart/2005/8/layout/radial2"/>
    <dgm:cxn modelId="{56D8A38D-0868-49A0-AAF1-4676DAEEA33C}" type="presOf" srcId="{FD291893-D4C4-4936-809E-2EA7BC598BEE}" destId="{CEDBB77B-D7C3-4426-A6FB-1821314F776A}" srcOrd="0" destOrd="0" presId="urn:microsoft.com/office/officeart/2005/8/layout/radial2"/>
    <dgm:cxn modelId="{F3B4C87A-8A9A-475A-B863-6CAF01DA103F}" srcId="{091DCF38-AE59-48FC-880B-46350A17B62C}" destId="{C52C79DF-607A-40ED-BB0D-9BA1F89FC276}" srcOrd="1" destOrd="0" parTransId="{A1F05DEB-96E0-438D-9B58-4CD8CBF1B0A2}" sibTransId="{EFC0B806-7775-4DF5-9249-6A8B85E403E3}"/>
    <dgm:cxn modelId="{1ED71B78-8A64-425E-8507-DB23E4FC91EF}" type="presOf" srcId="{A5600334-643F-41F6-AF25-4ED858E27684}" destId="{DC1B60BC-A9EF-4804-AC52-E1C9E026246A}" srcOrd="0" destOrd="0" presId="urn:microsoft.com/office/officeart/2005/8/layout/radial2"/>
    <dgm:cxn modelId="{50A4F2B9-09B5-4DF4-95A1-972C9E418FAF}" srcId="{091DCF38-AE59-48FC-880B-46350A17B62C}" destId="{7B8B8DAC-2E57-46B2-AD50-51D9AEE437E9}" srcOrd="3" destOrd="0" parTransId="{920A986D-34EF-427D-A080-7388BEB2AD53}" sibTransId="{83DAAC90-E446-4B93-B88F-2BC5AB80699B}"/>
    <dgm:cxn modelId="{E3761AAA-691B-446B-ACA9-9A88CE8C4139}" type="presOf" srcId="{920A986D-34EF-427D-A080-7388BEB2AD53}" destId="{086DFA87-45DF-4F2D-93FA-C98A27AE3393}" srcOrd="0" destOrd="0" presId="urn:microsoft.com/office/officeart/2005/8/layout/radial2"/>
    <dgm:cxn modelId="{81663405-B150-4DF2-BC88-7E9D4CDDAEFA}" type="presOf" srcId="{C52C79DF-607A-40ED-BB0D-9BA1F89FC276}" destId="{4276270A-6859-42DD-B32B-B9834A75CE03}" srcOrd="0" destOrd="0" presId="urn:microsoft.com/office/officeart/2005/8/layout/radial2"/>
    <dgm:cxn modelId="{E90DBDAC-B9B5-47BB-9B00-7F56B2F51DCD}" srcId="{091DCF38-AE59-48FC-880B-46350A17B62C}" destId="{2CCDC197-0974-44D8-BDD8-7283FF64D733}" srcOrd="4" destOrd="0" parTransId="{FD291893-D4C4-4936-809E-2EA7BC598BEE}" sibTransId="{56BD2371-7273-4C04-A983-EBEE86EFE739}"/>
    <dgm:cxn modelId="{A47ABD0C-0893-402A-B76B-96F7D08D24EA}" type="presOf" srcId="{A1F05DEB-96E0-438D-9B58-4CD8CBF1B0A2}" destId="{CB338C06-EC4B-457A-AFBC-E20CB113A535}" srcOrd="0" destOrd="0" presId="urn:microsoft.com/office/officeart/2005/8/layout/radial2"/>
    <dgm:cxn modelId="{EDD50D73-F509-4C93-8EA8-4DBF5632B2B9}" type="presParOf" srcId="{E8659233-BEAB-4770-83A4-CC50CA54F77C}" destId="{B6597802-9348-44FA-B57B-FEF25ED2B99A}" srcOrd="0" destOrd="0" presId="urn:microsoft.com/office/officeart/2005/8/layout/radial2"/>
    <dgm:cxn modelId="{6174A46D-F713-4225-A58F-9D1012DD8315}" type="presParOf" srcId="{B6597802-9348-44FA-B57B-FEF25ED2B99A}" destId="{3D9489D4-3066-4468-AEF8-E6456909C272}" srcOrd="0" destOrd="0" presId="urn:microsoft.com/office/officeart/2005/8/layout/radial2"/>
    <dgm:cxn modelId="{CFA2C68E-7348-4F26-8164-3D484E530716}" type="presParOf" srcId="{3D9489D4-3066-4468-AEF8-E6456909C272}" destId="{118258A6-9C50-41A0-8B0E-E60A0EF68360}" srcOrd="0" destOrd="0" presId="urn:microsoft.com/office/officeart/2005/8/layout/radial2"/>
    <dgm:cxn modelId="{FFB31B72-567F-44EA-8BB5-38A4DD21B81F}" type="presParOf" srcId="{3D9489D4-3066-4468-AEF8-E6456909C272}" destId="{119393DF-24B0-45F9-9B23-1C78981B61F9}" srcOrd="1" destOrd="0" presId="urn:microsoft.com/office/officeart/2005/8/layout/radial2"/>
    <dgm:cxn modelId="{C13D411A-1FB6-48F8-BDD3-7B1F0FF864A6}" type="presParOf" srcId="{B6597802-9348-44FA-B57B-FEF25ED2B99A}" destId="{352A1170-62F2-46EA-BDD0-5CA4B612ACE8}" srcOrd="1" destOrd="0" presId="urn:microsoft.com/office/officeart/2005/8/layout/radial2"/>
    <dgm:cxn modelId="{428F3BC9-D314-4F63-A2B9-6D9056800859}" type="presParOf" srcId="{B6597802-9348-44FA-B57B-FEF25ED2B99A}" destId="{DB795715-4FC4-4A31-9AB6-5D210DFB63C2}" srcOrd="2" destOrd="0" presId="urn:microsoft.com/office/officeart/2005/8/layout/radial2"/>
    <dgm:cxn modelId="{E22E557F-DF0D-4DFD-B5E8-54B00A5BD62D}" type="presParOf" srcId="{DB795715-4FC4-4A31-9AB6-5D210DFB63C2}" destId="{DC1B60BC-A9EF-4804-AC52-E1C9E026246A}" srcOrd="0" destOrd="0" presId="urn:microsoft.com/office/officeart/2005/8/layout/radial2"/>
    <dgm:cxn modelId="{0EB293B7-B3CA-4E8E-915D-049E20DE1F4E}" type="presParOf" srcId="{DB795715-4FC4-4A31-9AB6-5D210DFB63C2}" destId="{FBE4B11F-0691-469A-87AD-81A2ECDBF197}" srcOrd="1" destOrd="0" presId="urn:microsoft.com/office/officeart/2005/8/layout/radial2"/>
    <dgm:cxn modelId="{2B4A9DA3-6C99-4FFF-9BEF-DB91ADB7341D}" type="presParOf" srcId="{B6597802-9348-44FA-B57B-FEF25ED2B99A}" destId="{CB338C06-EC4B-457A-AFBC-E20CB113A535}" srcOrd="3" destOrd="0" presId="urn:microsoft.com/office/officeart/2005/8/layout/radial2"/>
    <dgm:cxn modelId="{558C3094-7B30-4947-BFF3-E7257E3B2C75}" type="presParOf" srcId="{B6597802-9348-44FA-B57B-FEF25ED2B99A}" destId="{B2600220-EF97-4EBE-8EF9-92E0F9A827C8}" srcOrd="4" destOrd="0" presId="urn:microsoft.com/office/officeart/2005/8/layout/radial2"/>
    <dgm:cxn modelId="{85C7367A-F8AF-4A88-A175-B4458F07B377}" type="presParOf" srcId="{B2600220-EF97-4EBE-8EF9-92E0F9A827C8}" destId="{4276270A-6859-42DD-B32B-B9834A75CE03}" srcOrd="0" destOrd="0" presId="urn:microsoft.com/office/officeart/2005/8/layout/radial2"/>
    <dgm:cxn modelId="{48C09C15-7643-4F34-B9E9-597C6144CCA3}" type="presParOf" srcId="{B2600220-EF97-4EBE-8EF9-92E0F9A827C8}" destId="{1EE44EC6-3AD3-4FC3-8790-5B3622616107}" srcOrd="1" destOrd="0" presId="urn:microsoft.com/office/officeart/2005/8/layout/radial2"/>
    <dgm:cxn modelId="{61463044-1FB2-4AAC-B2D4-31A5BFFCDCA2}" type="presParOf" srcId="{B6597802-9348-44FA-B57B-FEF25ED2B99A}" destId="{88D4401D-540C-4063-AB10-604D569A5E42}" srcOrd="5" destOrd="0" presId="urn:microsoft.com/office/officeart/2005/8/layout/radial2"/>
    <dgm:cxn modelId="{B4A1FFBD-5C24-4A0B-9625-B9027B014057}" type="presParOf" srcId="{B6597802-9348-44FA-B57B-FEF25ED2B99A}" destId="{82751E3F-38CD-465A-AFC7-C9C9B7A0C7A3}" srcOrd="6" destOrd="0" presId="urn:microsoft.com/office/officeart/2005/8/layout/radial2"/>
    <dgm:cxn modelId="{3DD3A839-8BA6-42BD-8EA5-C912C72D6224}" type="presParOf" srcId="{82751E3F-38CD-465A-AFC7-C9C9B7A0C7A3}" destId="{C99D5990-DF17-4374-A2EA-D4CB6BAEF080}" srcOrd="0" destOrd="0" presId="urn:microsoft.com/office/officeart/2005/8/layout/radial2"/>
    <dgm:cxn modelId="{47EBDF8C-9296-468C-939F-BEBC48B53EF6}" type="presParOf" srcId="{82751E3F-38CD-465A-AFC7-C9C9B7A0C7A3}" destId="{7241940C-AA04-47F7-952E-5DAAC805BBF3}" srcOrd="1" destOrd="0" presId="urn:microsoft.com/office/officeart/2005/8/layout/radial2"/>
    <dgm:cxn modelId="{25425441-F2AC-4E2E-A787-A86211A7481A}" type="presParOf" srcId="{B6597802-9348-44FA-B57B-FEF25ED2B99A}" destId="{086DFA87-45DF-4F2D-93FA-C98A27AE3393}" srcOrd="7" destOrd="0" presId="urn:microsoft.com/office/officeart/2005/8/layout/radial2"/>
    <dgm:cxn modelId="{D2C82D89-C8AA-41E2-83AA-7DCF15556AB2}" type="presParOf" srcId="{B6597802-9348-44FA-B57B-FEF25ED2B99A}" destId="{4338234E-747D-4B75-A63A-2B81E4FD7E3F}" srcOrd="8" destOrd="0" presId="urn:microsoft.com/office/officeart/2005/8/layout/radial2"/>
    <dgm:cxn modelId="{945816F6-5663-472E-9164-D6DB01A4B232}" type="presParOf" srcId="{4338234E-747D-4B75-A63A-2B81E4FD7E3F}" destId="{FB4B5759-B6B4-43EB-B64F-D3DA50C2C910}" srcOrd="0" destOrd="0" presId="urn:microsoft.com/office/officeart/2005/8/layout/radial2"/>
    <dgm:cxn modelId="{023B4DA4-6C6B-4BB2-BDB8-1E27887D4A9E}" type="presParOf" srcId="{4338234E-747D-4B75-A63A-2B81E4FD7E3F}" destId="{F4D085A2-8A8E-4775-B90A-B6ADFA853990}" srcOrd="1" destOrd="0" presId="urn:microsoft.com/office/officeart/2005/8/layout/radial2"/>
    <dgm:cxn modelId="{343BB82D-9B16-4C62-84C9-A3A7F537CB18}" type="presParOf" srcId="{B6597802-9348-44FA-B57B-FEF25ED2B99A}" destId="{CEDBB77B-D7C3-4426-A6FB-1821314F776A}" srcOrd="9" destOrd="0" presId="urn:microsoft.com/office/officeart/2005/8/layout/radial2"/>
    <dgm:cxn modelId="{8134B67F-CDFB-46CE-BB50-03A2C4D76EDF}" type="presParOf" srcId="{B6597802-9348-44FA-B57B-FEF25ED2B99A}" destId="{082DAD39-1A53-424A-A45A-49E7F9982F2B}" srcOrd="10" destOrd="0" presId="urn:microsoft.com/office/officeart/2005/8/layout/radial2"/>
    <dgm:cxn modelId="{22258EAA-7BAE-4592-BCF1-7249BCEED63F}" type="presParOf" srcId="{082DAD39-1A53-424A-A45A-49E7F9982F2B}" destId="{B888EA2F-4636-4A76-95FB-1DAA1F3FA46A}" srcOrd="0" destOrd="0" presId="urn:microsoft.com/office/officeart/2005/8/layout/radial2"/>
    <dgm:cxn modelId="{78FAD136-6118-453F-AE59-DE998047FE9A}" type="presParOf" srcId="{082DAD39-1A53-424A-A45A-49E7F9982F2B}" destId="{A9645F70-6943-4E79-8EA3-B83413B2F712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Subtropické rostlinstvo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DBB77B-D7C3-4426-A6FB-1821314F776A}">
      <dsp:nvSpPr>
        <dsp:cNvPr id="0" name=""/>
        <dsp:cNvSpPr/>
      </dsp:nvSpPr>
      <dsp:spPr>
        <a:xfrm rot="5374224">
          <a:off x="1186603" y="4759636"/>
          <a:ext cx="1332629" cy="38583"/>
        </a:xfrm>
        <a:custGeom>
          <a:avLst/>
          <a:gdLst/>
          <a:ahLst/>
          <a:cxnLst/>
          <a:rect l="0" t="0" r="0" b="0"/>
          <a:pathLst>
            <a:path>
              <a:moveTo>
                <a:pt x="0" y="19291"/>
              </a:moveTo>
              <a:lnTo>
                <a:pt x="1332629" y="192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6DFA87-45DF-4F2D-93FA-C98A27AE3393}">
      <dsp:nvSpPr>
        <dsp:cNvPr id="0" name=""/>
        <dsp:cNvSpPr/>
      </dsp:nvSpPr>
      <dsp:spPr>
        <a:xfrm rot="1645285">
          <a:off x="2315231" y="4630056"/>
          <a:ext cx="3759405" cy="38583"/>
        </a:xfrm>
        <a:custGeom>
          <a:avLst/>
          <a:gdLst/>
          <a:ahLst/>
          <a:cxnLst/>
          <a:rect l="0" t="0" r="0" b="0"/>
          <a:pathLst>
            <a:path>
              <a:moveTo>
                <a:pt x="0" y="19291"/>
              </a:moveTo>
              <a:lnTo>
                <a:pt x="3759405" y="192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D4401D-540C-4063-AB10-604D569A5E42}">
      <dsp:nvSpPr>
        <dsp:cNvPr id="0" name=""/>
        <dsp:cNvSpPr/>
      </dsp:nvSpPr>
      <dsp:spPr>
        <a:xfrm rot="20584094">
          <a:off x="2467488" y="2805600"/>
          <a:ext cx="2719408" cy="38583"/>
        </a:xfrm>
        <a:custGeom>
          <a:avLst/>
          <a:gdLst/>
          <a:ahLst/>
          <a:cxnLst/>
          <a:rect l="0" t="0" r="0" b="0"/>
          <a:pathLst>
            <a:path>
              <a:moveTo>
                <a:pt x="0" y="19291"/>
              </a:moveTo>
              <a:lnTo>
                <a:pt x="2719408" y="192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338C06-EC4B-457A-AFBC-E20CB113A535}">
      <dsp:nvSpPr>
        <dsp:cNvPr id="0" name=""/>
        <dsp:cNvSpPr/>
      </dsp:nvSpPr>
      <dsp:spPr>
        <a:xfrm rot="413738">
          <a:off x="2519639" y="3605064"/>
          <a:ext cx="1877048" cy="38583"/>
        </a:xfrm>
        <a:custGeom>
          <a:avLst/>
          <a:gdLst/>
          <a:ahLst/>
          <a:cxnLst/>
          <a:rect l="0" t="0" r="0" b="0"/>
          <a:pathLst>
            <a:path>
              <a:moveTo>
                <a:pt x="0" y="19291"/>
              </a:moveTo>
              <a:lnTo>
                <a:pt x="1877048" y="192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2A1170-62F2-46EA-BDD0-5CA4B612ACE8}">
      <dsp:nvSpPr>
        <dsp:cNvPr id="0" name=""/>
        <dsp:cNvSpPr/>
      </dsp:nvSpPr>
      <dsp:spPr>
        <a:xfrm rot="17838774">
          <a:off x="1772417" y="2030858"/>
          <a:ext cx="1564898" cy="38583"/>
        </a:xfrm>
        <a:custGeom>
          <a:avLst/>
          <a:gdLst/>
          <a:ahLst/>
          <a:cxnLst/>
          <a:rect l="0" t="0" r="0" b="0"/>
          <a:pathLst>
            <a:path>
              <a:moveTo>
                <a:pt x="0" y="19291"/>
              </a:moveTo>
              <a:lnTo>
                <a:pt x="1564898" y="192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9393DF-24B0-45F9-9B23-1C78981B61F9}">
      <dsp:nvSpPr>
        <dsp:cNvPr id="0" name=""/>
        <dsp:cNvSpPr/>
      </dsp:nvSpPr>
      <dsp:spPr>
        <a:xfrm>
          <a:off x="93889" y="2708920"/>
          <a:ext cx="4208205" cy="1518327"/>
        </a:xfrm>
        <a:prstGeom prst="ellipse">
          <a:avLst/>
        </a:prstGeom>
        <a:solidFill>
          <a:schemeClr val="accent3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</dsp:sp>
    <dsp:sp modelId="{DC1B60BC-A9EF-4804-AC52-E1C9E026246A}">
      <dsp:nvSpPr>
        <dsp:cNvPr id="0" name=""/>
        <dsp:cNvSpPr/>
      </dsp:nvSpPr>
      <dsp:spPr>
        <a:xfrm>
          <a:off x="1060683" y="188696"/>
          <a:ext cx="4305746" cy="1171940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400" kern="1200" dirty="0"/>
        </a:p>
      </dsp:txBody>
      <dsp:txXfrm>
        <a:off x="1060683" y="188696"/>
        <a:ext cx="4305746" cy="1171940"/>
      </dsp:txXfrm>
    </dsp:sp>
    <dsp:sp modelId="{4276270A-6859-42DD-B32B-B9834A75CE03}">
      <dsp:nvSpPr>
        <dsp:cNvPr id="0" name=""/>
        <dsp:cNvSpPr/>
      </dsp:nvSpPr>
      <dsp:spPr>
        <a:xfrm>
          <a:off x="4264068" y="3140967"/>
          <a:ext cx="4848061" cy="1748008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>
        <a:off x="4264068" y="3140967"/>
        <a:ext cx="4848061" cy="1748008"/>
      </dsp:txXfrm>
    </dsp:sp>
    <dsp:sp modelId="{C99D5990-DF17-4374-A2EA-D4CB6BAEF080}">
      <dsp:nvSpPr>
        <dsp:cNvPr id="0" name=""/>
        <dsp:cNvSpPr/>
      </dsp:nvSpPr>
      <dsp:spPr>
        <a:xfrm>
          <a:off x="4460155" y="1412781"/>
          <a:ext cx="4161550" cy="1171940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400" kern="1200" dirty="0"/>
        </a:p>
      </dsp:txBody>
      <dsp:txXfrm>
        <a:off x="4460155" y="1412781"/>
        <a:ext cx="4161550" cy="1171940"/>
      </dsp:txXfrm>
    </dsp:sp>
    <dsp:sp modelId="{FB4B5759-B6B4-43EB-B64F-D3DA50C2C910}">
      <dsp:nvSpPr>
        <dsp:cNvPr id="0" name=""/>
        <dsp:cNvSpPr/>
      </dsp:nvSpPr>
      <dsp:spPr>
        <a:xfrm>
          <a:off x="4756172" y="5445229"/>
          <a:ext cx="4204373" cy="1171940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400" kern="1200"/>
        </a:p>
      </dsp:txBody>
      <dsp:txXfrm>
        <a:off x="4756172" y="5445229"/>
        <a:ext cx="4204373" cy="1171940"/>
      </dsp:txXfrm>
    </dsp:sp>
    <dsp:sp modelId="{B888EA2F-4636-4A76-95FB-1DAA1F3FA46A}">
      <dsp:nvSpPr>
        <dsp:cNvPr id="0" name=""/>
        <dsp:cNvSpPr/>
      </dsp:nvSpPr>
      <dsp:spPr>
        <a:xfrm>
          <a:off x="0" y="5445222"/>
          <a:ext cx="3724615" cy="1171940"/>
        </a:xfrm>
        <a:prstGeom prst="ellips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400" kern="1200" dirty="0"/>
        </a:p>
      </dsp:txBody>
      <dsp:txXfrm>
        <a:off x="0" y="5445222"/>
        <a:ext cx="3724615" cy="1171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27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3418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752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919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406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903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893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2762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557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637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4507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381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16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665431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pPr marL="514350" indent="-514350">
              <a:buAutoNum type="arabicPeriod"/>
            </a:pPr>
            <a:r>
              <a:rPr lang="cs-CZ" sz="2400" dirty="0" smtClean="0"/>
              <a:t>Žáci se v této prezentaci seznámí s výkladem učiva Subtropické rostlinstvo.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Na snímku č.5 popíší jednotlivé plodiny (po kliknutí se objeví správná odpověď).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Poslední snímek slouží jako myšlenková mapa k zopakování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a utřídění znalostí učiva (kontrola snímek 3 a 4).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34682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767408"/>
            <a:ext cx="4293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SUBTROPICKÉ ROSTLINSTVO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86417" y="1764545"/>
            <a:ext cx="6632457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Hlavní oblasti: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evropském pobřeží Středozemního moře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pobřeží Mexického zálivu</a:t>
            </a:r>
          </a:p>
          <a:p>
            <a:pPr marL="285750" indent="-285750">
              <a:buFontTx/>
              <a:buChar char="-"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dirty="0" smtClean="0">
                <a:solidFill>
                  <a:prstClr val="black"/>
                </a:solidFill>
              </a:rPr>
              <a:t>subtropy </a:t>
            </a:r>
            <a:r>
              <a:rPr lang="cs-CZ" sz="2400" dirty="0">
                <a:solidFill>
                  <a:prstClr val="black"/>
                </a:solidFill>
              </a:rPr>
              <a:t>tvoří přechod mezi tropickým a mírným 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podnebným pásem</a:t>
            </a:r>
          </a:p>
          <a:p>
            <a:pPr marL="285750" indent="-28575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atraktivní turistické oblasti</a:t>
            </a:r>
          </a:p>
          <a:p>
            <a:pPr marL="285750" indent="-285750">
              <a:buFontTx/>
              <a:buChar char="-"/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08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2057" y="1240276"/>
            <a:ext cx="52655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Podnebí: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delší horké a suché léto, kratší mírná a deštivá zima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2057" y="2190393"/>
            <a:ext cx="728500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Rostlinstvo: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- původní porost – dubové a borovicové lesy (byly vykáceny)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- keřovité rostliny, které mají kožovité listy a jsou většinou po celý rok zelené</a:t>
            </a:r>
          </a:p>
          <a:p>
            <a:pPr marL="285750" indent="-285750">
              <a:buFontTx/>
              <a:buChar char="-"/>
            </a:pP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Cikády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0156" y="4005064"/>
            <a:ext cx="599446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Zemědělské využití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subtropické ovoce –citróny, mandarinky, pomeranče, grepy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olivovníky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vinná réva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pistácie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dub korkový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46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434" y="1052736"/>
            <a:ext cx="3451225" cy="229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93914"/>
            <a:ext cx="3657600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C:\Users\08DP\AppData\Local\Microsoft\Windows\Temporary Internet Files\Content.IE5\S7687CZ2\MP900426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079" y="1052736"/>
            <a:ext cx="3327073" cy="266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P\AppData\Local\Microsoft\Windows\Temporary Internet Files\Content.IE5\S7687CZ2\MP900433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2280" y="3743240"/>
            <a:ext cx="1835858" cy="27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DP\AppData\Local\Microsoft\Windows\Temporary Internet Files\Content.IE5\S7687CZ2\MP9004231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02021"/>
            <a:ext cx="1613652" cy="201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6448" y="332595"/>
            <a:ext cx="4676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Pojmenuj plodiny, které se pěstují v </a:t>
            </a:r>
            <a:r>
              <a:rPr lang="cs-CZ" dirty="0" smtClean="0"/>
              <a:t>subtropech: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71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434" y="1052736"/>
            <a:ext cx="3451225" cy="229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93914"/>
            <a:ext cx="3657600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C:\Users\08DP\AppData\Local\Microsoft\Windows\Temporary Internet Files\Content.IE5\S7687CZ2\MP900426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079" y="1052736"/>
            <a:ext cx="3327073" cy="266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P\AppData\Local\Microsoft\Windows\Temporary Internet Files\Content.IE5\S7687CZ2\MP900433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2280" y="3743240"/>
            <a:ext cx="1835858" cy="27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DP\AppData\Local\Microsoft\Windows\Temporary Internet Files\Content.IE5\S7687CZ2\MP9004231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02021"/>
            <a:ext cx="1613652" cy="201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6448" y="332595"/>
            <a:ext cx="4676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Pojmenuj plodiny, které se pěstují v </a:t>
            </a:r>
            <a:r>
              <a:rPr lang="cs-CZ" dirty="0" smtClean="0"/>
              <a:t>subtropech: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78863" y="3724582"/>
            <a:ext cx="1151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vinná réva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3388350"/>
            <a:ext cx="897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pistácie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3885" y="650850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pomeranče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3" y="6124654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citróny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9194" y="6522356"/>
            <a:ext cx="622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olivy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108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92888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22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92888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0227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176223088"/>
              </p:ext>
            </p:extLst>
          </p:nvPr>
        </p:nvGraphicFramePr>
        <p:xfrm>
          <a:off x="31870" y="0"/>
          <a:ext cx="911213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3193336"/>
            <a:ext cx="3992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Subtropické rostlinstvo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3861048"/>
            <a:ext cx="1954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Zemědělské využití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76672"/>
            <a:ext cx="954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Podnebí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1772816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oblasti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877272"/>
            <a:ext cx="1604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Původní porost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5877272"/>
            <a:ext cx="869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Zvířena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327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56616" lvl="1" indent="0">
              <a:buNone/>
            </a:pPr>
            <a:endParaRPr lang="cs-CZ" sz="1400" dirty="0"/>
          </a:p>
          <a:p>
            <a:pPr marL="356616" lvl="1" indent="0">
              <a:buNone/>
            </a:pPr>
            <a:endParaRPr lang="cs-CZ" sz="1400" dirty="0"/>
          </a:p>
          <a:p>
            <a:pPr lvl="0"/>
            <a:r>
              <a:rPr lang="cs-CZ" sz="1600" dirty="0" smtClean="0"/>
              <a:t>Obrázky </a:t>
            </a:r>
            <a:r>
              <a:rPr lang="cs-CZ" sz="1600" dirty="0">
                <a:solidFill>
                  <a:prstClr val="black"/>
                </a:solidFill>
                <a:latin typeface="Franklin Gothic Book"/>
              </a:rPr>
              <a:t>jsou z </a:t>
            </a:r>
            <a:r>
              <a:rPr lang="cs-CZ" sz="1600" dirty="0" smtClean="0">
                <a:solidFill>
                  <a:prstClr val="black"/>
                </a:solidFill>
                <a:latin typeface="Franklin Gothic Book"/>
              </a:rPr>
              <a:t>vlastního archivu autora a otevřené </a:t>
            </a:r>
            <a:r>
              <a:rPr lang="cs-CZ" sz="1600" dirty="0">
                <a:solidFill>
                  <a:prstClr val="black"/>
                </a:solidFill>
                <a:latin typeface="Franklin Gothic Book"/>
              </a:rPr>
              <a:t>galerie Microsoft Office.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Franklin Gothic Book"/>
                <a:hlinkClick r:id="rId2"/>
              </a:rPr>
              <a:t>www.office.microsoft.com</a:t>
            </a:r>
            <a:endParaRPr lang="cs-CZ" sz="1600" dirty="0" smtClean="0">
              <a:solidFill>
                <a:prstClr val="black"/>
              </a:solidFill>
              <a:latin typeface="Franklin Gothic Book"/>
            </a:endParaRPr>
          </a:p>
          <a:p>
            <a:pPr lvl="0"/>
            <a:endParaRPr lang="cs-CZ" sz="1600" dirty="0">
              <a:solidFill>
                <a:prstClr val="black"/>
              </a:solidFill>
              <a:latin typeface="Franklin Gothic Book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Franklin Gothic Book"/>
              </a:rPr>
              <a:t>Text je dílem autora</a:t>
            </a:r>
            <a:r>
              <a:rPr lang="cs-CZ" sz="1600" dirty="0" smtClean="0">
                <a:solidFill>
                  <a:prstClr val="black"/>
                </a:solidFill>
                <a:latin typeface="Franklin Gothic Book"/>
              </a:rPr>
              <a:t>.</a:t>
            </a:r>
          </a:p>
          <a:p>
            <a:pPr lvl="0"/>
            <a:endParaRPr lang="cs-CZ" sz="1600" dirty="0">
              <a:solidFill>
                <a:prstClr val="black"/>
              </a:solidFill>
              <a:latin typeface="Franklin Gothic Book"/>
            </a:endParaRPr>
          </a:p>
          <a:p>
            <a:r>
              <a:rPr lang="cs-CZ" sz="1600"/>
              <a:t>1.4.2012</a:t>
            </a:r>
          </a:p>
          <a:p>
            <a:pPr lvl="0"/>
            <a:endParaRPr lang="cs-CZ" sz="1600" dirty="0">
              <a:solidFill>
                <a:prstClr val="black"/>
              </a:solidFill>
              <a:latin typeface="Franklin Gothic Book"/>
            </a:endParaRPr>
          </a:p>
          <a:p>
            <a:pPr marL="356616" lvl="1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43840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1613</TotalTime>
  <Words>219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Dum</cp:lastModifiedBy>
  <cp:revision>87</cp:revision>
  <dcterms:created xsi:type="dcterms:W3CDTF">2011-06-20T10:40:08Z</dcterms:created>
  <dcterms:modified xsi:type="dcterms:W3CDTF">2013-02-02T11:16:25Z</dcterms:modified>
</cp:coreProperties>
</file>