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62" r:id="rId3"/>
    <p:sldId id="258" r:id="rId4"/>
    <p:sldId id="261" r:id="rId5"/>
    <p:sldId id="263" r:id="rId6"/>
    <p:sldId id="259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Povrch Afriky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32358" custLinFactNeighborY="131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15E6EB-755E-4D64-BFC5-211129D93C7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0D4A58-2608-4663-939C-191ACF73E709}" type="presOf" srcId="{D8197B8C-B260-4A16-BDF4-0947B075E274}" destId="{25B08C86-7E15-44DC-BE7F-FFB55DD49D12}" srcOrd="0" destOrd="0" presId="urn:microsoft.com/office/officeart/2005/8/layout/target3"/>
    <dgm:cxn modelId="{1BF2C049-5522-4B0C-BDB6-7CC138233B12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EB4B9F4-697B-4DAE-B3D2-9A0ACBCBC2A6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A13AE42-4DE7-4FD4-9360-161222AE55F2}" type="presOf" srcId="{D1D4F407-5343-4D3F-B5B9-D407B03CAEB4}" destId="{AED2198E-93D5-4001-81B4-73124B309672}" srcOrd="1" destOrd="0" presId="urn:microsoft.com/office/officeart/2005/8/layout/target3"/>
    <dgm:cxn modelId="{AD132011-5087-4B17-A292-9E5B989D114E}" type="presOf" srcId="{D8197B8C-B260-4A16-BDF4-0947B075E274}" destId="{5A5FFA88-C948-4069-8E93-59FA12366E83}" srcOrd="1" destOrd="0" presId="urn:microsoft.com/office/officeart/2005/8/layout/target3"/>
    <dgm:cxn modelId="{48359383-A342-4AA8-87CA-821016171A79}" type="presOf" srcId="{757F3AB3-0718-4624-B441-E567A8F0AB56}" destId="{333A1088-737F-45CB-B68E-254E46348037}" srcOrd="0" destOrd="0" presId="urn:microsoft.com/office/officeart/2005/8/layout/target3"/>
    <dgm:cxn modelId="{2021C5A4-7FD7-4937-9426-4CF95B34EC88}" type="presOf" srcId="{D1B46980-6531-4606-95E6-44980827E919}" destId="{6140AFEC-043D-4C43-A2F9-D0F5331DF3A3}" srcOrd="0" destOrd="0" presId="urn:microsoft.com/office/officeart/2005/8/layout/target3"/>
    <dgm:cxn modelId="{8A1B6D56-9CAD-4B1A-9E37-29FF5AED0A47}" type="presOf" srcId="{4C35D32F-0EAB-4CD7-82EE-45574DC2A586}" destId="{8BEBB6EC-1DAA-4CAC-8A25-BC0FCBD5DBD5}" srcOrd="0" destOrd="0" presId="urn:microsoft.com/office/officeart/2005/8/layout/target3"/>
    <dgm:cxn modelId="{D93AB710-C5C4-486A-B768-34747EF45A5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802902-EEA4-413A-B2FC-CF02AB5D3AFC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3B8AAC-F93D-4ACF-804B-C2543DEAD47A}" type="presParOf" srcId="{333A1088-737F-45CB-B68E-254E46348037}" destId="{F5ABB229-8D3B-4694-996A-96F23CF14429}" srcOrd="0" destOrd="0" presId="urn:microsoft.com/office/officeart/2005/8/layout/target3"/>
    <dgm:cxn modelId="{962043F8-2D16-44E9-B57E-599250E8C6DD}" type="presParOf" srcId="{333A1088-737F-45CB-B68E-254E46348037}" destId="{F41139FD-01EE-4571-8B17-4FB00FC51163}" srcOrd="1" destOrd="0" presId="urn:microsoft.com/office/officeart/2005/8/layout/target3"/>
    <dgm:cxn modelId="{C1414579-A079-4556-961E-B2B179937D7C}" type="presParOf" srcId="{333A1088-737F-45CB-B68E-254E46348037}" destId="{D005CE8C-CC26-4C3E-AC11-E15060ECD759}" srcOrd="2" destOrd="0" presId="urn:microsoft.com/office/officeart/2005/8/layout/target3"/>
    <dgm:cxn modelId="{CF132B04-91DE-4604-A3F7-D6F3CA47963C}" type="presParOf" srcId="{333A1088-737F-45CB-B68E-254E46348037}" destId="{2C702D82-9B77-49B7-9568-BB8EB47C3372}" srcOrd="3" destOrd="0" presId="urn:microsoft.com/office/officeart/2005/8/layout/target3"/>
    <dgm:cxn modelId="{4FE859F4-0808-46EC-ACFE-97BEE294F311}" type="presParOf" srcId="{333A1088-737F-45CB-B68E-254E46348037}" destId="{A52A0455-90FF-4808-ABD0-F02540D31D5A}" srcOrd="4" destOrd="0" presId="urn:microsoft.com/office/officeart/2005/8/layout/target3"/>
    <dgm:cxn modelId="{D752E19A-DF18-48DF-A8E3-83581E3DD4B9}" type="presParOf" srcId="{333A1088-737F-45CB-B68E-254E46348037}" destId="{6140AFEC-043D-4C43-A2F9-D0F5331DF3A3}" srcOrd="5" destOrd="0" presId="urn:microsoft.com/office/officeart/2005/8/layout/target3"/>
    <dgm:cxn modelId="{0CCBAE2A-DD85-43A7-9A37-68F553B50B01}" type="presParOf" srcId="{333A1088-737F-45CB-B68E-254E46348037}" destId="{9358AC05-5D7D-4327-9F80-1AD486AEA664}" srcOrd="6" destOrd="0" presId="urn:microsoft.com/office/officeart/2005/8/layout/target3"/>
    <dgm:cxn modelId="{40EAEE1D-26B2-4B86-AB3D-B9CC212C0757}" type="presParOf" srcId="{333A1088-737F-45CB-B68E-254E46348037}" destId="{313FC574-E1CD-4FB4-B054-0B805CE0447D}" srcOrd="7" destOrd="0" presId="urn:microsoft.com/office/officeart/2005/8/layout/target3"/>
    <dgm:cxn modelId="{74CC988D-DD09-4C7C-B2AF-0626FDC71729}" type="presParOf" srcId="{333A1088-737F-45CB-B68E-254E46348037}" destId="{619D679B-A015-4ECF-8348-D1034C574F40}" srcOrd="8" destOrd="0" presId="urn:microsoft.com/office/officeart/2005/8/layout/target3"/>
    <dgm:cxn modelId="{D9BAF8DE-65CA-4EFE-8793-F94D492B3EDC}" type="presParOf" srcId="{333A1088-737F-45CB-B68E-254E46348037}" destId="{322283A8-4A27-4CDA-BAE3-F381106A9174}" srcOrd="9" destOrd="0" presId="urn:microsoft.com/office/officeart/2005/8/layout/target3"/>
    <dgm:cxn modelId="{93460517-60B7-4BC3-B00B-F97D37998D45}" type="presParOf" srcId="{333A1088-737F-45CB-B68E-254E46348037}" destId="{FFC9F71D-1B4F-4AD9-A4A6-86ADEFC8AF5C}" srcOrd="10" destOrd="0" presId="urn:microsoft.com/office/officeart/2005/8/layout/target3"/>
    <dgm:cxn modelId="{3725193F-7B62-4A03-9BE8-10A5D5FCE1F7}" type="presParOf" srcId="{333A1088-737F-45CB-B68E-254E46348037}" destId="{25B08C86-7E15-44DC-BE7F-FFB55DD49D12}" srcOrd="11" destOrd="0" presId="urn:microsoft.com/office/officeart/2005/8/layout/target3"/>
    <dgm:cxn modelId="{BA4606C9-B04A-4641-9DC9-4C10EDC42BE9}" type="presParOf" srcId="{333A1088-737F-45CB-B68E-254E46348037}" destId="{76644BE8-9D7C-4C09-B250-3D10AF48CBB7}" srcOrd="12" destOrd="0" presId="urn:microsoft.com/office/officeart/2005/8/layout/target3"/>
    <dgm:cxn modelId="{275B40BE-ED30-44C4-B040-F018DA2E0720}" type="presParOf" srcId="{333A1088-737F-45CB-B68E-254E46348037}" destId="{EE85B701-7295-41C0-BA7A-34D3756A2AE6}" srcOrd="13" destOrd="0" presId="urn:microsoft.com/office/officeart/2005/8/layout/target3"/>
    <dgm:cxn modelId="{F8B4AD51-A36D-431F-B710-DD26407C6C84}" type="presParOf" srcId="{333A1088-737F-45CB-B68E-254E46348037}" destId="{8BEBB6EC-1DAA-4CAC-8A25-BC0FCBD5DBD5}" srcOrd="14" destOrd="0" presId="urn:microsoft.com/office/officeart/2005/8/layout/target3"/>
    <dgm:cxn modelId="{CFD55178-577A-48A1-9CD4-7C6B157DFB4B}" type="presParOf" srcId="{333A1088-737F-45CB-B68E-254E46348037}" destId="{AED2198E-93D5-4001-81B4-73124B309672}" srcOrd="15" destOrd="0" presId="urn:microsoft.com/office/officeart/2005/8/layout/target3"/>
    <dgm:cxn modelId="{D89CE03C-B285-4B64-9090-A286C4544FB6}" type="presParOf" srcId="{333A1088-737F-45CB-B68E-254E46348037}" destId="{2BE915AB-18AA-4053-B92C-3BFC9ED204BB}" srcOrd="16" destOrd="0" presId="urn:microsoft.com/office/officeart/2005/8/layout/target3"/>
    <dgm:cxn modelId="{CC91BF71-9467-4AF6-A09C-909993C3674A}" type="presParOf" srcId="{333A1088-737F-45CB-B68E-254E46348037}" destId="{6BB5E863-4638-4E1D-BFDE-399D028AC4ED}" srcOrd="17" destOrd="0" presId="urn:microsoft.com/office/officeart/2005/8/layout/target3"/>
    <dgm:cxn modelId="{C51760EE-AEFE-42E6-B76F-401793134E69}" type="presParOf" srcId="{333A1088-737F-45CB-B68E-254E46348037}" destId="{5A5FFA88-C948-4069-8E93-59FA12366E83}" srcOrd="18" destOrd="0" presId="urn:microsoft.com/office/officeart/2005/8/layout/target3"/>
    <dgm:cxn modelId="{2C05AF5A-61EB-44F2-ADA0-0116BEFBA3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497505" y="1224137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Povrch Afriky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E1E5E-2B7E-4D09-83EC-016A3BFDCCFC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3CAEE-B377-4367-84CE-06E7CA72A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695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135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Obr.č.1:http://cs.wikipedia.org/wiki/Soubor:Kibo_summit_of_Mt_Kilimanjaro_001.JPG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99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Obr.č.2: http://cs.wikipedia.org/wiki/Soubor:Sahara.jpg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661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Obr.č.3:http://commons.wikimedia.org/wiki/File:African_continent-cs.svg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110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Obr.č.1:http://commons.wikimedia.org/wiki/File:African_continent-cs.svg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110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frican_continent-cs.svg" TargetMode="External"/><Relationship Id="rId2" Type="http://schemas.openxmlformats.org/officeDocument/2006/relationships/hyperlink" Target="http://cs.wikipedia.org/wiki/Soubor:Kibo_summit_of_Mt_Kilimanjaro_001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19496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412776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20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632" y="884456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772816"/>
            <a:ext cx="632936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Žáci se v této prezentaci seznamují s povrchem Afriky.</a:t>
            </a:r>
          </a:p>
          <a:p>
            <a:endParaRPr lang="cs-CZ" dirty="0"/>
          </a:p>
          <a:p>
            <a:r>
              <a:rPr lang="cs-CZ" dirty="0" smtClean="0"/>
              <a:t>Pracují s atlasem a mapou a doplňují názvy pohoří, pouští, </a:t>
            </a:r>
          </a:p>
          <a:p>
            <a:r>
              <a:rPr lang="cs-CZ" dirty="0" smtClean="0"/>
              <a:t>pánví, prolákliny a propadliny do mapy na snímku č. 6.</a:t>
            </a:r>
          </a:p>
          <a:p>
            <a:r>
              <a:rPr lang="cs-CZ" dirty="0" smtClean="0"/>
              <a:t>(Kontrola snímek č. 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94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14131"/>
            <a:ext cx="3065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POVRCH AFRIKY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72883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převládají náhorní plošiny a pánve</a:t>
            </a:r>
          </a:p>
          <a:p>
            <a:endParaRPr lang="cs-CZ" dirty="0"/>
          </a:p>
          <a:p>
            <a:r>
              <a:rPr lang="cs-CZ" dirty="0" smtClean="0"/>
              <a:t>PÁNVE: </a:t>
            </a:r>
          </a:p>
          <a:p>
            <a:r>
              <a:rPr lang="cs-CZ" dirty="0" smtClean="0"/>
              <a:t>Konžská a Čadská</a:t>
            </a:r>
          </a:p>
          <a:p>
            <a:endParaRPr lang="cs-CZ" dirty="0"/>
          </a:p>
          <a:p>
            <a:r>
              <a:rPr lang="cs-CZ" dirty="0" smtClean="0"/>
              <a:t>POUŠTĚ: </a:t>
            </a:r>
          </a:p>
          <a:p>
            <a:r>
              <a:rPr lang="cs-CZ" dirty="0" smtClean="0"/>
              <a:t>na severu – Sahara a Libyjská poušť</a:t>
            </a:r>
          </a:p>
          <a:p>
            <a:r>
              <a:rPr lang="cs-CZ" dirty="0" smtClean="0"/>
              <a:t>na jihu – Kalahari a </a:t>
            </a:r>
            <a:r>
              <a:rPr lang="cs-CZ" dirty="0" err="1" smtClean="0"/>
              <a:t>Namib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POHOŘÍ:</a:t>
            </a:r>
          </a:p>
          <a:p>
            <a:r>
              <a:rPr lang="cs-CZ" dirty="0" smtClean="0"/>
              <a:t>na severu – Atlas</a:t>
            </a:r>
          </a:p>
          <a:p>
            <a:r>
              <a:rPr lang="cs-CZ" dirty="0" smtClean="0"/>
              <a:t>na jihu – Dračí hory</a:t>
            </a:r>
          </a:p>
          <a:p>
            <a:r>
              <a:rPr lang="cs-CZ" dirty="0" smtClean="0"/>
              <a:t>na východě – Etiopská vysočina</a:t>
            </a:r>
          </a:p>
          <a:p>
            <a:r>
              <a:rPr lang="cs-CZ" dirty="0" smtClean="0"/>
              <a:t>na východě u rovníku – Kilimandžáro – Uhuru (5895m) – nejvyšší hora</a:t>
            </a:r>
          </a:p>
          <a:p>
            <a:endParaRPr lang="cs-CZ" dirty="0"/>
          </a:p>
          <a:p>
            <a:r>
              <a:rPr lang="cs-CZ" dirty="0" smtClean="0"/>
              <a:t>PŘÍKOPOVÉ PROPADLINY:</a:t>
            </a:r>
          </a:p>
          <a:p>
            <a:r>
              <a:rPr lang="cs-CZ" dirty="0" smtClean="0"/>
              <a:t>Východoafrická příkopová propadlina</a:t>
            </a:r>
          </a:p>
          <a:p>
            <a:r>
              <a:rPr lang="cs-CZ" dirty="0" err="1" smtClean="0"/>
              <a:t>Assalská</a:t>
            </a:r>
            <a:r>
              <a:rPr lang="cs-CZ" dirty="0" smtClean="0"/>
              <a:t> proláklina (-155m) – nejnižší bod</a:t>
            </a:r>
          </a:p>
        </p:txBody>
      </p:sp>
      <p:pic>
        <p:nvPicPr>
          <p:cNvPr id="1026" name="Picture 2" descr="C:\Users\08DP\AppData\Local\Microsoft\Windows\Temporary Internet Files\Content.IE5\QLB9TFVB\MP90042780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681" y="1556792"/>
            <a:ext cx="3749582" cy="276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9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0830" y="6460812"/>
            <a:ext cx="1522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Kilimandžáro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49052" y="6454767"/>
            <a:ext cx="93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98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3418" y="641268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Sahara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4313" y="6409824"/>
            <a:ext cx="93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06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359" y="908720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142196" y="4867108"/>
            <a:ext cx="1224136" cy="38286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677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11" y="2459060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201" y="3565401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51108">
            <a:off x="3635896" y="1375672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070" y="2629408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6656">
            <a:off x="6121639" y="5627891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834" y="3910136"/>
            <a:ext cx="100441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10388">
            <a:off x="5208315" y="5571653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821" y="5224610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929" y="2062185"/>
            <a:ext cx="247836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113" y="1536155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341" y="2905475"/>
            <a:ext cx="98430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09816">
            <a:off x="6037372" y="3910137"/>
            <a:ext cx="186242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96" y="4149079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19" y="3337253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92105" y="2622829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pánve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4035" y="3353405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4035" y="4162850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4035" y="4658960"/>
            <a:ext cx="13965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příkopové </a:t>
            </a:r>
          </a:p>
          <a:p>
            <a:r>
              <a:rPr lang="cs-CZ" dirty="0" smtClean="0"/>
              <a:t>propadliny </a:t>
            </a:r>
          </a:p>
          <a:p>
            <a:r>
              <a:rPr lang="cs-CZ" dirty="0" smtClean="0"/>
              <a:t>a prolákliny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8989" y="364014"/>
            <a:ext cx="2844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názvy podle atlasu: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35829" y="6258396"/>
            <a:ext cx="93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11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359" y="908720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142196" y="4867108"/>
            <a:ext cx="1224136" cy="38286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677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11" y="2459060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201" y="3565401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51108">
            <a:off x="3635896" y="1375672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070" y="2629408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6656">
            <a:off x="6121639" y="5627891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834" y="3910136"/>
            <a:ext cx="100441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10388">
            <a:off x="5208315" y="5571653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821" y="5224610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929" y="2062185"/>
            <a:ext cx="247836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113" y="1536155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341" y="2905475"/>
            <a:ext cx="98430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37372" y="3910137"/>
            <a:ext cx="186242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96" y="4149079"/>
            <a:ext cx="1243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19" y="3337253"/>
            <a:ext cx="124301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92105" y="2622829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pánve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4035" y="3353405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4035" y="4162850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4035" y="4658960"/>
            <a:ext cx="13965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příkopové </a:t>
            </a:r>
          </a:p>
          <a:p>
            <a:r>
              <a:rPr lang="cs-CZ" dirty="0" smtClean="0"/>
              <a:t>propadliny </a:t>
            </a:r>
          </a:p>
          <a:p>
            <a:r>
              <a:rPr lang="cs-CZ" dirty="0" smtClean="0"/>
              <a:t>a prolákliny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8989" y="364014"/>
            <a:ext cx="2844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názvy podle atlasu: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18960722">
            <a:off x="3962288" y="1442203"/>
            <a:ext cx="5902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Atla</a:t>
            </a:r>
            <a:r>
              <a:rPr lang="cs-CZ" sz="1400" dirty="0" smtClean="0"/>
              <a:t>s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71011" y="2062185"/>
            <a:ext cx="7232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Sahara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 rot="18391251">
            <a:off x="6234898" y="5704010"/>
            <a:ext cx="10070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Dračí hory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91958" y="2689345"/>
            <a:ext cx="13853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Etiopská vysočina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39929" y="3971820"/>
            <a:ext cx="12241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Kilimandžáro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 rot="16200000">
            <a:off x="5987179" y="4020451"/>
            <a:ext cx="19628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Vých.afr.přík.propadl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91296" y="2509818"/>
            <a:ext cx="12747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Čadská pánev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90713" y="3619878"/>
            <a:ext cx="11817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Konžská pánev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76574" y="2965412"/>
            <a:ext cx="1120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 smtClean="0"/>
              <a:t>Assalská</a:t>
            </a:r>
            <a:r>
              <a:rPr lang="cs-CZ" sz="1200" dirty="0" smtClean="0"/>
              <a:t> </a:t>
            </a:r>
            <a:r>
              <a:rPr lang="cs-CZ" sz="1200" dirty="0" err="1" smtClean="0"/>
              <a:t>prol</a:t>
            </a:r>
            <a:r>
              <a:rPr lang="cs-CZ" sz="1200" dirty="0" smtClean="0"/>
              <a:t>.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18109" y="1596092"/>
            <a:ext cx="11801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Libyjská poušť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51961" y="5254503"/>
            <a:ext cx="8435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Kalahari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 rot="4099311">
            <a:off x="5483412" y="5672439"/>
            <a:ext cx="6928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Namib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9318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44824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052736"/>
            <a:ext cx="7619330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Text: BRYCHTOVÁ, Šárka ; BRINKE, Josef; HERINK, Josef. </a:t>
            </a:r>
            <a:r>
              <a:rPr lang="cs-CZ" sz="1400" i="1" dirty="0"/>
              <a:t>Planeta Země : </a:t>
            </a:r>
            <a:endParaRPr lang="cs-CZ" sz="1400" i="1" dirty="0" smtClean="0"/>
          </a:p>
          <a:p>
            <a:r>
              <a:rPr lang="cs-CZ" sz="1400" i="1" dirty="0" smtClean="0"/>
              <a:t>Zeměpis </a:t>
            </a:r>
            <a:r>
              <a:rPr lang="cs-CZ" sz="1400" i="1" dirty="0"/>
              <a:t>pro 6. a 7. </a:t>
            </a:r>
            <a:r>
              <a:rPr lang="cs-CZ" sz="1400" i="1" dirty="0" err="1"/>
              <a:t>ročníkZŠ</a:t>
            </a:r>
            <a:r>
              <a:rPr lang="cs-CZ" sz="1400" dirty="0"/>
              <a:t>. Praha : Fortuna, 1997. 167 s.</a:t>
            </a:r>
          </a:p>
          <a:p>
            <a:endParaRPr lang="cs-CZ" sz="1400" dirty="0" smtClean="0"/>
          </a:p>
          <a:p>
            <a:r>
              <a:rPr lang="cs-CZ" sz="1400" dirty="0" smtClean="0"/>
              <a:t>Obr.č.1 - Kilimandžáro: </a:t>
            </a:r>
            <a:r>
              <a:rPr lang="cs-CZ" sz="1400" dirty="0"/>
              <a:t>YOSEMITE. </a:t>
            </a:r>
            <a:r>
              <a:rPr lang="cs-CZ" sz="1400" dirty="0" err="1"/>
              <a:t>Soubor:Kibo</a:t>
            </a:r>
            <a:r>
              <a:rPr lang="cs-CZ" sz="1400" dirty="0"/>
              <a:t> summit </a:t>
            </a:r>
            <a:r>
              <a:rPr lang="cs-CZ" sz="1400" dirty="0" err="1"/>
              <a:t>of</a:t>
            </a:r>
            <a:r>
              <a:rPr lang="cs-CZ" sz="1400" dirty="0"/>
              <a:t> </a:t>
            </a:r>
            <a:r>
              <a:rPr lang="cs-CZ" sz="1400" dirty="0" err="1"/>
              <a:t>Mt</a:t>
            </a:r>
            <a:r>
              <a:rPr lang="cs-CZ" sz="1400" dirty="0"/>
              <a:t> </a:t>
            </a:r>
            <a:r>
              <a:rPr lang="cs-CZ" sz="1400" dirty="0" err="1"/>
              <a:t>Kilimanjaro</a:t>
            </a:r>
            <a:r>
              <a:rPr lang="cs-CZ" sz="1400" dirty="0"/>
              <a:t> 001.JPG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endParaRPr lang="cs-CZ" sz="1400" dirty="0" smtClean="0"/>
          </a:p>
          <a:p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25.2.2005 [cit. 2012-05-13</a:t>
            </a:r>
            <a:r>
              <a:rPr lang="cs-CZ" sz="1400" dirty="0" smtClean="0"/>
              <a:t>].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cs.wikipedia.org/wiki/Soubor:Kibo_summit_of_Mt_Kilimanjaro_001.JPG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Obr.č.2 - </a:t>
            </a:r>
            <a:r>
              <a:rPr lang="cs-CZ" sz="1400" dirty="0"/>
              <a:t>S</a:t>
            </a:r>
            <a:r>
              <a:rPr lang="cs-CZ" sz="1400" dirty="0" smtClean="0"/>
              <a:t>ahara: </a:t>
            </a:r>
            <a:r>
              <a:rPr lang="cs-CZ" sz="1400" dirty="0"/>
              <a:t>DEVOUARD, Florence. </a:t>
            </a:r>
            <a:r>
              <a:rPr lang="cs-CZ" sz="1400" dirty="0" err="1"/>
              <a:t>Soubor:Sahara.jpg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endParaRPr lang="cs-CZ" sz="1400" dirty="0" smtClean="0"/>
          </a:p>
          <a:p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2004, 12.3.2006 [cit. 2012-05-13]. </a:t>
            </a:r>
            <a:endParaRPr lang="cs-CZ" sz="1400" dirty="0" smtClean="0"/>
          </a:p>
          <a:p>
            <a:r>
              <a:rPr lang="cs-CZ" sz="1400" dirty="0" smtClean="0"/>
              <a:t>Dostupné </a:t>
            </a:r>
            <a:r>
              <a:rPr lang="cs-CZ" sz="1400" dirty="0"/>
              <a:t>z: http://cs.wikipedia.org/wiki/Soubor:Sahara.jpg 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 smtClean="0"/>
              <a:t>Obr.č.3 - mapa: GABA</a:t>
            </a:r>
            <a:r>
              <a:rPr lang="cs-CZ" sz="1400" dirty="0"/>
              <a:t>, </a:t>
            </a:r>
            <a:r>
              <a:rPr lang="cs-CZ" sz="1400" dirty="0" err="1"/>
              <a:t>Eric</a:t>
            </a:r>
            <a:r>
              <a:rPr lang="cs-CZ" sz="1400" dirty="0"/>
              <a:t> a DERIVATIVE WORK: PODZEMNIK. </a:t>
            </a:r>
          </a:p>
          <a:p>
            <a:r>
              <a:rPr lang="cs-CZ" sz="1400" dirty="0" err="1"/>
              <a:t>African</a:t>
            </a:r>
            <a:r>
              <a:rPr lang="cs-CZ" sz="1400" dirty="0"/>
              <a:t> </a:t>
            </a:r>
            <a:r>
              <a:rPr lang="cs-CZ" sz="1400" dirty="0" err="1"/>
              <a:t>continent-cs.svg</a:t>
            </a:r>
            <a:r>
              <a:rPr lang="cs-CZ" sz="1400" dirty="0"/>
              <a:t>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</a:t>
            </a:r>
          </a:p>
          <a:p>
            <a:r>
              <a:rPr lang="cs-CZ" sz="1400" dirty="0"/>
              <a:t>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20.9.2008 [cit. 2012-05-13]. </a:t>
            </a:r>
          </a:p>
          <a:p>
            <a:r>
              <a:rPr lang="cs-CZ" sz="1400" dirty="0"/>
              <a:t>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commons.wikimedia.org/wiki/File:African_continent-cs.svg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Úprava mapy je dílem autora.</a:t>
            </a:r>
          </a:p>
          <a:p>
            <a:endParaRPr lang="cs-CZ" sz="1400" dirty="0"/>
          </a:p>
          <a:p>
            <a:r>
              <a:rPr lang="cs-CZ" sz="1400" smtClean="0"/>
              <a:t>14.5.2012</a:t>
            </a:r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682926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67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</TotalTime>
  <Words>242</Words>
  <Application>Microsoft Office PowerPoint</Application>
  <PresentationFormat>Předvádění na obrazovce (4:3)</PresentationFormat>
  <Paragraphs>98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08CC</cp:lastModifiedBy>
  <cp:revision>15</cp:revision>
  <dcterms:created xsi:type="dcterms:W3CDTF">2012-05-20T17:26:46Z</dcterms:created>
  <dcterms:modified xsi:type="dcterms:W3CDTF">2013-02-02T11:30:32Z</dcterms:modified>
</cp:coreProperties>
</file>