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7" r:id="rId2"/>
    <p:sldId id="262" r:id="rId3"/>
    <p:sldId id="268" r:id="rId4"/>
    <p:sldId id="267" r:id="rId5"/>
    <p:sldId id="266" r:id="rId6"/>
    <p:sldId id="265" r:id="rId7"/>
    <p:sldId id="270" r:id="rId8"/>
    <p:sldId id="26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1D7DB"/>
    <a:srgbClr val="FC9710"/>
    <a:srgbClr val="F6BB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VY_32_INOVACE_20_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Afrika opakování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 custLinFactNeighborX="-32358" custLinFactNeighborY="131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21C5A4-7FD7-4937-9426-4CF95B34EC8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D132011-5087-4B17-A292-9E5B989D114E}" type="presOf" srcId="{D8197B8C-B260-4A16-BDF4-0947B075E274}" destId="{5A5FFA88-C948-4069-8E93-59FA12366E83}" srcOrd="1" destOrd="0" presId="urn:microsoft.com/office/officeart/2005/8/layout/target3"/>
    <dgm:cxn modelId="{D93AB710-C5C4-486A-B768-34747EF45A51}" type="presOf" srcId="{D1D4F407-5343-4D3F-B5B9-D407B03CAEB4}" destId="{D005CE8C-CC26-4C3E-AC11-E15060ECD759}" srcOrd="0" destOrd="0" presId="urn:microsoft.com/office/officeart/2005/8/layout/target3"/>
    <dgm:cxn modelId="{97802902-EEA4-413A-B2FC-CF02AB5D3AFC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1B6D56-9CAD-4B1A-9E37-29FF5AED0A47}" type="presOf" srcId="{4C35D32F-0EAB-4CD7-82EE-45574DC2A586}" destId="{8BEBB6EC-1DAA-4CAC-8A25-BC0FCBD5DBD5}" srcOrd="0" destOrd="0" presId="urn:microsoft.com/office/officeart/2005/8/layout/target3"/>
    <dgm:cxn modelId="{1BF2C049-5522-4B0C-BDB6-7CC138233B12}" type="presOf" srcId="{D1B46980-6531-4606-95E6-44980827E919}" destId="{2BE915AB-18AA-4053-B92C-3BFC9ED204BB}" srcOrd="1" destOrd="0" presId="urn:microsoft.com/office/officeart/2005/8/layout/target3"/>
    <dgm:cxn modelId="{48359383-A342-4AA8-87CA-821016171A79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50D4A58-2608-4663-939C-191ACF73E70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EB4B9F4-697B-4DAE-B3D2-9A0ACBCBC2A6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A13AE42-4DE7-4FD4-9360-161222AE55F2}" type="presOf" srcId="{D1D4F407-5343-4D3F-B5B9-D407B03CAEB4}" destId="{AED2198E-93D5-4001-81B4-73124B309672}" srcOrd="1" destOrd="0" presId="urn:microsoft.com/office/officeart/2005/8/layout/target3"/>
    <dgm:cxn modelId="{4F15E6EB-755E-4D64-BFC5-211129D93C71}" type="presOf" srcId="{B651F6E3-6281-48DB-9319-2AEAFDAE7572}" destId="{619D679B-A015-4ECF-8348-D1034C574F40}" srcOrd="0" destOrd="0" presId="urn:microsoft.com/office/officeart/2005/8/layout/target3"/>
    <dgm:cxn modelId="{343B8AAC-F93D-4ACF-804B-C2543DEAD47A}" type="presParOf" srcId="{333A1088-737F-45CB-B68E-254E46348037}" destId="{F5ABB229-8D3B-4694-996A-96F23CF14429}" srcOrd="0" destOrd="0" presId="urn:microsoft.com/office/officeart/2005/8/layout/target3"/>
    <dgm:cxn modelId="{962043F8-2D16-44E9-B57E-599250E8C6DD}" type="presParOf" srcId="{333A1088-737F-45CB-B68E-254E46348037}" destId="{F41139FD-01EE-4571-8B17-4FB00FC51163}" srcOrd="1" destOrd="0" presId="urn:microsoft.com/office/officeart/2005/8/layout/target3"/>
    <dgm:cxn modelId="{C1414579-A079-4556-961E-B2B179937D7C}" type="presParOf" srcId="{333A1088-737F-45CB-B68E-254E46348037}" destId="{D005CE8C-CC26-4C3E-AC11-E15060ECD759}" srcOrd="2" destOrd="0" presId="urn:microsoft.com/office/officeart/2005/8/layout/target3"/>
    <dgm:cxn modelId="{CF132B04-91DE-4604-A3F7-D6F3CA47963C}" type="presParOf" srcId="{333A1088-737F-45CB-B68E-254E46348037}" destId="{2C702D82-9B77-49B7-9568-BB8EB47C3372}" srcOrd="3" destOrd="0" presId="urn:microsoft.com/office/officeart/2005/8/layout/target3"/>
    <dgm:cxn modelId="{4FE859F4-0808-46EC-ACFE-97BEE294F311}" type="presParOf" srcId="{333A1088-737F-45CB-B68E-254E46348037}" destId="{A52A0455-90FF-4808-ABD0-F02540D31D5A}" srcOrd="4" destOrd="0" presId="urn:microsoft.com/office/officeart/2005/8/layout/target3"/>
    <dgm:cxn modelId="{D752E19A-DF18-48DF-A8E3-83581E3DD4B9}" type="presParOf" srcId="{333A1088-737F-45CB-B68E-254E46348037}" destId="{6140AFEC-043D-4C43-A2F9-D0F5331DF3A3}" srcOrd="5" destOrd="0" presId="urn:microsoft.com/office/officeart/2005/8/layout/target3"/>
    <dgm:cxn modelId="{0CCBAE2A-DD85-43A7-9A37-68F553B50B01}" type="presParOf" srcId="{333A1088-737F-45CB-B68E-254E46348037}" destId="{9358AC05-5D7D-4327-9F80-1AD486AEA664}" srcOrd="6" destOrd="0" presId="urn:microsoft.com/office/officeart/2005/8/layout/target3"/>
    <dgm:cxn modelId="{40EAEE1D-26B2-4B86-AB3D-B9CC212C0757}" type="presParOf" srcId="{333A1088-737F-45CB-B68E-254E46348037}" destId="{313FC574-E1CD-4FB4-B054-0B805CE0447D}" srcOrd="7" destOrd="0" presId="urn:microsoft.com/office/officeart/2005/8/layout/target3"/>
    <dgm:cxn modelId="{74CC988D-DD09-4C7C-B2AF-0626FDC71729}" type="presParOf" srcId="{333A1088-737F-45CB-B68E-254E46348037}" destId="{619D679B-A015-4ECF-8348-D1034C574F40}" srcOrd="8" destOrd="0" presId="urn:microsoft.com/office/officeart/2005/8/layout/target3"/>
    <dgm:cxn modelId="{D9BAF8DE-65CA-4EFE-8793-F94D492B3EDC}" type="presParOf" srcId="{333A1088-737F-45CB-B68E-254E46348037}" destId="{322283A8-4A27-4CDA-BAE3-F381106A9174}" srcOrd="9" destOrd="0" presId="urn:microsoft.com/office/officeart/2005/8/layout/target3"/>
    <dgm:cxn modelId="{93460517-60B7-4BC3-B00B-F97D37998D45}" type="presParOf" srcId="{333A1088-737F-45CB-B68E-254E46348037}" destId="{FFC9F71D-1B4F-4AD9-A4A6-86ADEFC8AF5C}" srcOrd="10" destOrd="0" presId="urn:microsoft.com/office/officeart/2005/8/layout/target3"/>
    <dgm:cxn modelId="{3725193F-7B62-4A03-9BE8-10A5D5FCE1F7}" type="presParOf" srcId="{333A1088-737F-45CB-B68E-254E46348037}" destId="{25B08C86-7E15-44DC-BE7F-FFB55DD49D12}" srcOrd="11" destOrd="0" presId="urn:microsoft.com/office/officeart/2005/8/layout/target3"/>
    <dgm:cxn modelId="{BA4606C9-B04A-4641-9DC9-4C10EDC42BE9}" type="presParOf" srcId="{333A1088-737F-45CB-B68E-254E46348037}" destId="{76644BE8-9D7C-4C09-B250-3D10AF48CBB7}" srcOrd="12" destOrd="0" presId="urn:microsoft.com/office/officeart/2005/8/layout/target3"/>
    <dgm:cxn modelId="{275B40BE-ED30-44C4-B040-F018DA2E0720}" type="presParOf" srcId="{333A1088-737F-45CB-B68E-254E46348037}" destId="{EE85B701-7295-41C0-BA7A-34D3756A2AE6}" srcOrd="13" destOrd="0" presId="urn:microsoft.com/office/officeart/2005/8/layout/target3"/>
    <dgm:cxn modelId="{F8B4AD51-A36D-431F-B710-DD26407C6C84}" type="presParOf" srcId="{333A1088-737F-45CB-B68E-254E46348037}" destId="{8BEBB6EC-1DAA-4CAC-8A25-BC0FCBD5DBD5}" srcOrd="14" destOrd="0" presId="urn:microsoft.com/office/officeart/2005/8/layout/target3"/>
    <dgm:cxn modelId="{CFD55178-577A-48A1-9CD4-7C6B157DFB4B}" type="presParOf" srcId="{333A1088-737F-45CB-B68E-254E46348037}" destId="{AED2198E-93D5-4001-81B4-73124B309672}" srcOrd="15" destOrd="0" presId="urn:microsoft.com/office/officeart/2005/8/layout/target3"/>
    <dgm:cxn modelId="{D89CE03C-B285-4B64-9090-A286C4544FB6}" type="presParOf" srcId="{333A1088-737F-45CB-B68E-254E46348037}" destId="{2BE915AB-18AA-4053-B92C-3BFC9ED204BB}" srcOrd="16" destOrd="0" presId="urn:microsoft.com/office/officeart/2005/8/layout/target3"/>
    <dgm:cxn modelId="{CC91BF71-9467-4AF6-A09C-909993C3674A}" type="presParOf" srcId="{333A1088-737F-45CB-B68E-254E46348037}" destId="{6BB5E863-4638-4E1D-BFDE-399D028AC4ED}" srcOrd="17" destOrd="0" presId="urn:microsoft.com/office/officeart/2005/8/layout/target3"/>
    <dgm:cxn modelId="{C51760EE-AEFE-42E6-B76F-401793134E69}" type="presParOf" srcId="{333A1088-737F-45CB-B68E-254E46348037}" destId="{5A5FFA88-C948-4069-8E93-59FA12366E83}" srcOrd="18" destOrd="0" presId="urn:microsoft.com/office/officeart/2005/8/layout/target3"/>
    <dgm:cxn modelId="{2C05AF5A-61EB-44F2-ADA0-0116BEFBA3E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VY_32_INOVACE_20_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497505" y="1224137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Afrika opakování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EE1E5E-2B7E-4D09-83EC-016A3BFDCCFC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B3CAEE-B377-4367-84CE-06E7CA72AC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4695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http://commons.wikimedia.org/wiki/File:Africa_map_blank.svg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B3CAEE-B377-4367-84CE-06E7CA72AC2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4687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http://commons.wikimedia.org/wiki/File:Africa_map_blank.svg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B3CAEE-B377-4367-84CE-06E7CA72AC2F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5808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B3CAEE-B377-4367-84CE-06E7CA72AC2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0771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chemeClr val="accent5">
                <a:lumMod val="20000"/>
                <a:lumOff val="80000"/>
              </a:schemeClr>
            </a:gs>
            <a:gs pos="92000">
              <a:srgbClr val="00B0F0">
                <a:lumMod val="69000"/>
                <a:lumOff val="31000"/>
              </a:srgb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2.2.2013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Africa_map_blank.sv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2177642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2207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99428"/>
            <a:ext cx="1109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619508"/>
            <a:ext cx="740863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Tato prezentace slouží k procvičení a upevnění učiva – členitost,</a:t>
            </a:r>
          </a:p>
          <a:p>
            <a:r>
              <a:rPr lang="cs-CZ" dirty="0" smtClean="0"/>
              <a:t> povrch a vodstvo Afriky.</a:t>
            </a:r>
          </a:p>
          <a:p>
            <a:endParaRPr lang="cs-CZ" dirty="0"/>
          </a:p>
          <a:p>
            <a:r>
              <a:rPr lang="cs-CZ" dirty="0" smtClean="0"/>
              <a:t>Žáci nejdříve přiřazují zeměpisné názvy k číslům na slepé mapě a poté</a:t>
            </a:r>
          </a:p>
          <a:p>
            <a:r>
              <a:rPr lang="cs-CZ" dirty="0" smtClean="0"/>
              <a:t>sami popisují slepou mapu Afriky.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1942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8" y="1124565"/>
            <a:ext cx="60483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934" y="249282"/>
            <a:ext cx="3624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ČLENITOST AFRIKY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827584" y="4581128"/>
            <a:ext cx="518652" cy="457200"/>
          </a:xfrm>
          <a:prstGeom prst="ellipse">
            <a:avLst/>
          </a:prstGeom>
          <a:solidFill>
            <a:srgbClr val="31D7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2568" y="5517232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48880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24565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8709" y="1615718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4950" y="1128355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41712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4977259" y="5244045"/>
            <a:ext cx="549275" cy="54637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25060"/>
            <a:ext cx="5794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47" y="1775793"/>
            <a:ext cx="5794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6012" y="4651550"/>
            <a:ext cx="5794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4674" y="4171950"/>
            <a:ext cx="5794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1068" y="3198404"/>
            <a:ext cx="5794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299148" y="525329"/>
            <a:ext cx="36391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Doplň k číslům zeměpisné </a:t>
            </a:r>
            <a:r>
              <a:rPr lang="cs-CZ" dirty="0" smtClean="0"/>
              <a:t>názvy: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44620" y="465155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98310" y="557624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39550" y="118737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23726" y="240789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45775" y="382148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86725" y="116178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74451" y="169300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60995" y="330028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75421" y="533256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1262" y="187767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708" y="2726937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27646" y="4273827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89127" y="4742599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177579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1611928"/>
            <a:ext cx="2685351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1. Atlantský oceán</a:t>
            </a:r>
          </a:p>
          <a:p>
            <a:r>
              <a:rPr lang="cs-CZ" dirty="0"/>
              <a:t> </a:t>
            </a:r>
            <a:r>
              <a:rPr lang="cs-CZ" dirty="0" smtClean="0"/>
              <a:t> 2. Indický oceán </a:t>
            </a:r>
          </a:p>
          <a:p>
            <a:r>
              <a:rPr lang="cs-CZ" dirty="0"/>
              <a:t> </a:t>
            </a:r>
            <a:r>
              <a:rPr lang="cs-CZ" dirty="0" smtClean="0"/>
              <a:t> 3. Středozemní moře</a:t>
            </a:r>
          </a:p>
          <a:p>
            <a:r>
              <a:rPr lang="cs-CZ" dirty="0"/>
              <a:t> </a:t>
            </a:r>
            <a:r>
              <a:rPr lang="cs-CZ" dirty="0" smtClean="0"/>
              <a:t> 4. Rudé moře</a:t>
            </a:r>
          </a:p>
          <a:p>
            <a:r>
              <a:rPr lang="cs-CZ" dirty="0"/>
              <a:t> </a:t>
            </a:r>
            <a:r>
              <a:rPr lang="cs-CZ" dirty="0" smtClean="0"/>
              <a:t> 5. Guinejský záliv</a:t>
            </a:r>
          </a:p>
          <a:p>
            <a:r>
              <a:rPr lang="cs-CZ" dirty="0"/>
              <a:t> </a:t>
            </a:r>
            <a:r>
              <a:rPr lang="cs-CZ" dirty="0" smtClean="0"/>
              <a:t> 6. Gibraltarský průliv</a:t>
            </a:r>
          </a:p>
          <a:p>
            <a:r>
              <a:rPr lang="cs-CZ" dirty="0"/>
              <a:t> </a:t>
            </a:r>
            <a:r>
              <a:rPr lang="cs-CZ" dirty="0" smtClean="0"/>
              <a:t> 7. Suezský průplav</a:t>
            </a:r>
          </a:p>
          <a:p>
            <a:r>
              <a:rPr lang="cs-CZ" dirty="0"/>
              <a:t> </a:t>
            </a:r>
            <a:r>
              <a:rPr lang="cs-CZ" dirty="0" smtClean="0"/>
              <a:t> 8. Somálský poloostrov</a:t>
            </a:r>
          </a:p>
          <a:p>
            <a:r>
              <a:rPr lang="cs-CZ" dirty="0"/>
              <a:t> </a:t>
            </a:r>
            <a:r>
              <a:rPr lang="cs-CZ" dirty="0" smtClean="0"/>
              <a:t> 9. Madagaskar</a:t>
            </a:r>
          </a:p>
          <a:p>
            <a:r>
              <a:rPr lang="cs-CZ" dirty="0" smtClean="0"/>
              <a:t>10. Kanárské ostrovy</a:t>
            </a:r>
          </a:p>
          <a:p>
            <a:r>
              <a:rPr lang="cs-CZ" dirty="0" smtClean="0"/>
              <a:t>11. Kapverdy</a:t>
            </a:r>
          </a:p>
          <a:p>
            <a:r>
              <a:rPr lang="cs-CZ" dirty="0" smtClean="0"/>
              <a:t>12. Seychely</a:t>
            </a:r>
          </a:p>
          <a:p>
            <a:r>
              <a:rPr lang="cs-CZ" dirty="0" smtClean="0"/>
              <a:t>13. Komory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60232" y="6381328"/>
            <a:ext cx="905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044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8" y="1124565"/>
            <a:ext cx="60483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934" y="249282"/>
            <a:ext cx="3624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ČLENITOST AFRIKY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827584" y="4581128"/>
            <a:ext cx="518652" cy="457200"/>
          </a:xfrm>
          <a:prstGeom prst="ellipse">
            <a:avLst/>
          </a:prstGeom>
          <a:solidFill>
            <a:srgbClr val="31D7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2568" y="5517232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48880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24565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8709" y="1615718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4950" y="1128355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41712"/>
            <a:ext cx="54927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4977259" y="5244045"/>
            <a:ext cx="549275" cy="54637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25060"/>
            <a:ext cx="5794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47" y="1775793"/>
            <a:ext cx="5794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6012" y="4651550"/>
            <a:ext cx="5794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4674" y="4171950"/>
            <a:ext cx="5794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1068" y="3198404"/>
            <a:ext cx="5794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299148" y="525329"/>
            <a:ext cx="36391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Doplň k číslům zeměpisné </a:t>
            </a:r>
            <a:r>
              <a:rPr lang="cs-CZ" dirty="0" smtClean="0"/>
              <a:t>názvy: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44620" y="465155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98310" y="557624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39550" y="118737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23726" y="240789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45775" y="382148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86725" y="116178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74451" y="169300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60995" y="330028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75421" y="533256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1262" y="187767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708" y="2726937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27646" y="4273827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89127" y="4742599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177579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1611928"/>
            <a:ext cx="530915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1.</a:t>
            </a:r>
          </a:p>
          <a:p>
            <a:r>
              <a:rPr lang="cs-CZ" dirty="0"/>
              <a:t> </a:t>
            </a:r>
            <a:r>
              <a:rPr lang="cs-CZ" dirty="0" smtClean="0"/>
              <a:t> 2. </a:t>
            </a:r>
          </a:p>
          <a:p>
            <a:r>
              <a:rPr lang="cs-CZ" dirty="0"/>
              <a:t> </a:t>
            </a:r>
            <a:r>
              <a:rPr lang="cs-CZ" dirty="0" smtClean="0"/>
              <a:t> 3.</a:t>
            </a:r>
          </a:p>
          <a:p>
            <a:r>
              <a:rPr lang="cs-CZ" dirty="0"/>
              <a:t> </a:t>
            </a:r>
            <a:r>
              <a:rPr lang="cs-CZ" dirty="0" smtClean="0"/>
              <a:t> 4.</a:t>
            </a:r>
          </a:p>
          <a:p>
            <a:r>
              <a:rPr lang="cs-CZ" dirty="0"/>
              <a:t> </a:t>
            </a:r>
            <a:r>
              <a:rPr lang="cs-CZ" dirty="0" smtClean="0"/>
              <a:t> 5.</a:t>
            </a:r>
          </a:p>
          <a:p>
            <a:r>
              <a:rPr lang="cs-CZ" dirty="0"/>
              <a:t> </a:t>
            </a:r>
            <a:r>
              <a:rPr lang="cs-CZ" dirty="0" smtClean="0"/>
              <a:t> 6.</a:t>
            </a:r>
          </a:p>
          <a:p>
            <a:r>
              <a:rPr lang="cs-CZ" dirty="0"/>
              <a:t> </a:t>
            </a:r>
            <a:r>
              <a:rPr lang="cs-CZ" dirty="0" smtClean="0"/>
              <a:t> 7.</a:t>
            </a:r>
          </a:p>
          <a:p>
            <a:r>
              <a:rPr lang="cs-CZ" dirty="0"/>
              <a:t> </a:t>
            </a:r>
            <a:r>
              <a:rPr lang="cs-CZ" dirty="0" smtClean="0"/>
              <a:t> 8.</a:t>
            </a:r>
          </a:p>
          <a:p>
            <a:r>
              <a:rPr lang="cs-CZ" dirty="0"/>
              <a:t> </a:t>
            </a:r>
            <a:r>
              <a:rPr lang="cs-CZ" dirty="0" smtClean="0"/>
              <a:t> 9.</a:t>
            </a:r>
          </a:p>
          <a:p>
            <a:r>
              <a:rPr lang="cs-CZ" dirty="0" smtClean="0"/>
              <a:t>10.</a:t>
            </a:r>
          </a:p>
          <a:p>
            <a:r>
              <a:rPr lang="cs-CZ" dirty="0" smtClean="0"/>
              <a:t>11.</a:t>
            </a:r>
          </a:p>
          <a:p>
            <a:r>
              <a:rPr lang="cs-CZ" dirty="0" smtClean="0"/>
              <a:t>12.</a:t>
            </a:r>
          </a:p>
          <a:p>
            <a:r>
              <a:rPr lang="cs-CZ" dirty="0" smtClean="0"/>
              <a:t>13.</a:t>
            </a:r>
            <a:endParaRPr lang="cs-CZ" dirty="0"/>
          </a:p>
        </p:txBody>
      </p:sp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8717" y="6237312"/>
            <a:ext cx="11096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69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05" y="1143000"/>
            <a:ext cx="60483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5474" y="260648"/>
            <a:ext cx="35778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POVRCH AFRIKY</a:t>
            </a:r>
            <a:endParaRPr lang="cs-CZ" sz="3200" dirty="0"/>
          </a:p>
        </p:txBody>
      </p:sp>
      <p:sp>
        <p:nvSpPr>
          <p:cNvPr id="3" name="Ovál 2"/>
          <p:cNvSpPr/>
          <p:nvPr/>
        </p:nvSpPr>
        <p:spPr>
          <a:xfrm>
            <a:off x="1361933" y="1557629"/>
            <a:ext cx="546527" cy="4572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7643" y="5605933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1100" y="2420888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9825" y="5396204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95860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6027" y="2940843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9484" y="5912603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7196" y="4232584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47132" y="597782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94844" y="429159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3676" y="299873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8748" y="253891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44479" y="195590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7473" y="545521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66351" y="566494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66248" y="1691237"/>
            <a:ext cx="2972289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  1. Atlas</a:t>
            </a:r>
          </a:p>
          <a:p>
            <a:r>
              <a:rPr lang="cs-CZ" sz="2000" dirty="0" smtClean="0"/>
              <a:t>  2. Dračí hory</a:t>
            </a:r>
          </a:p>
          <a:p>
            <a:r>
              <a:rPr lang="cs-CZ" sz="2000" dirty="0" smtClean="0"/>
              <a:t>  3. Kilimandžáro Uhuru</a:t>
            </a:r>
          </a:p>
          <a:p>
            <a:r>
              <a:rPr lang="cs-CZ" sz="2000" dirty="0" smtClean="0"/>
              <a:t>  4. Etiopská vysočina</a:t>
            </a:r>
          </a:p>
          <a:p>
            <a:r>
              <a:rPr lang="cs-CZ" sz="2000" dirty="0" smtClean="0"/>
              <a:t>  5. Sahara</a:t>
            </a:r>
          </a:p>
          <a:p>
            <a:r>
              <a:rPr lang="cs-CZ" sz="2000" dirty="0" smtClean="0"/>
              <a:t>  6. Libyjská poušť</a:t>
            </a:r>
          </a:p>
          <a:p>
            <a:r>
              <a:rPr lang="cs-CZ" sz="2000" dirty="0" smtClean="0"/>
              <a:t>  7. Kalahari</a:t>
            </a:r>
          </a:p>
          <a:p>
            <a:r>
              <a:rPr lang="cs-CZ" sz="2000" dirty="0" smtClean="0"/>
              <a:t>  8. </a:t>
            </a:r>
            <a:r>
              <a:rPr lang="cs-CZ" sz="2000" dirty="0" err="1" smtClean="0"/>
              <a:t>Namib</a:t>
            </a:r>
            <a:endParaRPr lang="cs-CZ" sz="2000" dirty="0" smtClean="0"/>
          </a:p>
          <a:p>
            <a:r>
              <a:rPr lang="cs-CZ" sz="2000" dirty="0" smtClean="0"/>
              <a:t>  9. </a:t>
            </a:r>
            <a:r>
              <a:rPr lang="cs-CZ" sz="2000" dirty="0" err="1" smtClean="0"/>
              <a:t>Assalská</a:t>
            </a:r>
            <a:r>
              <a:rPr lang="cs-CZ" sz="2000" dirty="0" smtClean="0"/>
              <a:t> proláklina</a:t>
            </a:r>
          </a:p>
          <a:p>
            <a:r>
              <a:rPr lang="cs-CZ" sz="2000" dirty="0" smtClean="0"/>
              <a:t>10. Východoafrická </a:t>
            </a:r>
            <a:r>
              <a:rPr lang="cs-CZ" sz="2000" dirty="0" err="1" smtClean="0"/>
              <a:t>přík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propadlina</a:t>
            </a:r>
          </a:p>
          <a:p>
            <a:r>
              <a:rPr lang="cs-CZ" sz="2000" dirty="0" smtClean="0"/>
              <a:t>11. Konžská pánev</a:t>
            </a:r>
          </a:p>
          <a:p>
            <a:r>
              <a:rPr lang="cs-CZ" sz="2000" dirty="0" smtClean="0"/>
              <a:t>12. Čadská pánev</a:t>
            </a:r>
            <a:endParaRPr lang="cs-CZ" sz="2000" dirty="0"/>
          </a:p>
        </p:txBody>
      </p:sp>
      <p:sp>
        <p:nvSpPr>
          <p:cNvPr id="13" name="Ovál 12"/>
          <p:cNvSpPr/>
          <p:nvPr/>
        </p:nvSpPr>
        <p:spPr>
          <a:xfrm>
            <a:off x="3905076" y="4441613"/>
            <a:ext cx="457200" cy="4386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9318" y="2998730"/>
            <a:ext cx="48736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vál 13"/>
          <p:cNvSpPr/>
          <p:nvPr/>
        </p:nvSpPr>
        <p:spPr>
          <a:xfrm>
            <a:off x="3202359" y="4189423"/>
            <a:ext cx="537125" cy="457199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2985" y="2912034"/>
            <a:ext cx="5667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621638" y="303006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05076" y="4476265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4318" y="4256947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01109" y="2971049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37169" y="476091"/>
            <a:ext cx="3639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k číslům zeměpisné názvy: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003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05" y="1143000"/>
            <a:ext cx="60483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5474" y="260648"/>
            <a:ext cx="35778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POVRCH AFRIKY</a:t>
            </a:r>
            <a:endParaRPr lang="cs-CZ" sz="3200" dirty="0"/>
          </a:p>
        </p:txBody>
      </p:sp>
      <p:sp>
        <p:nvSpPr>
          <p:cNvPr id="3" name="Ovál 2"/>
          <p:cNvSpPr/>
          <p:nvPr/>
        </p:nvSpPr>
        <p:spPr>
          <a:xfrm>
            <a:off x="1361933" y="1557629"/>
            <a:ext cx="546527" cy="4572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7643" y="5605933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1100" y="2420888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9825" y="5396204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95860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6027" y="2940843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9484" y="5912603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7196" y="4232584"/>
            <a:ext cx="5730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47132" y="597782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94844" y="429159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3676" y="299873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8748" y="253891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44479" y="195590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7473" y="545521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66351" y="566494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66248" y="1691237"/>
            <a:ext cx="505267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  1.</a:t>
            </a:r>
          </a:p>
          <a:p>
            <a:r>
              <a:rPr lang="cs-CZ" sz="2000" dirty="0" smtClean="0"/>
              <a:t>  2.</a:t>
            </a:r>
          </a:p>
          <a:p>
            <a:r>
              <a:rPr lang="cs-CZ" sz="2000" dirty="0" smtClean="0"/>
              <a:t>  3.</a:t>
            </a:r>
          </a:p>
          <a:p>
            <a:r>
              <a:rPr lang="cs-CZ" sz="2000" dirty="0" smtClean="0"/>
              <a:t>  4.</a:t>
            </a:r>
          </a:p>
          <a:p>
            <a:r>
              <a:rPr lang="cs-CZ" sz="2000" dirty="0" smtClean="0"/>
              <a:t>  5.</a:t>
            </a:r>
          </a:p>
          <a:p>
            <a:r>
              <a:rPr lang="cs-CZ" sz="2000" dirty="0" smtClean="0"/>
              <a:t>  6.</a:t>
            </a:r>
          </a:p>
          <a:p>
            <a:r>
              <a:rPr lang="cs-CZ" sz="2000" dirty="0" smtClean="0"/>
              <a:t>  7.</a:t>
            </a:r>
          </a:p>
          <a:p>
            <a:r>
              <a:rPr lang="cs-CZ" sz="2000" dirty="0" smtClean="0"/>
              <a:t>  8.</a:t>
            </a:r>
          </a:p>
          <a:p>
            <a:r>
              <a:rPr lang="cs-CZ" sz="2000" dirty="0" smtClean="0"/>
              <a:t>  9.</a:t>
            </a:r>
          </a:p>
          <a:p>
            <a:r>
              <a:rPr lang="cs-CZ" sz="2000" dirty="0" smtClean="0"/>
              <a:t>10.</a:t>
            </a:r>
          </a:p>
          <a:p>
            <a:r>
              <a:rPr lang="cs-CZ" sz="2000" dirty="0" smtClean="0"/>
              <a:t>11.</a:t>
            </a:r>
          </a:p>
          <a:p>
            <a:r>
              <a:rPr lang="cs-CZ" sz="2000" dirty="0" smtClean="0"/>
              <a:t>12.</a:t>
            </a:r>
            <a:endParaRPr lang="cs-CZ" sz="2000" dirty="0"/>
          </a:p>
        </p:txBody>
      </p:sp>
      <p:sp>
        <p:nvSpPr>
          <p:cNvPr id="13" name="Ovál 12"/>
          <p:cNvSpPr/>
          <p:nvPr/>
        </p:nvSpPr>
        <p:spPr>
          <a:xfrm>
            <a:off x="3905076" y="4441613"/>
            <a:ext cx="457200" cy="4386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9318" y="2998730"/>
            <a:ext cx="487363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vál 13"/>
          <p:cNvSpPr/>
          <p:nvPr/>
        </p:nvSpPr>
        <p:spPr>
          <a:xfrm>
            <a:off x="3202359" y="4189423"/>
            <a:ext cx="537125" cy="457199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2985" y="2912034"/>
            <a:ext cx="5667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621638" y="303006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05076" y="4476265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4318" y="4256947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01109" y="2971049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37169" y="476091"/>
            <a:ext cx="3639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k číslům zeměpisné názvy: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508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60483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04664"/>
            <a:ext cx="3371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VODSTVO AFRIKY</a:t>
            </a:r>
            <a:endParaRPr lang="cs-CZ" sz="2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0505" y="3065912"/>
            <a:ext cx="351335" cy="351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1086" y="3904386"/>
            <a:ext cx="354013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4079" y="4437112"/>
            <a:ext cx="354013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111086" y="390438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34079" y="443711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85687" y="304809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829162" y="3091649"/>
            <a:ext cx="504056" cy="338336"/>
          </a:xfrm>
          <a:prstGeom prst="ellipse">
            <a:avLst/>
          </a:prstGeom>
          <a:solidFill>
            <a:srgbClr val="31D7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1538" y="4003366"/>
            <a:ext cx="53657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1085" y="5085184"/>
            <a:ext cx="53657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2301" y="2638363"/>
            <a:ext cx="536575" cy="386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Rovnoramenný trojúhelník 14"/>
          <p:cNvSpPr/>
          <p:nvPr/>
        </p:nvSpPr>
        <p:spPr>
          <a:xfrm>
            <a:off x="3845909" y="2132856"/>
            <a:ext cx="530352" cy="38519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3885" y="5085184"/>
            <a:ext cx="560387" cy="414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011200" y="262201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09047" y="400050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97922" y="309639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00588" y="510768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66844" y="514241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45739" y="223314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0521"/>
            <a:ext cx="370681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302442" y="2035997"/>
            <a:ext cx="262283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 Viktoriino jezero</a:t>
            </a:r>
          </a:p>
          <a:p>
            <a:r>
              <a:rPr lang="cs-CZ" dirty="0" smtClean="0"/>
              <a:t>2.  </a:t>
            </a:r>
            <a:r>
              <a:rPr lang="cs-CZ" dirty="0" smtClean="0"/>
              <a:t>Tanganika</a:t>
            </a:r>
            <a:endParaRPr lang="cs-CZ" dirty="0" smtClean="0"/>
          </a:p>
          <a:p>
            <a:r>
              <a:rPr lang="cs-CZ" dirty="0" smtClean="0"/>
              <a:t>3.  Čadské jezero</a:t>
            </a:r>
          </a:p>
          <a:p>
            <a:r>
              <a:rPr lang="cs-CZ" dirty="0" smtClean="0"/>
              <a:t>4.  Nil</a:t>
            </a:r>
          </a:p>
          <a:p>
            <a:r>
              <a:rPr lang="cs-CZ" dirty="0" smtClean="0"/>
              <a:t>5.  Kongo</a:t>
            </a:r>
          </a:p>
          <a:p>
            <a:r>
              <a:rPr lang="cs-CZ" dirty="0" smtClean="0"/>
              <a:t>6.  Niger</a:t>
            </a:r>
          </a:p>
          <a:p>
            <a:r>
              <a:rPr lang="cs-CZ" dirty="0" smtClean="0"/>
              <a:t>7.  Zambezi</a:t>
            </a:r>
          </a:p>
          <a:p>
            <a:r>
              <a:rPr lang="cs-CZ" dirty="0" smtClean="0"/>
              <a:t>8.  Viktoriiny vodopády</a:t>
            </a:r>
          </a:p>
          <a:p>
            <a:r>
              <a:rPr lang="cs-CZ" dirty="0" smtClean="0"/>
              <a:t>9.  Asuánská přehrada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088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60483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04664"/>
            <a:ext cx="3371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VODSTVO AFRIKY</a:t>
            </a:r>
            <a:endParaRPr lang="cs-CZ" sz="2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0505" y="3065912"/>
            <a:ext cx="351335" cy="351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1086" y="3904386"/>
            <a:ext cx="354013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4079" y="4437112"/>
            <a:ext cx="354013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111086" y="390438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34079" y="443711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85687" y="304809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829162" y="3091649"/>
            <a:ext cx="504056" cy="338336"/>
          </a:xfrm>
          <a:prstGeom prst="ellipse">
            <a:avLst/>
          </a:prstGeom>
          <a:solidFill>
            <a:srgbClr val="31D7D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1538" y="4003366"/>
            <a:ext cx="53657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1085" y="5085184"/>
            <a:ext cx="53657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2301" y="2638363"/>
            <a:ext cx="536575" cy="386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Rovnoramenný trojúhelník 14"/>
          <p:cNvSpPr/>
          <p:nvPr/>
        </p:nvSpPr>
        <p:spPr>
          <a:xfrm>
            <a:off x="3845909" y="2132856"/>
            <a:ext cx="530352" cy="38519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3885" y="5085184"/>
            <a:ext cx="560387" cy="414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011200" y="262201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09047" y="400050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97922" y="309639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00588" y="510768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66844" y="514241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45739" y="223314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0521"/>
            <a:ext cx="370681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302442" y="2035997"/>
            <a:ext cx="35779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</a:p>
          <a:p>
            <a:r>
              <a:rPr lang="cs-CZ" dirty="0" smtClean="0"/>
              <a:t>2.</a:t>
            </a:r>
          </a:p>
          <a:p>
            <a:r>
              <a:rPr lang="cs-CZ" dirty="0" smtClean="0"/>
              <a:t>3.</a:t>
            </a:r>
          </a:p>
          <a:p>
            <a:r>
              <a:rPr lang="cs-CZ" dirty="0" smtClean="0"/>
              <a:t>4.</a:t>
            </a:r>
          </a:p>
          <a:p>
            <a:r>
              <a:rPr lang="cs-CZ" dirty="0" smtClean="0"/>
              <a:t>5.</a:t>
            </a:r>
          </a:p>
          <a:p>
            <a:r>
              <a:rPr lang="cs-CZ" dirty="0" smtClean="0"/>
              <a:t>6.</a:t>
            </a:r>
          </a:p>
          <a:p>
            <a:r>
              <a:rPr lang="cs-CZ" dirty="0" smtClean="0"/>
              <a:t>7.</a:t>
            </a:r>
          </a:p>
          <a:p>
            <a:r>
              <a:rPr lang="cs-CZ" dirty="0" smtClean="0"/>
              <a:t>8.</a:t>
            </a:r>
          </a:p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844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44824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0120" y="1413937"/>
            <a:ext cx="753142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                                                                                                                      </a:t>
            </a:r>
          </a:p>
          <a:p>
            <a:r>
              <a:rPr lang="cs-CZ" sz="1400" dirty="0" smtClean="0"/>
              <a:t>Obr.č.1: </a:t>
            </a:r>
            <a:r>
              <a:rPr lang="cs-CZ" sz="1400" dirty="0" err="1" smtClean="0"/>
              <a:t>Africa</a:t>
            </a:r>
            <a:r>
              <a:rPr lang="cs-CZ" sz="1400" dirty="0" smtClean="0"/>
              <a:t> </a:t>
            </a:r>
            <a:r>
              <a:rPr lang="cs-CZ" sz="1400" dirty="0"/>
              <a:t>map </a:t>
            </a:r>
            <a:r>
              <a:rPr lang="cs-CZ" sz="1400" dirty="0" err="1"/>
              <a:t>blank.svg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endParaRPr lang="cs-CZ" sz="1400" dirty="0" smtClean="0"/>
          </a:p>
          <a:p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May 2006, June 2008 [cit. 2012-06-17]. </a:t>
            </a:r>
            <a:endParaRPr lang="cs-CZ" sz="1400" dirty="0" smtClean="0"/>
          </a:p>
          <a:p>
            <a:r>
              <a:rPr lang="cs-CZ" sz="1400" dirty="0" smtClean="0"/>
              <a:t>Dostupné </a:t>
            </a:r>
            <a:r>
              <a:rPr lang="cs-CZ" sz="1400" dirty="0"/>
              <a:t>z: </a:t>
            </a:r>
            <a:r>
              <a:rPr lang="cs-CZ" sz="1400" dirty="0">
                <a:hlinkClick r:id="rId2"/>
              </a:rPr>
              <a:t>http</a:t>
            </a:r>
            <a:r>
              <a:rPr lang="cs-CZ" sz="1400">
                <a:hlinkClick r:id="rId2"/>
              </a:rPr>
              <a:t>://</a:t>
            </a:r>
            <a:r>
              <a:rPr lang="cs-CZ" sz="1400" smtClean="0">
                <a:hlinkClick r:id="rId2"/>
              </a:rPr>
              <a:t>commons.wikimedia.org/wiki/File:Africa_map_blank.svg</a:t>
            </a:r>
            <a:endParaRPr lang="cs-CZ" sz="1400" smtClean="0"/>
          </a:p>
          <a:p>
            <a:r>
              <a:rPr lang="cs-CZ" sz="1400" smtClean="0"/>
              <a:t> 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Text a  popis map je dílem autora.</a:t>
            </a:r>
          </a:p>
          <a:p>
            <a:endParaRPr lang="cs-CZ" sz="1400" dirty="0"/>
          </a:p>
          <a:p>
            <a:r>
              <a:rPr lang="cs-CZ" sz="1400" dirty="0" smtClean="0"/>
              <a:t>17.6.2012</a:t>
            </a:r>
            <a:endParaRPr lang="cs-CZ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0120" y="76470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367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231</TotalTime>
  <Words>533</Words>
  <Application>Microsoft Office PowerPoint</Application>
  <PresentationFormat>Předvádění na obrazovce (4:3)</PresentationFormat>
  <Paragraphs>176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Dum</cp:lastModifiedBy>
  <cp:revision>24</cp:revision>
  <dcterms:created xsi:type="dcterms:W3CDTF">2012-05-20T17:26:46Z</dcterms:created>
  <dcterms:modified xsi:type="dcterms:W3CDTF">2013-02-02T11:36:02Z</dcterms:modified>
</cp:coreProperties>
</file>