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6" r:id="rId2"/>
    <p:sldId id="262" r:id="rId3"/>
    <p:sldId id="263" r:id="rId4"/>
    <p:sldId id="270" r:id="rId5"/>
    <p:sldId id="269" r:id="rId6"/>
    <p:sldId id="267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VY_32_INOVACE_01_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Planeta Země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VY_32_INOVACE_01_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Planeta Země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 : http://cs.wikipedia.org/wiki/Soubor:Nasa_earth.jpg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411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Obr.č</a:t>
            </a:r>
            <a:r>
              <a:rPr lang="cs-CZ" dirty="0" smtClean="0"/>
              <a:t>. 2: http://cs.wikipedia.org/wiki/Soubor:Magellan-Map-En.png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448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262556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Žáci se v této prezentaci seznámí s tvarem </a:t>
            </a:r>
            <a:r>
              <a:rPr lang="cs-CZ" dirty="0" smtClean="0"/>
              <a:t>                    a   </a:t>
            </a:r>
            <a:r>
              <a:rPr lang="cs-CZ" dirty="0" smtClean="0"/>
              <a:t>vlastnostmi  Země.</a:t>
            </a:r>
          </a:p>
          <a:p>
            <a:pPr marL="514350" indent="-514350">
              <a:buAutoNum type="arabicPeriod"/>
            </a:pPr>
            <a:r>
              <a:rPr lang="cs-CZ" dirty="0" smtClean="0"/>
              <a:t>Poté  doplní text o pohybech Země.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82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Planeta Země – modrá planeta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474" y="1294398"/>
            <a:ext cx="7418134" cy="556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0989" y="5157192"/>
            <a:ext cx="698608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 má  přibližně tvar koule.</a:t>
            </a:r>
          </a:p>
          <a:p>
            <a:r>
              <a:rPr lang="cs-CZ" dirty="0" smtClean="0"/>
              <a:t>Zmenšený model Země se nazývá glóbus.</a:t>
            </a:r>
          </a:p>
          <a:p>
            <a:r>
              <a:rPr lang="cs-CZ" dirty="0" smtClean="0"/>
              <a:t>Vzdálenost od zemského povrchu                                                                                do středu Země – 6378 km (šetři se osle).</a:t>
            </a:r>
          </a:p>
          <a:p>
            <a:r>
              <a:rPr lang="cs-CZ" dirty="0" smtClean="0"/>
              <a:t>Délka rovníku je 40 000 km.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6005" y="6347235"/>
            <a:ext cx="8679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298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616" y="404664"/>
            <a:ext cx="7620000" cy="3608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4787860"/>
            <a:ext cx="3599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znáš důkazy o kulatosti  Země?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4437112"/>
            <a:ext cx="882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707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4653136"/>
            <a:ext cx="6156176" cy="23220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760" y="4149080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 smtClean="0"/>
              <a:t>                                                                                           Důkazy o kulatosti Země:</a:t>
            </a:r>
          </a:p>
          <a:p>
            <a:pPr algn="ctr"/>
            <a:endParaRPr lang="cs-CZ" dirty="0"/>
          </a:p>
          <a:p>
            <a:r>
              <a:rPr lang="cs-CZ" dirty="0"/>
              <a:t>- </a:t>
            </a:r>
            <a:r>
              <a:rPr lang="cs-CZ" dirty="0" smtClean="0"/>
              <a:t>   pozorování lodí </a:t>
            </a:r>
            <a:r>
              <a:rPr lang="cs-CZ" dirty="0"/>
              <a:t>na obzoru na moři</a:t>
            </a:r>
          </a:p>
          <a:p>
            <a:r>
              <a:rPr lang="cs-CZ" dirty="0"/>
              <a:t>- </a:t>
            </a:r>
            <a:r>
              <a:rPr lang="cs-CZ" dirty="0" smtClean="0"/>
              <a:t>   družicové </a:t>
            </a:r>
            <a:r>
              <a:rPr lang="cs-CZ" dirty="0"/>
              <a:t>snímky Země z vesmíru</a:t>
            </a:r>
          </a:p>
          <a:p>
            <a:r>
              <a:rPr lang="cs-CZ" dirty="0"/>
              <a:t>- </a:t>
            </a:r>
            <a:r>
              <a:rPr lang="cs-CZ" dirty="0" smtClean="0"/>
              <a:t>   částečné </a:t>
            </a:r>
            <a:r>
              <a:rPr lang="cs-CZ" dirty="0"/>
              <a:t>zatmění Měsíce Zemí (stín Země)</a:t>
            </a:r>
          </a:p>
          <a:p>
            <a:pPr marL="285750" indent="-285750">
              <a:buFontTx/>
              <a:buChar char="-"/>
            </a:pPr>
            <a:r>
              <a:rPr lang="cs-CZ" dirty="0" err="1" smtClean="0"/>
              <a:t>Fernão</a:t>
            </a:r>
            <a:r>
              <a:rPr lang="cs-CZ" dirty="0" smtClean="0"/>
              <a:t> </a:t>
            </a:r>
            <a:r>
              <a:rPr lang="cs-CZ" dirty="0"/>
              <a:t>de </a:t>
            </a:r>
            <a:r>
              <a:rPr lang="cs-CZ" dirty="0" err="1"/>
              <a:t>Magalhães</a:t>
            </a:r>
            <a:r>
              <a:rPr lang="cs-CZ" dirty="0"/>
              <a:t> (čti </a:t>
            </a:r>
            <a:r>
              <a:rPr lang="cs-CZ" dirty="0" err="1"/>
              <a:t>fernao</a:t>
            </a:r>
            <a:r>
              <a:rPr lang="cs-CZ" dirty="0"/>
              <a:t> </a:t>
            </a:r>
            <a:r>
              <a:rPr lang="cs-CZ" dirty="0" smtClean="0"/>
              <a:t>de</a:t>
            </a:r>
          </a:p>
          <a:p>
            <a:pPr marL="285750" indent="-285750">
              <a:buFontTx/>
              <a:buChar char="-"/>
            </a:pPr>
            <a:r>
              <a:rPr lang="cs-CZ" dirty="0" err="1"/>
              <a:t>magaljéš</a:t>
            </a:r>
            <a:r>
              <a:rPr lang="cs-CZ" dirty="0"/>
              <a:t>) - první obeplutí Země  - 1519</a:t>
            </a: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615156"/>
            <a:ext cx="7620000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323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Pohyby Země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Přečti si text v učebnici na str. 12 – 15 a pak doplň a vysvětli: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1. Otáčí se kolem své osy od ……… k ……….(světové strany)</a:t>
            </a:r>
          </a:p>
          <a:p>
            <a:pPr marL="0" indent="0">
              <a:buNone/>
            </a:pPr>
            <a:r>
              <a:rPr lang="cs-CZ" dirty="0" smtClean="0"/>
              <a:t>- jedno otočení trvá …………hodin </a:t>
            </a:r>
          </a:p>
          <a:p>
            <a:pPr marL="0" indent="0">
              <a:buNone/>
            </a:pPr>
            <a:r>
              <a:rPr lang="cs-CZ" dirty="0" smtClean="0"/>
              <a:t>- způsobuje střídání ……………………….</a:t>
            </a:r>
          </a:p>
          <a:p>
            <a:pPr marL="0" indent="0">
              <a:buNone/>
            </a:pPr>
            <a:r>
              <a:rPr lang="cs-CZ" dirty="0" smtClean="0"/>
              <a:t>2. Obíhá kolem </a:t>
            </a:r>
            <a:r>
              <a:rPr lang="cs-CZ" dirty="0"/>
              <a:t>S</a:t>
            </a:r>
            <a:r>
              <a:rPr lang="cs-CZ" dirty="0" smtClean="0"/>
              <a:t>lunce  (proti směru hodinových</a:t>
            </a:r>
          </a:p>
          <a:p>
            <a:pPr marL="0" indent="0">
              <a:buNone/>
            </a:pPr>
            <a:r>
              <a:rPr lang="cs-CZ" dirty="0"/>
              <a:t>     ručiček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smtClean="0"/>
              <a:t>- jeden oběh trvá ………………..</a:t>
            </a:r>
          </a:p>
          <a:p>
            <a:pPr marL="0" indent="0">
              <a:buNone/>
            </a:pPr>
            <a:r>
              <a:rPr lang="cs-CZ" dirty="0" smtClean="0"/>
              <a:t>- spolu se sklonem zemské osy způsobuje střídání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Vysvětli, proč máme přestupné roky.</a:t>
            </a:r>
          </a:p>
        </p:txBody>
      </p:sp>
    </p:spTree>
    <p:extLst>
      <p:ext uri="{BB962C8B-B14F-4D97-AF65-F5344CB8AC3E}">
        <p14:creationId xmlns:p14="http://schemas.microsoft.com/office/powerpoint/2010/main" xmlns="" val="170087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Pohyby Země</a:t>
            </a:r>
            <a:br>
              <a:rPr lang="cs-CZ" sz="3200" dirty="0" smtClean="0"/>
            </a:br>
            <a:r>
              <a:rPr lang="cs-CZ" sz="3200" dirty="0" smtClean="0"/>
              <a:t>- řešení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1. Otáčí se kolem své osy (od západu k východu)</a:t>
            </a:r>
          </a:p>
          <a:p>
            <a:pPr marL="0" indent="0">
              <a:buNone/>
            </a:pPr>
            <a:r>
              <a:rPr lang="cs-CZ" dirty="0" smtClean="0"/>
              <a:t>- jedno otočení trvá 24 hodin </a:t>
            </a:r>
          </a:p>
          <a:p>
            <a:pPr marL="0" indent="0">
              <a:buNone/>
            </a:pPr>
            <a:r>
              <a:rPr lang="cs-CZ" dirty="0" smtClean="0"/>
              <a:t>- způsobuje střídání dne a noci</a:t>
            </a:r>
          </a:p>
          <a:p>
            <a:pPr marL="0" indent="0">
              <a:buNone/>
            </a:pPr>
            <a:r>
              <a:rPr lang="cs-CZ" dirty="0" smtClean="0"/>
              <a:t>2. Obíhá kolem </a:t>
            </a:r>
            <a:r>
              <a:rPr lang="cs-CZ" dirty="0"/>
              <a:t>S</a:t>
            </a:r>
            <a:r>
              <a:rPr lang="cs-CZ" dirty="0" smtClean="0"/>
              <a:t>lunce  (proti směru hodinových</a:t>
            </a:r>
          </a:p>
          <a:p>
            <a:pPr marL="0" indent="0">
              <a:buNone/>
            </a:pPr>
            <a:r>
              <a:rPr lang="cs-CZ" dirty="0"/>
              <a:t>     ručiček)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jeden oběh trvá 365 a čtvrt dne = 1 </a:t>
            </a:r>
            <a:r>
              <a:rPr lang="cs-CZ" dirty="0" smtClean="0"/>
              <a:t>rok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(4x </a:t>
            </a:r>
            <a:r>
              <a:rPr lang="cs-CZ" dirty="0" smtClean="0"/>
              <a:t> ¼ dne = </a:t>
            </a:r>
            <a:r>
              <a:rPr lang="cs-CZ" dirty="0" smtClean="0"/>
              <a:t>1 </a:t>
            </a:r>
            <a:r>
              <a:rPr lang="cs-CZ" dirty="0" smtClean="0"/>
              <a:t>den</a:t>
            </a: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   přestupný </a:t>
            </a:r>
            <a:r>
              <a:rPr lang="cs-CZ" dirty="0"/>
              <a:t>rok)</a:t>
            </a:r>
          </a:p>
          <a:p>
            <a:pPr marL="0" indent="0">
              <a:buNone/>
            </a:pPr>
            <a:r>
              <a:rPr lang="cs-CZ" dirty="0" smtClean="0"/>
              <a:t>- spolu se sklonem zemské osy způsobuje střídání</a:t>
            </a:r>
          </a:p>
          <a:p>
            <a:pPr marL="0" indent="0">
              <a:buNone/>
            </a:pPr>
            <a:r>
              <a:rPr lang="cs-CZ" dirty="0" smtClean="0"/>
              <a:t>   ročních </a:t>
            </a:r>
            <a:r>
              <a:rPr lang="cs-CZ" dirty="0"/>
              <a:t>období a </a:t>
            </a:r>
            <a:r>
              <a:rPr lang="cs-CZ" dirty="0" smtClean="0"/>
              <a:t>různou </a:t>
            </a:r>
            <a:r>
              <a:rPr lang="pl-PL" dirty="0" smtClean="0"/>
              <a:t>délku </a:t>
            </a:r>
            <a:r>
              <a:rPr lang="pl-PL" dirty="0"/>
              <a:t>dne a noci během roku</a:t>
            </a:r>
          </a:p>
          <a:p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347864" y="4869160"/>
            <a:ext cx="288032" cy="144016"/>
          </a:xfrm>
          <a:prstGeom prst="rightArrow">
            <a:avLst/>
          </a:prstGeom>
          <a:solidFill>
            <a:schemeClr val="tx1">
              <a:lumMod val="9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8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Obr.č.1: </a:t>
            </a:r>
            <a:r>
              <a:rPr lang="cs-CZ" sz="1400" dirty="0" err="1"/>
              <a:t>Soubor:Nasa</a:t>
            </a:r>
            <a:r>
              <a:rPr lang="cs-CZ" sz="1400" dirty="0"/>
              <a:t> earth.jpg. Wikipedie [online]. 2006 [cit. 2011-09-17]. Dostupné z: http://cs.wikipedia.org/wiki/Soubor:Nasa_earth.jpg </a:t>
            </a:r>
          </a:p>
          <a:p>
            <a:r>
              <a:rPr lang="cs-CZ" sz="1100" dirty="0" smtClean="0"/>
              <a:t>Obr.č</a:t>
            </a:r>
            <a:r>
              <a:rPr lang="cs-CZ" sz="1600" dirty="0" smtClean="0"/>
              <a:t>.2: </a:t>
            </a:r>
            <a:r>
              <a:rPr lang="cs-CZ" sz="1600" dirty="0" err="1"/>
              <a:t>Soubor:Magellan-Map-En.png</a:t>
            </a:r>
            <a:r>
              <a:rPr lang="cs-CZ" sz="1600" dirty="0"/>
              <a:t>. Wikipedie [online]. 2005 [cit. 2011-09-17]. Dostupné z: </a:t>
            </a:r>
            <a:r>
              <a:rPr lang="cs-CZ" sz="1600" dirty="0" smtClean="0"/>
              <a:t>http</a:t>
            </a:r>
            <a:r>
              <a:rPr lang="cs-CZ" sz="1600" dirty="0"/>
              <a:t>://cs.wikipedia.org/wiki/Soubor:Magellan-Map-En.png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Text je dílem autora.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17.9.2011</a:t>
            </a:r>
            <a:endParaRPr lang="cs-CZ" sz="1200" dirty="0" smtClean="0"/>
          </a:p>
          <a:p>
            <a:endParaRPr lang="cs-CZ" sz="1400" dirty="0" smtClean="0"/>
          </a:p>
          <a:p>
            <a:pPr marL="356616" lvl="1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43840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1344</TotalTime>
  <Words>363</Words>
  <Application>Microsoft Office PowerPoint</Application>
  <PresentationFormat>Předvádění na obrazovce (4:3)</PresentationFormat>
  <Paragraphs>57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Snímek 1</vt:lpstr>
      <vt:lpstr>Snímek 2</vt:lpstr>
      <vt:lpstr>Planeta Země – modrá planeta </vt:lpstr>
      <vt:lpstr>Snímek 4</vt:lpstr>
      <vt:lpstr>Snímek 5</vt:lpstr>
      <vt:lpstr>Pohyby Země </vt:lpstr>
      <vt:lpstr>Pohyby Země - řešení </vt:lpstr>
      <vt:lpstr>Citace: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Dum</cp:lastModifiedBy>
  <cp:revision>68</cp:revision>
  <dcterms:created xsi:type="dcterms:W3CDTF">2011-06-20T10:40:08Z</dcterms:created>
  <dcterms:modified xsi:type="dcterms:W3CDTF">2013-02-02T11:46:49Z</dcterms:modified>
</cp:coreProperties>
</file>