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59" r:id="rId4"/>
    <p:sldId id="264" r:id="rId5"/>
    <p:sldId id="265" r:id="rId6"/>
    <p:sldId id="268" r:id="rId7"/>
    <p:sldId id="270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VY_32_INOVACE_01:anglický </a:t>
          </a:r>
          <a:r>
            <a:rPr lang="cs-CZ" sz="2000" dirty="0" smtClean="0"/>
            <a:t>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Pokyny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ABFC1B-1FCB-4D76-A477-D02750AAE35B}" type="presOf" srcId="{4C35D32F-0EAB-4CD7-82EE-45574DC2A586}" destId="{8BEBB6EC-1DAA-4CAC-8A25-BC0FCBD5DBD5}" srcOrd="0" destOrd="0" presId="urn:microsoft.com/office/officeart/2005/8/layout/target3"/>
    <dgm:cxn modelId="{865AE50B-1BA5-472E-BE68-A5F728F23BC7}" type="presOf" srcId="{D1B46980-6531-4606-95E6-44980827E919}" destId="{2BE915AB-18AA-4053-B92C-3BFC9ED204BB}" srcOrd="1" destOrd="0" presId="urn:microsoft.com/office/officeart/2005/8/layout/target3"/>
    <dgm:cxn modelId="{42302DD8-E31B-40ED-9BA0-CB92DE3A016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6B779C-5B5F-40F3-8B23-849B34C78C35}" type="presOf" srcId="{B651F6E3-6281-48DB-9319-2AEAFDAE7572}" destId="{619D679B-A015-4ECF-8348-D1034C574F40}" srcOrd="0" destOrd="0" presId="urn:microsoft.com/office/officeart/2005/8/layout/target3"/>
    <dgm:cxn modelId="{EFD35457-3A4A-478C-83D1-459B9E54803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52DF67-E273-46A8-8D6D-FFD1C6895A01}" type="presOf" srcId="{D8197B8C-B260-4A16-BDF4-0947B075E274}" destId="{25B08C86-7E15-44DC-BE7F-FFB55DD49D12}" srcOrd="0" destOrd="0" presId="urn:microsoft.com/office/officeart/2005/8/layout/target3"/>
    <dgm:cxn modelId="{221E284A-8260-4C93-AA78-519336AA9989}" type="presOf" srcId="{B651F6E3-6281-48DB-9319-2AEAFDAE7572}" destId="{6BB5E863-4638-4E1D-BFDE-399D028AC4ED}" srcOrd="1" destOrd="0" presId="urn:microsoft.com/office/officeart/2005/8/layout/target3"/>
    <dgm:cxn modelId="{7E5A58C6-B7BB-433F-BC99-EACA9B5C2432}" type="presOf" srcId="{D8197B8C-B260-4A16-BDF4-0947B075E274}" destId="{5A5FFA88-C948-4069-8E93-59FA12366E83}" srcOrd="1" destOrd="0" presId="urn:microsoft.com/office/officeart/2005/8/layout/target3"/>
    <dgm:cxn modelId="{8466FFE8-5066-4C96-B472-6F7E90D2B4C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9A0ACB5-2BFF-4BC8-9766-1AF0CE197D45}" type="presOf" srcId="{D1B46980-6531-4606-95E6-44980827E919}" destId="{6140AFEC-043D-4C43-A2F9-D0F5331DF3A3}" srcOrd="0" destOrd="0" presId="urn:microsoft.com/office/officeart/2005/8/layout/target3"/>
    <dgm:cxn modelId="{471EF310-81EF-4A7F-86D9-1C9B585FCCF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D96525-F1C6-400A-ACE9-F33D91E99D68}" type="presParOf" srcId="{333A1088-737F-45CB-B68E-254E46348037}" destId="{F5ABB229-8D3B-4694-996A-96F23CF14429}" srcOrd="0" destOrd="0" presId="urn:microsoft.com/office/officeart/2005/8/layout/target3"/>
    <dgm:cxn modelId="{C16FB352-05E8-4896-94B2-9330850856E3}" type="presParOf" srcId="{333A1088-737F-45CB-B68E-254E46348037}" destId="{F41139FD-01EE-4571-8B17-4FB00FC51163}" srcOrd="1" destOrd="0" presId="urn:microsoft.com/office/officeart/2005/8/layout/target3"/>
    <dgm:cxn modelId="{FD56037C-10F1-4224-BC98-DE82C7FE558B}" type="presParOf" srcId="{333A1088-737F-45CB-B68E-254E46348037}" destId="{D005CE8C-CC26-4C3E-AC11-E15060ECD759}" srcOrd="2" destOrd="0" presId="urn:microsoft.com/office/officeart/2005/8/layout/target3"/>
    <dgm:cxn modelId="{95F32342-8374-4664-9ED8-D732F87D4CED}" type="presParOf" srcId="{333A1088-737F-45CB-B68E-254E46348037}" destId="{2C702D82-9B77-49B7-9568-BB8EB47C3372}" srcOrd="3" destOrd="0" presId="urn:microsoft.com/office/officeart/2005/8/layout/target3"/>
    <dgm:cxn modelId="{B0F4AD0E-81FB-4CDB-8611-041CE86C980F}" type="presParOf" srcId="{333A1088-737F-45CB-B68E-254E46348037}" destId="{A52A0455-90FF-4808-ABD0-F02540D31D5A}" srcOrd="4" destOrd="0" presId="urn:microsoft.com/office/officeart/2005/8/layout/target3"/>
    <dgm:cxn modelId="{5211B644-0145-4757-B173-86B953B61D87}" type="presParOf" srcId="{333A1088-737F-45CB-B68E-254E46348037}" destId="{6140AFEC-043D-4C43-A2F9-D0F5331DF3A3}" srcOrd="5" destOrd="0" presId="urn:microsoft.com/office/officeart/2005/8/layout/target3"/>
    <dgm:cxn modelId="{208C2DBE-A58E-466E-AC12-E82530CE9919}" type="presParOf" srcId="{333A1088-737F-45CB-B68E-254E46348037}" destId="{9358AC05-5D7D-4327-9F80-1AD486AEA664}" srcOrd="6" destOrd="0" presId="urn:microsoft.com/office/officeart/2005/8/layout/target3"/>
    <dgm:cxn modelId="{B85E43E8-6770-494C-B0BC-8C025B8ADDB7}" type="presParOf" srcId="{333A1088-737F-45CB-B68E-254E46348037}" destId="{313FC574-E1CD-4FB4-B054-0B805CE0447D}" srcOrd="7" destOrd="0" presId="urn:microsoft.com/office/officeart/2005/8/layout/target3"/>
    <dgm:cxn modelId="{3E121F61-6A61-4A55-9D0C-F71B3A0B6BEB}" type="presParOf" srcId="{333A1088-737F-45CB-B68E-254E46348037}" destId="{619D679B-A015-4ECF-8348-D1034C574F40}" srcOrd="8" destOrd="0" presId="urn:microsoft.com/office/officeart/2005/8/layout/target3"/>
    <dgm:cxn modelId="{CB2B03E3-3D8C-4484-8EC9-CA3D50A24418}" type="presParOf" srcId="{333A1088-737F-45CB-B68E-254E46348037}" destId="{322283A8-4A27-4CDA-BAE3-F381106A9174}" srcOrd="9" destOrd="0" presId="urn:microsoft.com/office/officeart/2005/8/layout/target3"/>
    <dgm:cxn modelId="{8828D719-1991-49CB-8BD5-05E81CEAB3DE}" type="presParOf" srcId="{333A1088-737F-45CB-B68E-254E46348037}" destId="{FFC9F71D-1B4F-4AD9-A4A6-86ADEFC8AF5C}" srcOrd="10" destOrd="0" presId="urn:microsoft.com/office/officeart/2005/8/layout/target3"/>
    <dgm:cxn modelId="{B22DEF84-980F-4C6C-938E-91F80C2F3944}" type="presParOf" srcId="{333A1088-737F-45CB-B68E-254E46348037}" destId="{25B08C86-7E15-44DC-BE7F-FFB55DD49D12}" srcOrd="11" destOrd="0" presId="urn:microsoft.com/office/officeart/2005/8/layout/target3"/>
    <dgm:cxn modelId="{1E475322-7FA8-473C-BB73-F90DFA4339ED}" type="presParOf" srcId="{333A1088-737F-45CB-B68E-254E46348037}" destId="{76644BE8-9D7C-4C09-B250-3D10AF48CBB7}" srcOrd="12" destOrd="0" presId="urn:microsoft.com/office/officeart/2005/8/layout/target3"/>
    <dgm:cxn modelId="{34AF0CD0-ACC8-4CFD-8C0A-6C5DFE6B4BDA}" type="presParOf" srcId="{333A1088-737F-45CB-B68E-254E46348037}" destId="{EE85B701-7295-41C0-BA7A-34D3756A2AE6}" srcOrd="13" destOrd="0" presId="urn:microsoft.com/office/officeart/2005/8/layout/target3"/>
    <dgm:cxn modelId="{4103DCCC-6089-4C9F-8251-5008D727027C}" type="presParOf" srcId="{333A1088-737F-45CB-B68E-254E46348037}" destId="{8BEBB6EC-1DAA-4CAC-8A25-BC0FCBD5DBD5}" srcOrd="14" destOrd="0" presId="urn:microsoft.com/office/officeart/2005/8/layout/target3"/>
    <dgm:cxn modelId="{35AED06E-55BB-4BD3-89AB-FF129E0F02AB}" type="presParOf" srcId="{333A1088-737F-45CB-B68E-254E46348037}" destId="{AED2198E-93D5-4001-81B4-73124B309672}" srcOrd="15" destOrd="0" presId="urn:microsoft.com/office/officeart/2005/8/layout/target3"/>
    <dgm:cxn modelId="{B721598B-D9D8-4D88-84C7-EA3BE43ADF01}" type="presParOf" srcId="{333A1088-737F-45CB-B68E-254E46348037}" destId="{2BE915AB-18AA-4053-B92C-3BFC9ED204BB}" srcOrd="16" destOrd="0" presId="urn:microsoft.com/office/officeart/2005/8/layout/target3"/>
    <dgm:cxn modelId="{71ACDA32-5FF3-4465-9362-225359316D4F}" type="presParOf" srcId="{333A1088-737F-45CB-B68E-254E46348037}" destId="{6BB5E863-4638-4E1D-BFDE-399D028AC4ED}" srcOrd="17" destOrd="0" presId="urn:microsoft.com/office/officeart/2005/8/layout/target3"/>
    <dgm:cxn modelId="{CC9A4BDD-7C86-4141-9719-AD1883CD4923}" type="presParOf" srcId="{333A1088-737F-45CB-B68E-254E46348037}" destId="{5A5FFA88-C948-4069-8E93-59FA12366E83}" srcOrd="18" destOrd="0" presId="urn:microsoft.com/office/officeart/2005/8/layout/target3"/>
    <dgm:cxn modelId="{51D99AC9-4E91-4AD3-827B-91E274605C0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VY_32_INOVACE_01:anglický </a:t>
          </a:r>
          <a:r>
            <a:rPr lang="cs-CZ" sz="2000" kern="1200" dirty="0" smtClean="0"/>
            <a:t>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Pokyny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641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954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64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081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870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96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843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101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465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058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328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2DCD1-5CA5-408F-8DDB-AB1EA3FC40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F7828-A122-4478-930E-BB36F56F0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88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9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3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9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3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1015843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86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200" dirty="0" smtClean="0"/>
              <a:t>Materiál slouží k procvičení jednoduchých pokynů v anglickém jazyce.</a:t>
            </a:r>
          </a:p>
          <a:p>
            <a:pPr marL="0" indent="0" algn="just">
              <a:buNone/>
            </a:pPr>
            <a:r>
              <a:rPr lang="cs-CZ" sz="2200" dirty="0" smtClean="0"/>
              <a:t>V prvním úkolu žáci k danému obrázku říkají příslušné pokyny v anglickém jazyce a český význam daného pokynu.</a:t>
            </a:r>
          </a:p>
          <a:p>
            <a:pPr marL="0" indent="0" algn="just">
              <a:buNone/>
            </a:pPr>
            <a:r>
              <a:rPr lang="cs-CZ" sz="2200" dirty="0" smtClean="0"/>
              <a:t>Ve druhém úkolu žáci spojují obrázek pokynu s příslušnou anglickou větou. Tento snímek zároveň slouží jako pracovní list (vytiskneme </a:t>
            </a:r>
            <a:r>
              <a:rPr lang="cs-CZ" sz="2200" dirty="0" smtClean="0"/>
              <a:t>a nakopírujeme </a:t>
            </a:r>
            <a:r>
              <a:rPr lang="cs-CZ" sz="2200" dirty="0" smtClean="0"/>
              <a:t>pro všechny žáky). Na tabuli společně zkontrolujeme.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248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Instructions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Pokyny</a:t>
            </a:r>
          </a:p>
        </p:txBody>
      </p:sp>
    </p:spTree>
    <p:extLst>
      <p:ext uri="{BB962C8B-B14F-4D97-AF65-F5344CB8AC3E}">
        <p14:creationId xmlns:p14="http://schemas.microsoft.com/office/powerpoint/2010/main" val="373510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1.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Say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instructions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600200"/>
            <a:ext cx="4618856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Listen!	(Poslouchej!)</a:t>
            </a:r>
          </a:p>
          <a:p>
            <a:pPr marL="0" indent="0">
              <a:buNone/>
            </a:pP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endParaRPr lang="cs-CZ" sz="3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endParaRPr lang="cs-CZ" sz="3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</a:t>
            </a:r>
            <a:r>
              <a:rPr lang="cs-CZ" sz="3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oo</a:t>
            </a:r>
            <a:r>
              <a:rPr lang="cs-CZ" sz="3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!		(Dívej se!)</a:t>
            </a:r>
          </a:p>
          <a:p>
            <a:pPr marL="0" indent="0">
              <a:buNone/>
            </a:pP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endParaRPr lang="cs-CZ" sz="3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endParaRPr lang="cs-CZ" sz="3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Be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quiet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!	(Ticho!)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122" name="Picture 2" descr="C:\Users\08DJ\AppData\Local\Microsoft\Windows\Temporary Internet Files\Content.IE5\YYRYPH3U\MC90043984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421" y="1556792"/>
            <a:ext cx="1800200" cy="15476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J\AppData\Local\Microsoft\Windows\Temporary Internet Files\Content.IE5\16G5K97R\MC90044045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255" y="3096534"/>
            <a:ext cx="1828800" cy="1381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J\AppData\Local\Microsoft\Windows\Temporary Internet Files\Content.IE5\2I36X4KN\MC9004244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689" y="4653136"/>
            <a:ext cx="1389931" cy="1710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86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Next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instructions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600200"/>
            <a:ext cx="4474840" cy="47091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Point to …!    (Ukaž…!)</a:t>
            </a:r>
          </a:p>
          <a:p>
            <a:pPr marL="0" indent="0">
              <a:buNone/>
            </a:pPr>
            <a:endParaRPr lang="cs-CZ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Read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! 		(Čti!)</a:t>
            </a:r>
          </a:p>
          <a:p>
            <a:pPr marL="0" indent="0">
              <a:buNone/>
            </a:pPr>
            <a:endParaRPr lang="cs-CZ" sz="3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endParaRPr lang="cs-CZ" sz="3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Write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!		(Piš!)</a:t>
            </a:r>
          </a:p>
          <a:p>
            <a:pPr marL="0" indent="0">
              <a:buNone/>
            </a:pPr>
            <a:endParaRPr lang="cs-CZ" sz="3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Stop!		(Stůj!)</a:t>
            </a:r>
          </a:p>
        </p:txBody>
      </p:sp>
      <p:pic>
        <p:nvPicPr>
          <p:cNvPr id="6146" name="Picture 2" descr="C:\Users\08DJ\AppData\Local\Microsoft\Windows\Temporary Internet Files\Content.IE5\QJZ20EKT\MC90043800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5" y="1614873"/>
            <a:ext cx="1440160" cy="9789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J\AppData\Local\Microsoft\Windows\Temporary Internet Files\Content.IE5\RGJX3DHI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890" y="5349736"/>
            <a:ext cx="1188131" cy="12101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J\AppData\Local\Microsoft\Windows\Temporary Internet Files\Content.IE5\EX3JVI74\MC9004379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5" y="2690939"/>
            <a:ext cx="1224136" cy="11663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J\AppData\Local\Microsoft\Windows\Temporary Internet Files\Content.IE5\YYRYPH3U\MC900440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975" y="4010176"/>
            <a:ext cx="1257364" cy="1324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46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2. </a:t>
            </a:r>
            <a:r>
              <a:rPr lang="cs-CZ" sz="35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Match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words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with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pictures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spcBef>
                <a:spcPts val="1800"/>
              </a:spcBef>
              <a:buNone/>
            </a:pPr>
            <a:r>
              <a:rPr lang="cs-CZ" dirty="0" smtClean="0"/>
              <a:t>Listen!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smtClean="0"/>
              <a:t>Stop!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/>
              <a:t>q</a:t>
            </a:r>
            <a:r>
              <a:rPr lang="cs-CZ" dirty="0" err="1" smtClean="0"/>
              <a:t>uiet</a:t>
            </a:r>
            <a:r>
              <a:rPr lang="cs-CZ" dirty="0" smtClean="0"/>
              <a:t>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smtClean="0"/>
              <a:t>Point to!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Read</a:t>
            </a:r>
            <a:r>
              <a:rPr lang="cs-CZ" dirty="0" smtClean="0"/>
              <a:t>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Look</a:t>
            </a:r>
            <a:r>
              <a:rPr lang="cs-CZ" dirty="0" smtClean="0"/>
              <a:t>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Write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8194" name="Picture 2" descr="C:\Users\08DJ\AppData\Local\Microsoft\Windows\Temporary Internet Files\Content.IE5\16G5K97R\MC90042444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899" y="1653220"/>
            <a:ext cx="578484" cy="71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J\AppData\Local\Microsoft\Windows\Temporary Internet Files\Content.IE5\2I36X4KN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99" y="5333263"/>
            <a:ext cx="876973" cy="597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08DJ\AppData\Local\Microsoft\Windows\Temporary Internet Files\Content.IE5\QJZ20EKT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123" y="2107364"/>
            <a:ext cx="905952" cy="74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08DJ\AppData\Local\Microsoft\Windows\Temporary Internet Files\Content.IE5\RGJX3DHI\MC9004404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070" y="3289775"/>
            <a:ext cx="882101" cy="66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08DJ\AppData\Local\Microsoft\Windows\Temporary Internet Files\Content.IE5\EX3JVI74\MC900434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65" y="3903159"/>
            <a:ext cx="775203" cy="78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08DJ\AppData\Local\Microsoft\Windows\Temporary Internet Files\Content.IE5\LHRPWSAZ\MC9004404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706" y="2656536"/>
            <a:ext cx="744113" cy="78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08DJ\AppData\Local\Microsoft\Windows\Temporary Internet Files\Content.IE5\FXXIXB3Y\MC9004404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070" y="4786663"/>
            <a:ext cx="926005" cy="78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543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Check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your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work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spcBef>
                <a:spcPts val="1800"/>
              </a:spcBef>
              <a:buNone/>
            </a:pPr>
            <a:r>
              <a:rPr lang="cs-CZ" dirty="0" smtClean="0"/>
              <a:t>Listen!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smtClean="0"/>
              <a:t>Stop!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/>
              <a:t>q</a:t>
            </a:r>
            <a:r>
              <a:rPr lang="cs-CZ" dirty="0" err="1" smtClean="0"/>
              <a:t>uiet</a:t>
            </a:r>
            <a:r>
              <a:rPr lang="cs-CZ" dirty="0" smtClean="0"/>
              <a:t>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smtClean="0"/>
              <a:t>Point to!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Read</a:t>
            </a:r>
            <a:r>
              <a:rPr lang="cs-CZ" dirty="0" smtClean="0"/>
              <a:t>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Look</a:t>
            </a:r>
            <a:r>
              <a:rPr lang="cs-CZ" dirty="0" smtClean="0"/>
              <a:t>!</a:t>
            </a:r>
          </a:p>
          <a:p>
            <a:pPr marL="0" indent="0">
              <a:spcBef>
                <a:spcPts val="1800"/>
              </a:spcBef>
              <a:buNone/>
            </a:pPr>
            <a:r>
              <a:rPr lang="cs-CZ" dirty="0" err="1" smtClean="0"/>
              <a:t>Write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8194" name="Picture 2" descr="C:\Users\08DJ\AppData\Local\Microsoft\Windows\Temporary Internet Files\Content.IE5\16G5K97R\MC90042444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899" y="1653220"/>
            <a:ext cx="578484" cy="71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J\AppData\Local\Microsoft\Windows\Temporary Internet Files\Content.IE5\2I36X4KN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99" y="5333263"/>
            <a:ext cx="876973" cy="597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08DJ\AppData\Local\Microsoft\Windows\Temporary Internet Files\Content.IE5\QJZ20EKT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123" y="2107364"/>
            <a:ext cx="905952" cy="74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08DJ\AppData\Local\Microsoft\Windows\Temporary Internet Files\Content.IE5\RGJX3DHI\MC9004404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070" y="3289775"/>
            <a:ext cx="882101" cy="66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08DJ\AppData\Local\Microsoft\Windows\Temporary Internet Files\Content.IE5\EX3JVI74\MC900434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65" y="3903159"/>
            <a:ext cx="775203" cy="78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08DJ\AppData\Local\Microsoft\Windows\Temporary Internet Files\Content.IE5\LHRPWSAZ\MC9004404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706" y="2656536"/>
            <a:ext cx="744113" cy="78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08DJ\AppData\Local\Microsoft\Windows\Temporary Internet Files\Content.IE5\FXXIXB3Y\MC9004404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070" y="4786663"/>
            <a:ext cx="926005" cy="78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>
            <a:off x="2339752" y="1844824"/>
            <a:ext cx="2376264" cy="309634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8198" idx="3"/>
          </p:cNvCxnSpPr>
          <p:nvPr/>
        </p:nvCxnSpPr>
        <p:spPr>
          <a:xfrm flipV="1">
            <a:off x="1622368" y="2656536"/>
            <a:ext cx="3093648" cy="1641403"/>
          </a:xfrm>
          <a:prstGeom prst="line">
            <a:avLst/>
          </a:prstGeom>
          <a:ln w="28575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9752" y="2656536"/>
            <a:ext cx="2520280" cy="1852584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31099" y="3717032"/>
            <a:ext cx="2584917" cy="1463504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75656" y="1844824"/>
            <a:ext cx="3384376" cy="144495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22368" y="2853790"/>
            <a:ext cx="3093648" cy="2951474"/>
          </a:xfrm>
          <a:prstGeom prst="line">
            <a:avLst/>
          </a:prstGeom>
          <a:ln w="28575"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8195" idx="3"/>
          </p:cNvCxnSpPr>
          <p:nvPr/>
        </p:nvCxnSpPr>
        <p:spPr>
          <a:xfrm flipV="1">
            <a:off x="1629172" y="3903159"/>
            <a:ext cx="3230860" cy="172890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585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</a:t>
            </a:r>
            <a:r>
              <a:rPr lang="cs-CZ" sz="2000" dirty="0"/>
              <a:t>všech textů je autor tohoto materiálu, </a:t>
            </a:r>
            <a:r>
              <a:rPr lang="cs-CZ" sz="2000" dirty="0" smtClean="0"/>
              <a:t>3. 10. 2011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</a:t>
            </a:r>
            <a:r>
              <a:rPr lang="cs-CZ" sz="2000" dirty="0"/>
              <a:t>galerie Microsoft </a:t>
            </a:r>
            <a:r>
              <a:rPr lang="cs-CZ" sz="2000" dirty="0" smtClean="0"/>
              <a:t>Office, 3. 10. </a:t>
            </a:r>
            <a:r>
              <a:rPr lang="cs-CZ" sz="2000" smtClean="0"/>
              <a:t>2011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489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180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Instructions</vt:lpstr>
      <vt:lpstr>1. Say the instructions.</vt:lpstr>
      <vt:lpstr>Next instructions.</vt:lpstr>
      <vt:lpstr>2. Match the words with the pictures.</vt:lpstr>
      <vt:lpstr>Check your work.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37</cp:revision>
  <dcterms:created xsi:type="dcterms:W3CDTF">2012-12-04T17:47:28Z</dcterms:created>
  <dcterms:modified xsi:type="dcterms:W3CDTF">2012-12-18T17:51:41Z</dcterms:modified>
</cp:coreProperties>
</file>