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7" r:id="rId3"/>
    <p:sldId id="259" r:id="rId4"/>
    <p:sldId id="272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4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8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VY_32_INOVACE_02:anglický 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Čísla 0-12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F2E3A39-5D23-4FF2-A7D3-9EA904CF5723}" type="presOf" srcId="{4C35D32F-0EAB-4CD7-82EE-45574DC2A586}" destId="{8BEBB6EC-1DAA-4CAC-8A25-BC0FCBD5DBD5}" srcOrd="0" destOrd="0" presId="urn:microsoft.com/office/officeart/2005/8/layout/target3"/>
    <dgm:cxn modelId="{23374EB6-9AFF-48E1-8F59-1B07892FE93B}" type="presOf" srcId="{B651F6E3-6281-48DB-9319-2AEAFDAE7572}" destId="{6BB5E863-4638-4E1D-BFDE-399D028AC4ED}" srcOrd="1" destOrd="0" presId="urn:microsoft.com/office/officeart/2005/8/layout/target3"/>
    <dgm:cxn modelId="{95A067FB-6D79-49D2-9EA7-9F7BC93817C2}" type="presOf" srcId="{D1D4F407-5343-4D3F-B5B9-D407B03CAEB4}" destId="{D005CE8C-CC26-4C3E-AC11-E15060ECD759}" srcOrd="0" destOrd="0" presId="urn:microsoft.com/office/officeart/2005/8/layout/target3"/>
    <dgm:cxn modelId="{65C665BA-BCD4-4560-86F0-94366D68D786}" type="presOf" srcId="{D8197B8C-B260-4A16-BDF4-0947B075E274}" destId="{5A5FFA88-C948-4069-8E93-59FA12366E83}" srcOrd="1" destOrd="0" presId="urn:microsoft.com/office/officeart/2005/8/layout/target3"/>
    <dgm:cxn modelId="{6F9B006B-46D8-4DB1-8AA3-259CE805DE27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311E6A5-351D-48E0-983A-9F198E878508}" type="presOf" srcId="{757F3AB3-0718-4624-B441-E567A8F0AB56}" destId="{333A1088-737F-45CB-B68E-254E46348037}" srcOrd="0" destOrd="0" presId="urn:microsoft.com/office/officeart/2005/8/layout/target3"/>
    <dgm:cxn modelId="{1F0F8C93-03E3-4AF3-953B-ECDB50856810}" type="presOf" srcId="{B651F6E3-6281-48DB-9319-2AEAFDAE7572}" destId="{619D679B-A015-4ECF-8348-D1034C574F40}" srcOrd="0" destOrd="0" presId="urn:microsoft.com/office/officeart/2005/8/layout/target3"/>
    <dgm:cxn modelId="{DF91991C-CA9E-47EA-8163-5BF8C9F741C3}" type="presOf" srcId="{D1D4F407-5343-4D3F-B5B9-D407B03CAEB4}" destId="{AED2198E-93D5-4001-81B4-73124B309672}" srcOrd="1" destOrd="0" presId="urn:microsoft.com/office/officeart/2005/8/layout/target3"/>
    <dgm:cxn modelId="{A0CB0A5E-E5A2-4E5F-8D06-8544079C9318}" type="presOf" srcId="{D1B46980-6531-4606-95E6-44980827E919}" destId="{2BE915AB-18AA-4053-B92C-3BFC9ED204BB}" srcOrd="1" destOrd="0" presId="urn:microsoft.com/office/officeart/2005/8/layout/target3"/>
    <dgm:cxn modelId="{743AA6F8-1A9B-4BB6-A6C2-DD72C444B5C6}" type="presOf" srcId="{D8197B8C-B260-4A16-BDF4-0947B075E274}" destId="{25B08C86-7E15-44DC-BE7F-FFB55DD49D12}" srcOrd="0" destOrd="0" presId="urn:microsoft.com/office/officeart/2005/8/layout/target3"/>
    <dgm:cxn modelId="{BA12CB0C-066E-4B4B-9E64-3D53DE07AE90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9284062-7CE8-4E82-8E7D-2FFD0ACE172D}" type="presParOf" srcId="{333A1088-737F-45CB-B68E-254E46348037}" destId="{F5ABB229-8D3B-4694-996A-96F23CF14429}" srcOrd="0" destOrd="0" presId="urn:microsoft.com/office/officeart/2005/8/layout/target3"/>
    <dgm:cxn modelId="{1B3D54EF-14E5-4B98-8AF9-F2D0DD83EC60}" type="presParOf" srcId="{333A1088-737F-45CB-B68E-254E46348037}" destId="{F41139FD-01EE-4571-8B17-4FB00FC51163}" srcOrd="1" destOrd="0" presId="urn:microsoft.com/office/officeart/2005/8/layout/target3"/>
    <dgm:cxn modelId="{28F3038D-974C-4B10-8C7E-2EF15B6B2918}" type="presParOf" srcId="{333A1088-737F-45CB-B68E-254E46348037}" destId="{D005CE8C-CC26-4C3E-AC11-E15060ECD759}" srcOrd="2" destOrd="0" presId="urn:microsoft.com/office/officeart/2005/8/layout/target3"/>
    <dgm:cxn modelId="{96F2A89B-1A47-423D-B010-6162575AAC92}" type="presParOf" srcId="{333A1088-737F-45CB-B68E-254E46348037}" destId="{2C702D82-9B77-49B7-9568-BB8EB47C3372}" srcOrd="3" destOrd="0" presId="urn:microsoft.com/office/officeart/2005/8/layout/target3"/>
    <dgm:cxn modelId="{0CAB0403-460C-48CB-B2BB-626FFCF19618}" type="presParOf" srcId="{333A1088-737F-45CB-B68E-254E46348037}" destId="{A52A0455-90FF-4808-ABD0-F02540D31D5A}" srcOrd="4" destOrd="0" presId="urn:microsoft.com/office/officeart/2005/8/layout/target3"/>
    <dgm:cxn modelId="{8F1EE2F2-CEC3-4182-A634-97D738F2D542}" type="presParOf" srcId="{333A1088-737F-45CB-B68E-254E46348037}" destId="{6140AFEC-043D-4C43-A2F9-D0F5331DF3A3}" srcOrd="5" destOrd="0" presId="urn:microsoft.com/office/officeart/2005/8/layout/target3"/>
    <dgm:cxn modelId="{AA65DC91-4EA3-4D03-8A03-A950552D2E21}" type="presParOf" srcId="{333A1088-737F-45CB-B68E-254E46348037}" destId="{9358AC05-5D7D-4327-9F80-1AD486AEA664}" srcOrd="6" destOrd="0" presId="urn:microsoft.com/office/officeart/2005/8/layout/target3"/>
    <dgm:cxn modelId="{CC157579-0E02-4A39-89DE-D989935FF894}" type="presParOf" srcId="{333A1088-737F-45CB-B68E-254E46348037}" destId="{313FC574-E1CD-4FB4-B054-0B805CE0447D}" srcOrd="7" destOrd="0" presId="urn:microsoft.com/office/officeart/2005/8/layout/target3"/>
    <dgm:cxn modelId="{B9DBE01B-7BBD-4248-B3B1-DA80C22CD36E}" type="presParOf" srcId="{333A1088-737F-45CB-B68E-254E46348037}" destId="{619D679B-A015-4ECF-8348-D1034C574F40}" srcOrd="8" destOrd="0" presId="urn:microsoft.com/office/officeart/2005/8/layout/target3"/>
    <dgm:cxn modelId="{2C97F4E7-4FBF-4B7A-9F4C-8651A8F2B75E}" type="presParOf" srcId="{333A1088-737F-45CB-B68E-254E46348037}" destId="{322283A8-4A27-4CDA-BAE3-F381106A9174}" srcOrd="9" destOrd="0" presId="urn:microsoft.com/office/officeart/2005/8/layout/target3"/>
    <dgm:cxn modelId="{592B6A58-60C4-4C0F-8332-A05D5EEA67B0}" type="presParOf" srcId="{333A1088-737F-45CB-B68E-254E46348037}" destId="{FFC9F71D-1B4F-4AD9-A4A6-86ADEFC8AF5C}" srcOrd="10" destOrd="0" presId="urn:microsoft.com/office/officeart/2005/8/layout/target3"/>
    <dgm:cxn modelId="{E04813CA-2ABA-4B46-BA84-B8395F4C8A10}" type="presParOf" srcId="{333A1088-737F-45CB-B68E-254E46348037}" destId="{25B08C86-7E15-44DC-BE7F-FFB55DD49D12}" srcOrd="11" destOrd="0" presId="urn:microsoft.com/office/officeart/2005/8/layout/target3"/>
    <dgm:cxn modelId="{73BC5526-F4A6-4D00-9030-AB1AECD374D7}" type="presParOf" srcId="{333A1088-737F-45CB-B68E-254E46348037}" destId="{76644BE8-9D7C-4C09-B250-3D10AF48CBB7}" srcOrd="12" destOrd="0" presId="urn:microsoft.com/office/officeart/2005/8/layout/target3"/>
    <dgm:cxn modelId="{74A6E562-837F-458F-906B-D71F3BEA23D1}" type="presParOf" srcId="{333A1088-737F-45CB-B68E-254E46348037}" destId="{EE85B701-7295-41C0-BA7A-34D3756A2AE6}" srcOrd="13" destOrd="0" presId="urn:microsoft.com/office/officeart/2005/8/layout/target3"/>
    <dgm:cxn modelId="{68A13044-8820-412E-A4C9-76BEA579F494}" type="presParOf" srcId="{333A1088-737F-45CB-B68E-254E46348037}" destId="{8BEBB6EC-1DAA-4CAC-8A25-BC0FCBD5DBD5}" srcOrd="14" destOrd="0" presId="urn:microsoft.com/office/officeart/2005/8/layout/target3"/>
    <dgm:cxn modelId="{F606926F-DA0C-4D29-ABE9-A1BC1CA9791C}" type="presParOf" srcId="{333A1088-737F-45CB-B68E-254E46348037}" destId="{AED2198E-93D5-4001-81B4-73124B309672}" srcOrd="15" destOrd="0" presId="urn:microsoft.com/office/officeart/2005/8/layout/target3"/>
    <dgm:cxn modelId="{F49C2AA3-4D64-413B-A423-CEEFCC83161A}" type="presParOf" srcId="{333A1088-737F-45CB-B68E-254E46348037}" destId="{2BE915AB-18AA-4053-B92C-3BFC9ED204BB}" srcOrd="16" destOrd="0" presId="urn:microsoft.com/office/officeart/2005/8/layout/target3"/>
    <dgm:cxn modelId="{C870427D-3955-45DE-AB32-712F2101FCD7}" type="presParOf" srcId="{333A1088-737F-45CB-B68E-254E46348037}" destId="{6BB5E863-4638-4E1D-BFDE-399D028AC4ED}" srcOrd="17" destOrd="0" presId="urn:microsoft.com/office/officeart/2005/8/layout/target3"/>
    <dgm:cxn modelId="{AE433BFE-9245-42A1-A68F-B6B50473F644}" type="presParOf" srcId="{333A1088-737F-45CB-B68E-254E46348037}" destId="{5A5FFA88-C948-4069-8E93-59FA12366E83}" srcOrd="18" destOrd="0" presId="urn:microsoft.com/office/officeart/2005/8/layout/target3"/>
    <dgm:cxn modelId="{6DAB693C-9E89-4834-BC73-0A4E2228826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VY_32_INOVACE_02:anglický 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Čísla 0-12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6172-438F-40E2-B43F-818B0BFAB08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BDEF-832E-41A6-B44E-0995AC2F1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844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6172-438F-40E2-B43F-818B0BFAB08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BDEF-832E-41A6-B44E-0995AC2F1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882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6172-438F-40E2-B43F-818B0BFAB08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BDEF-832E-41A6-B44E-0995AC2F1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062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6172-438F-40E2-B43F-818B0BFAB08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BDEF-832E-41A6-B44E-0995AC2F1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086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6172-438F-40E2-B43F-818B0BFAB08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BDEF-832E-41A6-B44E-0995AC2F1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522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6172-438F-40E2-B43F-818B0BFAB08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BDEF-832E-41A6-B44E-0995AC2F1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257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6172-438F-40E2-B43F-818B0BFAB08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BDEF-832E-41A6-B44E-0995AC2F1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263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6172-438F-40E2-B43F-818B0BFAB08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BDEF-832E-41A6-B44E-0995AC2F1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319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6172-438F-40E2-B43F-818B0BFAB08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BDEF-832E-41A6-B44E-0995AC2F1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17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6172-438F-40E2-B43F-818B0BFAB08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BDEF-832E-41A6-B44E-0995AC2F1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355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6172-438F-40E2-B43F-818B0BFAB08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BDEF-832E-41A6-B44E-0995AC2F1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200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7A6172-438F-40E2-B43F-818B0BFAB08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6BDEF-832E-41A6-B44E-0995AC2F1B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44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551112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66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Materiál slouží k výkladu učiva o číslech </a:t>
            </a:r>
            <a:r>
              <a:rPr lang="cs-CZ" sz="2000" dirty="0" smtClean="0"/>
              <a:t>0 - 12</a:t>
            </a:r>
            <a:r>
              <a:rPr lang="cs-CZ" sz="2000" dirty="0" smtClean="0"/>
              <a:t>. Žáci opakují po učiteli, příp. sami skandují. Následně si čísla zapíší do školních sešitů.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125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6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Numbers 0</a:t>
            </a:r>
            <a:r>
              <a:rPr lang="cs-CZ" sz="6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 </a:t>
            </a:r>
            <a:r>
              <a:rPr lang="en-US" sz="6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-</a:t>
            </a:r>
            <a:r>
              <a:rPr lang="cs-CZ" sz="6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 </a:t>
            </a:r>
            <a:r>
              <a:rPr lang="en-US" sz="6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12</a:t>
            </a:r>
            <a:endParaRPr lang="cs-CZ" sz="6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Čísla 0 - 12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349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numbers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r>
              <a:rPr lang="cs-CZ" sz="6000" b="1" dirty="0" err="1" smtClean="0"/>
              <a:t>zero</a:t>
            </a:r>
            <a:endParaRPr lang="cs-CZ" sz="6000" b="1" dirty="0" smtClean="0"/>
          </a:p>
          <a:p>
            <a:pPr marL="0" indent="0" algn="ctr">
              <a:buNone/>
            </a:pPr>
            <a:r>
              <a:rPr lang="en-US" sz="6000" b="1" dirty="0" smtClean="0"/>
              <a:t>[</a:t>
            </a:r>
            <a:r>
              <a:rPr lang="cs-CZ" sz="6000" b="1" dirty="0" err="1" smtClean="0"/>
              <a:t>zir</a:t>
            </a:r>
            <a:r>
              <a:rPr lang="cs-CZ" sz="6000" b="1" dirty="0" err="1" smtClean="0">
                <a:latin typeface="Lucida Sans Unicode"/>
                <a:cs typeface="Lucida Sans Unicode"/>
              </a:rPr>
              <a:t>əʊ</a:t>
            </a:r>
            <a:r>
              <a:rPr lang="en-US" sz="6000" b="1" dirty="0" smtClean="0"/>
              <a:t>]</a:t>
            </a:r>
            <a:endParaRPr lang="cs-CZ" sz="6000" b="1" dirty="0"/>
          </a:p>
        </p:txBody>
      </p:sp>
      <p:pic>
        <p:nvPicPr>
          <p:cNvPr id="4098" name="Picture 2" descr="C:\Users\08DJ\AppData\Local\Microsoft\Windows\Temporary Internet Files\Content.IE5\EX3JVI74\MC90042458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610" y="2348880"/>
            <a:ext cx="2793861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9617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7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 algn="l"/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dirty="0" smtClean="0"/>
          </a:p>
          <a:p>
            <a:pPr marL="0" indent="0" algn="ctr">
              <a:buNone/>
            </a:pPr>
            <a:r>
              <a:rPr lang="en-US" sz="6000" b="1" dirty="0" smtClean="0"/>
              <a:t>o</a:t>
            </a:r>
            <a:r>
              <a:rPr lang="cs-CZ" sz="6000" b="1" dirty="0" smtClean="0"/>
              <a:t>ne</a:t>
            </a:r>
          </a:p>
          <a:p>
            <a:pPr marL="0" indent="0" algn="ctr">
              <a:buNone/>
            </a:pPr>
            <a:r>
              <a:rPr lang="en-US" sz="6000" b="1" dirty="0" smtClean="0"/>
              <a:t>[</a:t>
            </a:r>
            <a:r>
              <a:rPr lang="en-US" sz="6000" b="1" dirty="0" err="1" smtClean="0"/>
              <a:t>w</a:t>
            </a:r>
            <a:r>
              <a:rPr lang="en-US" sz="6000" b="1" dirty="0" err="1" smtClean="0">
                <a:latin typeface="Lucida Sans Unicode"/>
                <a:cs typeface="Lucida Sans Unicode"/>
              </a:rPr>
              <a:t>ʌn</a:t>
            </a:r>
            <a:r>
              <a:rPr lang="en-US" sz="6000" b="1" dirty="0" smtClean="0"/>
              <a:t>]</a:t>
            </a:r>
            <a:endParaRPr lang="cs-CZ" sz="6000" b="1" dirty="0"/>
          </a:p>
        </p:txBody>
      </p:sp>
      <p:pic>
        <p:nvPicPr>
          <p:cNvPr id="1026" name="Picture 2" descr="C:\Users\08DJ\AppData\Local\Microsoft\Windows\Temporary Internet Files\Content.IE5\2I36X4KN\MC900424570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348880"/>
            <a:ext cx="2723706" cy="2737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390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r>
              <a:rPr lang="cs-CZ" sz="6000" b="1" dirty="0" err="1"/>
              <a:t>t</a:t>
            </a:r>
            <a:r>
              <a:rPr lang="cs-CZ" sz="6000" b="1" dirty="0" err="1" smtClean="0">
                <a:solidFill>
                  <a:srgbClr val="FF0000"/>
                </a:solidFill>
              </a:rPr>
              <a:t>w</a:t>
            </a:r>
            <a:r>
              <a:rPr lang="cs-CZ" sz="6000" b="1" dirty="0" err="1" smtClean="0"/>
              <a:t>o</a:t>
            </a:r>
            <a:endParaRPr lang="cs-CZ" sz="6000" b="1" dirty="0" smtClean="0"/>
          </a:p>
          <a:p>
            <a:pPr marL="0" indent="0" algn="ctr">
              <a:buNone/>
            </a:pPr>
            <a:r>
              <a:rPr lang="en-US" sz="6000" b="1" dirty="0" smtClean="0"/>
              <a:t>[</a:t>
            </a:r>
            <a:r>
              <a:rPr lang="en-US" sz="6000" b="1" dirty="0" err="1" smtClean="0"/>
              <a:t>tu</a:t>
            </a:r>
            <a:r>
              <a:rPr lang="cs-CZ" sz="6000" b="1" dirty="0" smtClean="0"/>
              <a:t>:</a:t>
            </a:r>
            <a:r>
              <a:rPr lang="en-US" sz="6000" b="1" dirty="0" smtClean="0"/>
              <a:t>]</a:t>
            </a:r>
            <a:endParaRPr lang="cs-CZ" sz="6000" b="1" dirty="0"/>
          </a:p>
        </p:txBody>
      </p:sp>
      <p:pic>
        <p:nvPicPr>
          <p:cNvPr id="2050" name="Picture 2" descr="C:\Users\08DJ\AppData\Local\Microsoft\Windows\Temporary Internet Files\Content.IE5\QJZ20EKT\MC90042457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564904"/>
            <a:ext cx="243567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4779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dirty="0" smtClean="0"/>
          </a:p>
          <a:p>
            <a:pPr marL="0" indent="0" algn="ctr">
              <a:buNone/>
            </a:pPr>
            <a:r>
              <a:rPr lang="cs-CZ" sz="6000" b="1" dirty="0" err="1"/>
              <a:t>t</a:t>
            </a:r>
            <a:r>
              <a:rPr lang="cs-CZ" sz="6000" b="1" dirty="0" err="1" smtClean="0"/>
              <a:t>hr</a:t>
            </a:r>
            <a:r>
              <a:rPr lang="cs-CZ" sz="6000" b="1" dirty="0" err="1" smtClean="0">
                <a:solidFill>
                  <a:srgbClr val="FF0000"/>
                </a:solidFill>
              </a:rPr>
              <a:t>ee</a:t>
            </a:r>
            <a:endParaRPr lang="cs-CZ" sz="60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US" sz="6000" dirty="0" smtClean="0"/>
              <a:t>[</a:t>
            </a:r>
            <a:r>
              <a:rPr lang="el-GR" sz="6000" dirty="0" smtClean="0"/>
              <a:t>θ</a:t>
            </a:r>
            <a:r>
              <a:rPr lang="en-US" sz="6000" dirty="0" err="1" smtClean="0"/>
              <a:t>ri</a:t>
            </a:r>
            <a:r>
              <a:rPr lang="cs-CZ" sz="6000" dirty="0"/>
              <a:t>:</a:t>
            </a:r>
            <a:r>
              <a:rPr lang="en-US" sz="6000" dirty="0" smtClean="0"/>
              <a:t>]</a:t>
            </a:r>
            <a:endParaRPr lang="cs-CZ" sz="6000" dirty="0"/>
          </a:p>
        </p:txBody>
      </p:sp>
      <p:pic>
        <p:nvPicPr>
          <p:cNvPr id="3074" name="Picture 2" descr="C:\Users\08DJ\AppData\Local\Microsoft\Windows\Temporary Internet Files\Content.IE5\RGJX3DHI\MC9004245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564904"/>
            <a:ext cx="2342962" cy="235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1277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7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r>
              <a:rPr lang="cs-CZ" sz="6000" b="1" dirty="0" err="1" smtClean="0"/>
              <a:t>f</a:t>
            </a:r>
            <a:r>
              <a:rPr lang="cs-CZ" sz="6000" b="1" dirty="0" err="1" smtClean="0">
                <a:solidFill>
                  <a:srgbClr val="FF0000"/>
                </a:solidFill>
              </a:rPr>
              <a:t>ou</a:t>
            </a:r>
            <a:r>
              <a:rPr lang="cs-CZ" sz="6000" b="1" dirty="0" err="1" smtClean="0"/>
              <a:t>r</a:t>
            </a:r>
            <a:endParaRPr lang="cs-CZ" sz="6000" b="1" dirty="0" smtClean="0"/>
          </a:p>
          <a:p>
            <a:pPr marL="0" indent="0" algn="ctr">
              <a:buNone/>
            </a:pPr>
            <a:r>
              <a:rPr lang="en-US" sz="6000" dirty="0" smtClean="0"/>
              <a:t>[</a:t>
            </a:r>
            <a:r>
              <a:rPr lang="cs-CZ" sz="6000" dirty="0" err="1" smtClean="0"/>
              <a:t>f</a:t>
            </a:r>
            <a:r>
              <a:rPr lang="cs-CZ" sz="4500" dirty="0" err="1" smtClean="0"/>
              <a:t>Ɔ</a:t>
            </a:r>
            <a:r>
              <a:rPr lang="cs-CZ" sz="6000" dirty="0" smtClean="0"/>
              <a:t>:</a:t>
            </a:r>
            <a:r>
              <a:rPr lang="en-US" sz="6000" dirty="0" smtClean="0"/>
              <a:t>]</a:t>
            </a:r>
            <a:endParaRPr lang="cs-CZ" sz="6000" dirty="0"/>
          </a:p>
        </p:txBody>
      </p:sp>
      <p:pic>
        <p:nvPicPr>
          <p:cNvPr id="5122" name="Picture 2" descr="C:\Users\08DJ\AppData\Local\Microsoft\Windows\Temporary Internet Files\Content.IE5\LHRPWSAZ\MC90042457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564904"/>
            <a:ext cx="2486237" cy="2499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313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r>
              <a:rPr lang="cs-CZ" sz="6000" b="1" dirty="0" err="1" smtClean="0"/>
              <a:t>five</a:t>
            </a:r>
            <a:endParaRPr lang="cs-CZ" sz="6000" b="1" dirty="0" smtClean="0"/>
          </a:p>
          <a:p>
            <a:pPr marL="0" indent="0" algn="ctr">
              <a:buNone/>
            </a:pPr>
            <a:r>
              <a:rPr lang="en-US" sz="6000" dirty="0" smtClean="0"/>
              <a:t>[</a:t>
            </a:r>
            <a:r>
              <a:rPr lang="cs-CZ" sz="6000" dirty="0" err="1" smtClean="0"/>
              <a:t>faıf</a:t>
            </a:r>
            <a:r>
              <a:rPr lang="en-US" sz="6000" dirty="0" smtClean="0"/>
              <a:t>]</a:t>
            </a:r>
            <a:endParaRPr lang="cs-CZ" sz="6000" dirty="0"/>
          </a:p>
        </p:txBody>
      </p:sp>
      <p:pic>
        <p:nvPicPr>
          <p:cNvPr id="6146" name="Picture 2" descr="C:\Users\08DJ\AppData\Local\Microsoft\Windows\Temporary Internet Files\Content.IE5\FXXIXB3Y\MC90042457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892" y="2564904"/>
            <a:ext cx="2507311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198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7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r>
              <a:rPr lang="cs-CZ" sz="6000" b="1" dirty="0" err="1" smtClean="0"/>
              <a:t>six</a:t>
            </a:r>
            <a:endParaRPr lang="cs-CZ" sz="6000" b="1" dirty="0" smtClean="0"/>
          </a:p>
          <a:p>
            <a:pPr marL="0" indent="0" algn="ctr">
              <a:buNone/>
            </a:pPr>
            <a:r>
              <a:rPr lang="en-US" sz="6000" dirty="0" smtClean="0"/>
              <a:t>[</a:t>
            </a:r>
            <a:r>
              <a:rPr lang="cs-CZ" sz="6000" dirty="0" err="1" smtClean="0"/>
              <a:t>sıks</a:t>
            </a:r>
            <a:r>
              <a:rPr lang="en-US" sz="6000" dirty="0" smtClean="0"/>
              <a:t>]</a:t>
            </a:r>
            <a:endParaRPr lang="cs-CZ" sz="6000" dirty="0"/>
          </a:p>
        </p:txBody>
      </p:sp>
      <p:pic>
        <p:nvPicPr>
          <p:cNvPr id="7170" name="Picture 2" descr="C:\Users\08DJ\AppData\Local\Microsoft\Windows\Temporary Internet Files\Content.IE5\YYRYPH3U\MC90042458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348880"/>
            <a:ext cx="2539403" cy="2552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5599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6000" b="1" dirty="0" smtClean="0"/>
          </a:p>
          <a:p>
            <a:pPr marL="0" indent="0" algn="ctr">
              <a:buNone/>
            </a:pPr>
            <a:r>
              <a:rPr lang="cs-CZ" sz="6000" b="1" dirty="0" err="1" smtClean="0"/>
              <a:t>seven</a:t>
            </a:r>
            <a:endParaRPr lang="en-US" sz="6000" b="1" dirty="0"/>
          </a:p>
          <a:p>
            <a:pPr marL="0" indent="0" algn="ctr">
              <a:buNone/>
            </a:pPr>
            <a:r>
              <a:rPr lang="en-US" sz="6000" dirty="0" smtClean="0"/>
              <a:t>[</a:t>
            </a:r>
            <a:r>
              <a:rPr lang="en-US" sz="6000" dirty="0" err="1" smtClean="0"/>
              <a:t>sevn</a:t>
            </a:r>
            <a:r>
              <a:rPr lang="en-US" sz="6000" dirty="0" smtClean="0"/>
              <a:t>]</a:t>
            </a:r>
            <a:endParaRPr lang="cs-CZ" sz="6000" dirty="0"/>
          </a:p>
        </p:txBody>
      </p:sp>
      <p:pic>
        <p:nvPicPr>
          <p:cNvPr id="8194" name="Picture 2" descr="C:\Users\08DJ\AppData\Local\Microsoft\Windows\Temporary Internet Files\Content.IE5\16G5K97R\MC9004245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564904"/>
            <a:ext cx="2578950" cy="2592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2343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7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6000" dirty="0" smtClean="0"/>
          </a:p>
          <a:p>
            <a:pPr marL="0" indent="0" algn="ctr">
              <a:buNone/>
            </a:pPr>
            <a:r>
              <a:rPr lang="en-US" sz="6000" b="1" dirty="0" smtClean="0"/>
              <a:t>eight</a:t>
            </a:r>
          </a:p>
          <a:p>
            <a:pPr marL="0" indent="0" algn="ctr">
              <a:buNone/>
            </a:pPr>
            <a:r>
              <a:rPr lang="en-US" sz="6000" dirty="0" smtClean="0"/>
              <a:t>[</a:t>
            </a:r>
            <a:r>
              <a:rPr lang="en-US" sz="6000" dirty="0" err="1" smtClean="0"/>
              <a:t>eıt</a:t>
            </a:r>
            <a:r>
              <a:rPr lang="en-US" sz="6000" dirty="0" smtClean="0"/>
              <a:t>]</a:t>
            </a:r>
            <a:endParaRPr lang="cs-CZ" sz="6000" dirty="0"/>
          </a:p>
        </p:txBody>
      </p:sp>
      <p:pic>
        <p:nvPicPr>
          <p:cNvPr id="9218" name="Picture 2" descr="C:\Users\08DJ\AppData\Local\Microsoft\Windows\Temporary Internet Files\Content.IE5\2I36X4KN\MC9004245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92896"/>
            <a:ext cx="2489572" cy="250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0763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7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6000" b="1" dirty="0" smtClean="0"/>
          </a:p>
          <a:p>
            <a:pPr marL="0" indent="0" algn="ctr">
              <a:buNone/>
            </a:pPr>
            <a:r>
              <a:rPr lang="en-US" sz="6000" b="1" dirty="0" smtClean="0"/>
              <a:t>nine</a:t>
            </a:r>
          </a:p>
          <a:p>
            <a:pPr marL="0" indent="0" algn="ctr">
              <a:buNone/>
            </a:pPr>
            <a:r>
              <a:rPr lang="en-US" sz="6000" dirty="0" smtClean="0"/>
              <a:t>[</a:t>
            </a:r>
            <a:r>
              <a:rPr lang="en-US" sz="6000" dirty="0" err="1" smtClean="0"/>
              <a:t>naın</a:t>
            </a:r>
            <a:r>
              <a:rPr lang="en-US" sz="6000" dirty="0" smtClean="0"/>
              <a:t>]</a:t>
            </a:r>
            <a:endParaRPr lang="cs-CZ" sz="6000" dirty="0"/>
          </a:p>
        </p:txBody>
      </p:sp>
      <p:pic>
        <p:nvPicPr>
          <p:cNvPr id="10242" name="Picture 2" descr="C:\Users\08DJ\AppData\Local\Microsoft\Windows\Temporary Internet Files\Content.IE5\QJZ20EKT\MC9004245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92896"/>
            <a:ext cx="2489572" cy="250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1122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6000" dirty="0" smtClean="0"/>
          </a:p>
          <a:p>
            <a:pPr marL="0" indent="0" algn="ctr">
              <a:buNone/>
            </a:pPr>
            <a:r>
              <a:rPr lang="en-US" sz="6000" b="1" dirty="0" smtClean="0"/>
              <a:t>ten</a:t>
            </a:r>
          </a:p>
          <a:p>
            <a:pPr marL="0" indent="0" algn="ctr">
              <a:buNone/>
            </a:pPr>
            <a:r>
              <a:rPr lang="en-US" sz="6000" dirty="0" smtClean="0"/>
              <a:t>[ten]</a:t>
            </a:r>
            <a:endParaRPr lang="cs-CZ" sz="6000" dirty="0"/>
          </a:p>
        </p:txBody>
      </p:sp>
      <p:pic>
        <p:nvPicPr>
          <p:cNvPr id="11266" name="Picture 2" descr="C:\Users\08DJ\AppData\Local\Microsoft\Windows\Temporary Internet Files\Content.IE5\EX3JVI74\MC9004245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924944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08DJ\AppData\Local\Microsoft\Windows\Temporary Internet Files\Content.IE5\2I36X4KN\MC9004245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401" y="2934465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816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6000" dirty="0" smtClean="0"/>
          </a:p>
          <a:p>
            <a:pPr marL="0" indent="0" algn="ctr">
              <a:buNone/>
            </a:pPr>
            <a:r>
              <a:rPr lang="en-US" sz="6000" b="1" dirty="0" smtClean="0"/>
              <a:t>eleven</a:t>
            </a:r>
          </a:p>
          <a:p>
            <a:pPr marL="0" indent="0" algn="ctr">
              <a:buNone/>
            </a:pPr>
            <a:r>
              <a:rPr lang="en-US" sz="6000" dirty="0" smtClean="0"/>
              <a:t>[</a:t>
            </a:r>
            <a:r>
              <a:rPr lang="en-US" sz="6000" dirty="0" err="1" smtClean="0"/>
              <a:t>I`lev</a:t>
            </a:r>
            <a:r>
              <a:rPr lang="en-US" sz="6000" dirty="0" err="1" smtClean="0">
                <a:latin typeface="Lucida Sans Unicode"/>
                <a:cs typeface="Lucida Sans Unicode"/>
              </a:rPr>
              <a:t>ən</a:t>
            </a:r>
            <a:r>
              <a:rPr lang="en-US" sz="6000" dirty="0" smtClean="0"/>
              <a:t>]</a:t>
            </a:r>
            <a:endParaRPr lang="cs-CZ" sz="6000" dirty="0"/>
          </a:p>
        </p:txBody>
      </p:sp>
      <p:pic>
        <p:nvPicPr>
          <p:cNvPr id="12290" name="Picture 2" descr="C:\Users\08DJ\AppData\Local\Microsoft\Windows\Temporary Internet Files\Content.IE5\2I36X4KN\MC900424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068" y="2784339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08DJ\AppData\Local\Microsoft\Windows\Temporary Internet Files\Content.IE5\2I36X4KN\MC900424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80928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4312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7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6000" dirty="0" smtClean="0"/>
          </a:p>
          <a:p>
            <a:pPr marL="0" indent="0" algn="ctr">
              <a:buNone/>
            </a:pPr>
            <a:r>
              <a:rPr lang="en-US" sz="6000" b="1" dirty="0" smtClean="0"/>
              <a:t>t</a:t>
            </a:r>
            <a:r>
              <a:rPr lang="en-US" sz="6000" b="1" dirty="0" smtClean="0">
                <a:solidFill>
                  <a:srgbClr val="FF0000"/>
                </a:solidFill>
              </a:rPr>
              <a:t>w</a:t>
            </a:r>
            <a:r>
              <a:rPr lang="en-US" sz="6000" b="1" dirty="0" smtClean="0"/>
              <a:t>elv</a:t>
            </a:r>
            <a:r>
              <a:rPr lang="en-US" sz="6000" b="1" dirty="0" smtClean="0">
                <a:solidFill>
                  <a:srgbClr val="FF0000"/>
                </a:solidFill>
              </a:rPr>
              <a:t>e</a:t>
            </a:r>
          </a:p>
          <a:p>
            <a:pPr marL="0" indent="0" algn="ctr">
              <a:buNone/>
            </a:pPr>
            <a:r>
              <a:rPr lang="en-US" sz="6000" dirty="0" smtClean="0"/>
              <a:t>[</a:t>
            </a:r>
            <a:r>
              <a:rPr lang="en-US" sz="6000" dirty="0" err="1" smtClean="0"/>
              <a:t>twelv</a:t>
            </a:r>
            <a:r>
              <a:rPr lang="en-US" sz="6000" dirty="0" smtClean="0"/>
              <a:t>]</a:t>
            </a:r>
            <a:endParaRPr lang="cs-CZ" sz="6000" dirty="0"/>
          </a:p>
        </p:txBody>
      </p:sp>
      <p:pic>
        <p:nvPicPr>
          <p:cNvPr id="13314" name="Picture 2" descr="C:\Users\08DJ\AppData\Local\Microsoft\Windows\Temporary Internet Files\Content.IE5\2I36X4KN\MC900424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898" y="2780928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08DJ\AppData\Local\Microsoft\Windows\Temporary Internet Files\Content.IE5\QJZ20EKT\MC9004245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8407" y="2788825"/>
            <a:ext cx="184150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0741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7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Přepiš si čísla do sešitu.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457200" lvl="1" indent="0">
              <a:spcBef>
                <a:spcPts val="3000"/>
              </a:spcBef>
              <a:buNone/>
            </a:pPr>
            <a:r>
              <a:rPr lang="cs-CZ" sz="3000" dirty="0" smtClean="0"/>
              <a:t>		</a:t>
            </a:r>
            <a:r>
              <a:rPr lang="cs-CZ" sz="3000" b="1" dirty="0" err="1" smtClean="0"/>
              <a:t>seven</a:t>
            </a:r>
            <a:endParaRPr lang="cs-CZ" sz="3000" b="1" dirty="0" smtClean="0"/>
          </a:p>
          <a:p>
            <a:pPr marL="457200" lvl="1" indent="0">
              <a:spcBef>
                <a:spcPts val="3000"/>
              </a:spcBef>
              <a:buNone/>
            </a:pPr>
            <a:r>
              <a:rPr lang="cs-CZ" sz="3000" b="1" dirty="0" smtClean="0"/>
              <a:t>		</a:t>
            </a:r>
            <a:r>
              <a:rPr lang="cs-CZ" sz="3000" b="1" dirty="0" err="1" smtClean="0"/>
              <a:t>eight</a:t>
            </a:r>
            <a:endParaRPr lang="cs-CZ" sz="3000" b="1" dirty="0" smtClean="0"/>
          </a:p>
          <a:p>
            <a:pPr marL="457200" lvl="1" indent="0">
              <a:spcBef>
                <a:spcPts val="3000"/>
              </a:spcBef>
              <a:buNone/>
            </a:pPr>
            <a:r>
              <a:rPr lang="cs-CZ" sz="3000" b="1" dirty="0" smtClean="0"/>
              <a:t>		</a:t>
            </a:r>
            <a:r>
              <a:rPr lang="cs-CZ" sz="3000" b="1" dirty="0" err="1" smtClean="0"/>
              <a:t>nine</a:t>
            </a:r>
            <a:endParaRPr lang="cs-CZ" sz="3000" b="1" dirty="0" smtClean="0"/>
          </a:p>
          <a:p>
            <a:pPr marL="457200" lvl="1" indent="0">
              <a:spcBef>
                <a:spcPts val="3000"/>
              </a:spcBef>
              <a:buNone/>
            </a:pPr>
            <a:r>
              <a:rPr lang="cs-CZ" sz="3000" b="1" dirty="0" smtClean="0"/>
              <a:t>		ten</a:t>
            </a:r>
          </a:p>
          <a:p>
            <a:pPr marL="457200" lvl="1" indent="0">
              <a:spcBef>
                <a:spcPts val="3000"/>
              </a:spcBef>
              <a:buNone/>
            </a:pPr>
            <a:r>
              <a:rPr lang="cs-CZ" sz="3000" b="1" dirty="0" smtClean="0"/>
              <a:t>		</a:t>
            </a:r>
            <a:r>
              <a:rPr lang="cs-CZ" sz="3000" b="1" dirty="0" err="1" smtClean="0"/>
              <a:t>eleven</a:t>
            </a:r>
            <a:endParaRPr lang="cs-CZ" sz="3000" b="1" dirty="0" smtClean="0"/>
          </a:p>
          <a:p>
            <a:pPr marL="457200" lvl="1" indent="0">
              <a:spcBef>
                <a:spcPts val="3000"/>
              </a:spcBef>
              <a:buNone/>
            </a:pPr>
            <a:r>
              <a:rPr lang="cs-CZ" sz="3000" b="1" dirty="0" smtClean="0"/>
              <a:t>		</a:t>
            </a:r>
            <a:r>
              <a:rPr lang="cs-CZ" sz="3000" b="1" dirty="0" err="1" smtClean="0"/>
              <a:t>twelve</a:t>
            </a:r>
            <a:endParaRPr lang="cs-CZ" sz="3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spcBef>
                <a:spcPts val="2400"/>
              </a:spcBef>
              <a:buNone/>
            </a:pPr>
            <a:r>
              <a:rPr lang="cs-CZ" dirty="0" smtClean="0"/>
              <a:t>		</a:t>
            </a:r>
            <a:r>
              <a:rPr lang="cs-CZ" sz="3000" b="1" dirty="0" err="1" smtClean="0"/>
              <a:t>z</a:t>
            </a:r>
            <a:r>
              <a:rPr lang="cs-CZ" sz="3000" b="1" dirty="0" err="1" smtClean="0">
                <a:solidFill>
                  <a:srgbClr val="FF0000"/>
                </a:solidFill>
              </a:rPr>
              <a:t>e</a:t>
            </a:r>
            <a:r>
              <a:rPr lang="cs-CZ" sz="3000" b="1" dirty="0" err="1" smtClean="0"/>
              <a:t>ro</a:t>
            </a:r>
            <a:endParaRPr lang="cs-CZ" sz="3000" b="1" dirty="0" smtClean="0"/>
          </a:p>
          <a:p>
            <a:pPr marL="0" indent="0">
              <a:spcBef>
                <a:spcPts val="2400"/>
              </a:spcBef>
              <a:buNone/>
            </a:pPr>
            <a:r>
              <a:rPr lang="cs-CZ" sz="3000" b="1" dirty="0" smtClean="0"/>
              <a:t>		</a:t>
            </a:r>
            <a:r>
              <a:rPr lang="cs-CZ" sz="3000" b="1" dirty="0" err="1" smtClean="0"/>
              <a:t>one</a:t>
            </a:r>
            <a:endParaRPr lang="cs-CZ" sz="3000" b="1" dirty="0" smtClean="0"/>
          </a:p>
          <a:p>
            <a:pPr marL="0" indent="0">
              <a:spcBef>
                <a:spcPts val="2400"/>
              </a:spcBef>
              <a:buNone/>
            </a:pPr>
            <a:r>
              <a:rPr lang="cs-CZ" sz="3000" b="1" dirty="0" smtClean="0"/>
              <a:t>		</a:t>
            </a:r>
            <a:r>
              <a:rPr lang="cs-CZ" sz="3000" b="1" dirty="0" err="1" smtClean="0"/>
              <a:t>t</a:t>
            </a:r>
            <a:r>
              <a:rPr lang="cs-CZ" sz="3000" b="1" dirty="0" err="1" smtClean="0">
                <a:solidFill>
                  <a:srgbClr val="FF0000"/>
                </a:solidFill>
              </a:rPr>
              <a:t>w</a:t>
            </a:r>
            <a:r>
              <a:rPr lang="cs-CZ" sz="3000" b="1" dirty="0" err="1" smtClean="0"/>
              <a:t>o</a:t>
            </a:r>
            <a:endParaRPr lang="cs-CZ" sz="3000" b="1" dirty="0" smtClean="0"/>
          </a:p>
          <a:p>
            <a:pPr marL="0" indent="0">
              <a:spcBef>
                <a:spcPts val="2400"/>
              </a:spcBef>
              <a:buNone/>
            </a:pPr>
            <a:r>
              <a:rPr lang="cs-CZ" sz="3000" b="1" dirty="0" smtClean="0"/>
              <a:t>		</a:t>
            </a:r>
            <a:r>
              <a:rPr lang="cs-CZ" sz="3000" b="1" dirty="0" err="1" smtClean="0"/>
              <a:t>thr</a:t>
            </a:r>
            <a:r>
              <a:rPr lang="cs-CZ" sz="3000" b="1" dirty="0" err="1" smtClean="0">
                <a:solidFill>
                  <a:srgbClr val="FF0000"/>
                </a:solidFill>
              </a:rPr>
              <a:t>ee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pPr marL="0" indent="0">
              <a:spcBef>
                <a:spcPts val="2400"/>
              </a:spcBef>
              <a:buNone/>
            </a:pPr>
            <a:r>
              <a:rPr lang="cs-CZ" sz="3000" b="1" dirty="0" smtClean="0"/>
              <a:t>		</a:t>
            </a:r>
            <a:r>
              <a:rPr lang="cs-CZ" sz="3000" b="1" dirty="0" err="1" smtClean="0"/>
              <a:t>f</a:t>
            </a:r>
            <a:r>
              <a:rPr lang="cs-CZ" sz="3000" b="1" dirty="0" err="1" smtClean="0">
                <a:solidFill>
                  <a:srgbClr val="FF0000"/>
                </a:solidFill>
              </a:rPr>
              <a:t>ou</a:t>
            </a:r>
            <a:r>
              <a:rPr lang="cs-CZ" sz="3000" b="1" dirty="0" err="1" smtClean="0"/>
              <a:t>r</a:t>
            </a:r>
            <a:endParaRPr lang="cs-CZ" sz="3000" b="1" dirty="0" smtClean="0"/>
          </a:p>
          <a:p>
            <a:pPr marL="0" indent="0">
              <a:spcBef>
                <a:spcPts val="2400"/>
              </a:spcBef>
              <a:buNone/>
            </a:pPr>
            <a:r>
              <a:rPr lang="cs-CZ" sz="3000" b="1" dirty="0" smtClean="0"/>
              <a:t>		</a:t>
            </a:r>
            <a:r>
              <a:rPr lang="cs-CZ" sz="3000" b="1" dirty="0" err="1" smtClean="0"/>
              <a:t>f</a:t>
            </a:r>
            <a:r>
              <a:rPr lang="cs-CZ" sz="3000" b="1" dirty="0" err="1" smtClean="0">
                <a:solidFill>
                  <a:srgbClr val="FF0000"/>
                </a:solidFill>
              </a:rPr>
              <a:t>i</a:t>
            </a:r>
            <a:r>
              <a:rPr lang="cs-CZ" sz="3000" b="1" dirty="0" err="1" smtClean="0"/>
              <a:t>ve</a:t>
            </a:r>
            <a:endParaRPr lang="cs-CZ" sz="3000" b="1" dirty="0" smtClean="0"/>
          </a:p>
          <a:p>
            <a:pPr marL="0" indent="0">
              <a:spcBef>
                <a:spcPts val="2400"/>
              </a:spcBef>
              <a:buNone/>
            </a:pPr>
            <a:r>
              <a:rPr lang="cs-CZ" sz="3000" b="1" dirty="0" smtClean="0"/>
              <a:t>		</a:t>
            </a:r>
            <a:r>
              <a:rPr lang="cs-CZ" sz="3000" b="1" dirty="0" err="1" smtClean="0"/>
              <a:t>six</a:t>
            </a:r>
            <a:endParaRPr lang="cs-CZ" sz="3000" b="1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32" name="Picture 8" descr="C:\Users\08DJ\AppData\Local\Microsoft\Windows\Temporary Internet Files\Content.IE5\QJZ20EKT\MC9004245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727" y="1556792"/>
            <a:ext cx="576064" cy="579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J\AppData\Local\Microsoft\Windows\Temporary Internet Files\Content.IE5\RGJX3DHI\MC9004245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21" y="2255452"/>
            <a:ext cx="532383" cy="535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J\AppData\Local\Microsoft\Windows\Temporary Internet Files\Content.IE5\EX3JVI74\MC9004245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139" y="2829176"/>
            <a:ext cx="577493" cy="58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DJ\AppData\Local\Microsoft\Windows\Temporary Internet Files\Content.IE5\LHRPWSAZ\MC9004245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407" y="3458233"/>
            <a:ext cx="555652" cy="55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J\AppData\Local\Microsoft\Windows\Temporary Internet Files\Content.IE5\FXXIXB3Y\MC9004245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69" y="4058326"/>
            <a:ext cx="578921" cy="581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J\AppData\Local\Microsoft\Windows\Temporary Internet Files\Content.IE5\YYRYPH3U\MC9004245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162" y="4725144"/>
            <a:ext cx="554223" cy="557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DJ\AppData\Local\Microsoft\Windows\Temporary Internet Files\Content.IE5\16G5K97R\MC9004245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69" y="5424598"/>
            <a:ext cx="532383" cy="535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DJ\AppData\Local\Microsoft\Windows\Temporary Internet Files\Content.IE5\2I36X4KN\MC90042458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99910"/>
            <a:ext cx="575055" cy="578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DJ\AppData\Local\Microsoft\Windows\Temporary Internet Files\Content.IE5\QJZ20EKT\MC90042458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61898"/>
            <a:ext cx="575055" cy="578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8DJ\AppData\Local\Microsoft\Windows\Temporary Internet Files\Content.IE5\RGJX3DHI\MC90042458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7672"/>
            <a:ext cx="575055" cy="578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DJ\AppData\Local\Microsoft\Windows\Temporary Internet Files\Content.IE5\RGJX3DHI\MC9004245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45024"/>
            <a:ext cx="560710" cy="563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08DJ\AppData\Local\Microsoft\Windows\Temporary Internet Files\Content.IE5\QJZ20EKT\MC9004245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079" y="3676451"/>
            <a:ext cx="539315" cy="542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08DJ\AppData\Local\Microsoft\Windows\Temporary Internet Files\Content.IE5\RGJX3DHI\MC9004245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106" y="4458989"/>
            <a:ext cx="529568" cy="532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08DJ\AppData\Local\Microsoft\Windows\Temporary Internet Files\Content.IE5\RGJX3DHI\MC9004245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768" y="4455032"/>
            <a:ext cx="537443" cy="54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08DJ\AppData\Local\Microsoft\Windows\Temporary Internet Files\Content.IE5\RGJX3DHI\MC9004245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768" y="5130307"/>
            <a:ext cx="532338" cy="535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08DJ\AppData\Local\Microsoft\Windows\Temporary Internet Files\Content.IE5\EX3JVI74\MC9004245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337" y="5142153"/>
            <a:ext cx="532337" cy="535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904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</a:t>
            </a:r>
            <a:r>
              <a:rPr lang="cs-CZ" sz="2000" dirty="0"/>
              <a:t>všech textů je autor tohoto materiálu, </a:t>
            </a:r>
            <a:r>
              <a:rPr lang="cs-CZ" sz="2000" dirty="0" smtClean="0"/>
              <a:t>17. 10. 2011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pPr marL="0" indent="0">
              <a:buNone/>
            </a:pPr>
            <a:r>
              <a:rPr lang="cs-CZ" sz="2000" dirty="0"/>
              <a:t>Otevřená galerie Microsoft </a:t>
            </a:r>
            <a:r>
              <a:rPr lang="cs-CZ" sz="2000" dirty="0" smtClean="0"/>
              <a:t>Office, 17. 10. 2011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2702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159</Words>
  <Application>Microsoft Office PowerPoint</Application>
  <PresentationFormat>Předvádění na obrazovce (4:3)</PresentationFormat>
  <Paragraphs>70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Anotace</vt:lpstr>
      <vt:lpstr>Numbers 0 - 12</vt:lpstr>
      <vt:lpstr>Say the numbers.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Přepiš si čísla do sešitu.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44</cp:revision>
  <dcterms:created xsi:type="dcterms:W3CDTF">2012-12-06T21:44:37Z</dcterms:created>
  <dcterms:modified xsi:type="dcterms:W3CDTF">2012-12-18T17:54:29Z</dcterms:modified>
</cp:coreProperties>
</file>