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5" r:id="rId3"/>
    <p:sldId id="256" r:id="rId4"/>
    <p:sldId id="259" r:id="rId5"/>
    <p:sldId id="272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60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69898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VY_32_INOVACE_04:anglický jazyk3.roč.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Barvy</a:t>
          </a: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8D504C5-1604-4632-A464-13E1557E7DC4}" type="presOf" srcId="{D1D4F407-5343-4D3F-B5B9-D407B03CAEB4}" destId="{D005CE8C-CC26-4C3E-AC11-E15060ECD759}" srcOrd="0" destOrd="0" presId="urn:microsoft.com/office/officeart/2005/8/layout/target3"/>
    <dgm:cxn modelId="{5A553842-20CF-4C82-AA81-25C13AB9DF05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08D6F92-8C29-49A3-9E87-ECC823D79AC4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CCAA13-2ADD-4B78-BC2B-62AC02A13D6E}" type="presOf" srcId="{D8197B8C-B260-4A16-BDF4-0947B075E274}" destId="{25B08C86-7E15-44DC-BE7F-FFB55DD49D12}" srcOrd="0" destOrd="0" presId="urn:microsoft.com/office/officeart/2005/8/layout/target3"/>
    <dgm:cxn modelId="{112C4855-3952-4608-9DE8-94695297F615}" type="presOf" srcId="{D1D4F407-5343-4D3F-B5B9-D407B03CAEB4}" destId="{AED2198E-93D5-4001-81B4-73124B309672}" srcOrd="1" destOrd="0" presId="urn:microsoft.com/office/officeart/2005/8/layout/target3"/>
    <dgm:cxn modelId="{BE6BA953-DA86-4267-8610-971BC0479F68}" type="presOf" srcId="{D1B46980-6531-4606-95E6-44980827E919}" destId="{6140AFEC-043D-4C43-A2F9-D0F5331DF3A3}" srcOrd="0" destOrd="0" presId="urn:microsoft.com/office/officeart/2005/8/layout/target3"/>
    <dgm:cxn modelId="{30588296-391E-4169-A3DF-3E8FD085E969}" type="presOf" srcId="{4C35D32F-0EAB-4CD7-82EE-45574DC2A586}" destId="{890E4F0B-2866-4A3F-A3C7-2A14B1797930}" srcOrd="1" destOrd="0" presId="urn:microsoft.com/office/officeart/2005/8/layout/target3"/>
    <dgm:cxn modelId="{A84AB397-8BB8-41AD-A046-138F1128422E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48B1E50-429A-4C76-9F1B-98D432E379BD}" type="presOf" srcId="{B651F6E3-6281-48DB-9319-2AEAFDAE7572}" destId="{619D679B-A015-4ECF-8348-D1034C574F40}" srcOrd="0" destOrd="0" presId="urn:microsoft.com/office/officeart/2005/8/layout/target3"/>
    <dgm:cxn modelId="{D1729D98-DA0C-408A-96CD-B13C10F28368}" type="presOf" srcId="{757F3AB3-0718-4624-B441-E567A8F0AB56}" destId="{333A1088-737F-45CB-B68E-254E46348037}" srcOrd="0" destOrd="0" presId="urn:microsoft.com/office/officeart/2005/8/layout/target3"/>
    <dgm:cxn modelId="{6A3FA23A-BF4B-494B-BE90-E9E64AAC31B3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BEB6DC-A086-4E47-A454-5FD12E47B21A}" type="presParOf" srcId="{333A1088-737F-45CB-B68E-254E46348037}" destId="{F5ABB229-8D3B-4694-996A-96F23CF14429}" srcOrd="0" destOrd="0" presId="urn:microsoft.com/office/officeart/2005/8/layout/target3"/>
    <dgm:cxn modelId="{B0F3A3D4-FC56-4993-81D9-4C61487EF9F7}" type="presParOf" srcId="{333A1088-737F-45CB-B68E-254E46348037}" destId="{F41139FD-01EE-4571-8B17-4FB00FC51163}" srcOrd="1" destOrd="0" presId="urn:microsoft.com/office/officeart/2005/8/layout/target3"/>
    <dgm:cxn modelId="{6D941A58-9266-40E2-AD9B-C2B46E699F19}" type="presParOf" srcId="{333A1088-737F-45CB-B68E-254E46348037}" destId="{D005CE8C-CC26-4C3E-AC11-E15060ECD759}" srcOrd="2" destOrd="0" presId="urn:microsoft.com/office/officeart/2005/8/layout/target3"/>
    <dgm:cxn modelId="{79D9D95D-4EDC-4FE8-89A2-166D0ADC6641}" type="presParOf" srcId="{333A1088-737F-45CB-B68E-254E46348037}" destId="{2C702D82-9B77-49B7-9568-BB8EB47C3372}" srcOrd="3" destOrd="0" presId="urn:microsoft.com/office/officeart/2005/8/layout/target3"/>
    <dgm:cxn modelId="{091A1448-8941-45A6-BB52-6E950B5D1BDF}" type="presParOf" srcId="{333A1088-737F-45CB-B68E-254E46348037}" destId="{A52A0455-90FF-4808-ABD0-F02540D31D5A}" srcOrd="4" destOrd="0" presId="urn:microsoft.com/office/officeart/2005/8/layout/target3"/>
    <dgm:cxn modelId="{C1EE338E-6D7A-4B0A-B751-BFF2B7780470}" type="presParOf" srcId="{333A1088-737F-45CB-B68E-254E46348037}" destId="{6140AFEC-043D-4C43-A2F9-D0F5331DF3A3}" srcOrd="5" destOrd="0" presId="urn:microsoft.com/office/officeart/2005/8/layout/target3"/>
    <dgm:cxn modelId="{C676BE6F-6051-4550-B8D9-EE35BEC465DE}" type="presParOf" srcId="{333A1088-737F-45CB-B68E-254E46348037}" destId="{9358AC05-5D7D-4327-9F80-1AD486AEA664}" srcOrd="6" destOrd="0" presId="urn:microsoft.com/office/officeart/2005/8/layout/target3"/>
    <dgm:cxn modelId="{B992371D-3B85-4F20-8631-EAE3191D6E24}" type="presParOf" srcId="{333A1088-737F-45CB-B68E-254E46348037}" destId="{313FC574-E1CD-4FB4-B054-0B805CE0447D}" srcOrd="7" destOrd="0" presId="urn:microsoft.com/office/officeart/2005/8/layout/target3"/>
    <dgm:cxn modelId="{11B8537C-0EF6-4699-B1DA-A9335A4DC98D}" type="presParOf" srcId="{333A1088-737F-45CB-B68E-254E46348037}" destId="{619D679B-A015-4ECF-8348-D1034C574F40}" srcOrd="8" destOrd="0" presId="urn:microsoft.com/office/officeart/2005/8/layout/target3"/>
    <dgm:cxn modelId="{7A08CF9D-1048-4748-A253-1161804565E1}" type="presParOf" srcId="{333A1088-737F-45CB-B68E-254E46348037}" destId="{322283A8-4A27-4CDA-BAE3-F381106A9174}" srcOrd="9" destOrd="0" presId="urn:microsoft.com/office/officeart/2005/8/layout/target3"/>
    <dgm:cxn modelId="{24E9D6E7-AB01-4D9D-B022-775C6794449E}" type="presParOf" srcId="{333A1088-737F-45CB-B68E-254E46348037}" destId="{FFC9F71D-1B4F-4AD9-A4A6-86ADEFC8AF5C}" srcOrd="10" destOrd="0" presId="urn:microsoft.com/office/officeart/2005/8/layout/target3"/>
    <dgm:cxn modelId="{42BCC617-8CC6-41CA-B731-0FAC062FA5B5}" type="presParOf" srcId="{333A1088-737F-45CB-B68E-254E46348037}" destId="{25B08C86-7E15-44DC-BE7F-FFB55DD49D12}" srcOrd="11" destOrd="0" presId="urn:microsoft.com/office/officeart/2005/8/layout/target3"/>
    <dgm:cxn modelId="{3A2AAF9D-7323-4596-A5E3-193A41086B1C}" type="presParOf" srcId="{333A1088-737F-45CB-B68E-254E46348037}" destId="{76644BE8-9D7C-4C09-B250-3D10AF48CBB7}" srcOrd="12" destOrd="0" presId="urn:microsoft.com/office/officeart/2005/8/layout/target3"/>
    <dgm:cxn modelId="{5E6E2D52-5207-46EC-A278-0317766F1758}" type="presParOf" srcId="{333A1088-737F-45CB-B68E-254E46348037}" destId="{EE85B701-7295-41C0-BA7A-34D3756A2AE6}" srcOrd="13" destOrd="0" presId="urn:microsoft.com/office/officeart/2005/8/layout/target3"/>
    <dgm:cxn modelId="{22191057-9169-4964-937C-6ACF992FAFA3}" type="presParOf" srcId="{333A1088-737F-45CB-B68E-254E46348037}" destId="{8BEBB6EC-1DAA-4CAC-8A25-BC0FCBD5DBD5}" srcOrd="14" destOrd="0" presId="urn:microsoft.com/office/officeart/2005/8/layout/target3"/>
    <dgm:cxn modelId="{E5AE32D4-B35F-4EFF-BFF8-69262981B1BA}" type="presParOf" srcId="{333A1088-737F-45CB-B68E-254E46348037}" destId="{AED2198E-93D5-4001-81B4-73124B309672}" srcOrd="15" destOrd="0" presId="urn:microsoft.com/office/officeart/2005/8/layout/target3"/>
    <dgm:cxn modelId="{3CAC3EAF-ABDD-4EDC-B672-9284DECCE0DC}" type="presParOf" srcId="{333A1088-737F-45CB-B68E-254E46348037}" destId="{2BE915AB-18AA-4053-B92C-3BFC9ED204BB}" srcOrd="16" destOrd="0" presId="urn:microsoft.com/office/officeart/2005/8/layout/target3"/>
    <dgm:cxn modelId="{248F97A8-7089-4C16-8D32-8E6721A6F4A2}" type="presParOf" srcId="{333A1088-737F-45CB-B68E-254E46348037}" destId="{6BB5E863-4638-4E1D-BFDE-399D028AC4ED}" srcOrd="17" destOrd="0" presId="urn:microsoft.com/office/officeart/2005/8/layout/target3"/>
    <dgm:cxn modelId="{3826FE1F-67FD-4E90-A7FA-5BEF2475708F}" type="presParOf" srcId="{333A1088-737F-45CB-B68E-254E46348037}" destId="{5A5FFA88-C948-4069-8E93-59FA12366E83}" srcOrd="18" destOrd="0" presId="urn:microsoft.com/office/officeart/2005/8/layout/target3"/>
    <dgm:cxn modelId="{E36A8F72-3176-406A-894F-292DB2FCE59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VY_32_INOVACE_04:anglický jazyk3.roč.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Barvy</a:t>
          </a: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55E25-245D-42D6-89FA-13B4A8FEE4C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9969-133E-470C-85FF-971A2701C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839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55E25-245D-42D6-89FA-13B4A8FEE4C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9969-133E-470C-85FF-971A2701C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373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55E25-245D-42D6-89FA-13B4A8FEE4C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9969-133E-470C-85FF-971A2701C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027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55E25-245D-42D6-89FA-13B4A8FEE4C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9969-133E-470C-85FF-971A2701C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2525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55E25-245D-42D6-89FA-13B4A8FEE4C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9969-133E-470C-85FF-971A2701C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365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55E25-245D-42D6-89FA-13B4A8FEE4C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9969-133E-470C-85FF-971A2701C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2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55E25-245D-42D6-89FA-13B4A8FEE4C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9969-133E-470C-85FF-971A2701C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408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55E25-245D-42D6-89FA-13B4A8FEE4C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9969-133E-470C-85FF-971A2701C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959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55E25-245D-42D6-89FA-13B4A8FEE4C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9969-133E-470C-85FF-971A2701C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002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55E25-245D-42D6-89FA-13B4A8FEE4C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9969-133E-470C-85FF-971A2701C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295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55E25-245D-42D6-89FA-13B4A8FEE4C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9969-133E-470C-85FF-971A2701C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3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E55E25-245D-42D6-89FA-13B4A8FEE4C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209969-133E-470C-85FF-971A2701C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61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2156920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9260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Tato prezentace slouží k výkladu učiva o barvách. Žáci se postupně seznamují s jednotlivými barvami a říkají jejich názvy.</a:t>
            </a:r>
          </a:p>
          <a:p>
            <a:pPr marL="0" indent="0">
              <a:buNone/>
            </a:pPr>
            <a:r>
              <a:rPr lang="cs-CZ" sz="2000" dirty="0" smtClean="0"/>
              <a:t>Materiál zároveň slouží jako zápisek do sešitu.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02187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7030A0"/>
                </a:solidFill>
                <a:latin typeface="Comic Sans MS" pitchFamily="66" charset="0"/>
              </a:rPr>
              <a:t>C</a:t>
            </a:r>
            <a:r>
              <a:rPr lang="cs-CZ" sz="6000" b="1" dirty="0" err="1" smtClean="0">
                <a:solidFill>
                  <a:srgbClr val="FF0000"/>
                </a:solidFill>
                <a:latin typeface="Comic Sans MS" pitchFamily="66" charset="0"/>
              </a:rPr>
              <a:t>o</a:t>
            </a:r>
            <a:r>
              <a:rPr lang="cs-CZ" sz="6000" b="1" dirty="0" err="1" smtClean="0">
                <a:solidFill>
                  <a:srgbClr val="00B050"/>
                </a:solidFill>
                <a:latin typeface="Comic Sans MS" pitchFamily="66" charset="0"/>
              </a:rPr>
              <a:t>l</a:t>
            </a:r>
            <a:r>
              <a:rPr lang="cs-CZ" sz="6000" b="1" dirty="0" err="1" smtClean="0">
                <a:solidFill>
                  <a:srgbClr val="FF0000"/>
                </a:solidFill>
                <a:latin typeface="Comic Sans MS" pitchFamily="66" charset="0"/>
              </a:rPr>
              <a:t>o</a:t>
            </a:r>
            <a:r>
              <a:rPr lang="cs-CZ" sz="6000" b="1" dirty="0" err="1" smtClean="0">
                <a:solidFill>
                  <a:srgbClr val="0070C0"/>
                </a:solidFill>
                <a:latin typeface="Comic Sans MS" pitchFamily="66" charset="0"/>
              </a:rPr>
              <a:t>u</a:t>
            </a:r>
            <a:r>
              <a:rPr lang="cs-CZ" sz="6000" b="1" dirty="0" err="1" smtClean="0">
                <a:solidFill>
                  <a:srgbClr val="FF6600"/>
                </a:solidFill>
                <a:latin typeface="Comic Sans MS" pitchFamily="66" charset="0"/>
              </a:rPr>
              <a:t>r</a:t>
            </a:r>
            <a:r>
              <a:rPr lang="cs-CZ" sz="6000" b="1" dirty="0" err="1" smtClean="0">
                <a:solidFill>
                  <a:srgbClr val="002060"/>
                </a:solidFill>
                <a:latin typeface="Comic Sans MS" pitchFamily="66" charset="0"/>
              </a:rPr>
              <a:t>s</a:t>
            </a:r>
            <a:endParaRPr lang="cs-CZ" sz="60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002060"/>
                </a:solidFill>
                <a:latin typeface="Comic Sans MS" pitchFamily="66" charset="0"/>
              </a:rPr>
              <a:t>B</a:t>
            </a:r>
            <a:r>
              <a:rPr lang="cs-CZ" sz="5000" b="1" dirty="0" smtClean="0">
                <a:solidFill>
                  <a:srgbClr val="00B050"/>
                </a:solidFill>
                <a:latin typeface="Comic Sans MS" pitchFamily="66" charset="0"/>
              </a:rPr>
              <a:t>a</a:t>
            </a:r>
            <a:r>
              <a:rPr lang="cs-CZ" sz="5000" b="1" dirty="0" smtClean="0">
                <a:solidFill>
                  <a:srgbClr val="FF0000"/>
                </a:solidFill>
                <a:latin typeface="Comic Sans MS" pitchFamily="66" charset="0"/>
              </a:rPr>
              <a:t>r</a:t>
            </a:r>
            <a:r>
              <a:rPr lang="cs-CZ" sz="5000" b="1" dirty="0" smtClean="0">
                <a:latin typeface="Comic Sans MS" pitchFamily="66" charset="0"/>
              </a:rPr>
              <a:t>v</a:t>
            </a:r>
            <a:r>
              <a:rPr lang="cs-CZ" sz="5000" b="1" dirty="0" smtClean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y</a:t>
            </a:r>
            <a:endParaRPr lang="cs-CZ" sz="5000" b="1" dirty="0">
              <a:solidFill>
                <a:schemeClr val="bg2">
                  <a:lumMod val="2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7049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>
                <a:latin typeface="Comic Sans MS" pitchFamily="66" charset="0"/>
              </a:rPr>
              <a:t>What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colour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is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it</a:t>
            </a:r>
            <a:r>
              <a:rPr lang="cs-CZ" b="1" dirty="0" smtClean="0">
                <a:latin typeface="Comic Sans MS" pitchFamily="66" charset="0"/>
              </a:rPr>
              <a:t>?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sz="33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omic Sans MS" pitchFamily="66" charset="0"/>
              </a:rPr>
              <a:t>Jaká je to barva?</a:t>
            </a:r>
            <a:endParaRPr lang="cs-CZ" sz="3300" b="1" dirty="0">
              <a:solidFill>
                <a:schemeClr val="tx1">
                  <a:lumMod val="50000"/>
                  <a:lumOff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r">
              <a:buNone/>
            </a:pPr>
            <a:endParaRPr lang="cs-CZ" dirty="0" smtClean="0"/>
          </a:p>
          <a:p>
            <a:pPr marL="0" indent="0" algn="r">
              <a:buNone/>
            </a:pPr>
            <a:endParaRPr lang="cs-CZ" dirty="0" smtClean="0"/>
          </a:p>
          <a:p>
            <a:pPr marL="0" indent="0" algn="r">
              <a:buNone/>
            </a:pPr>
            <a:r>
              <a:rPr lang="cs-CZ" sz="5000" b="1" dirty="0" smtClean="0">
                <a:solidFill>
                  <a:srgbClr val="0070C0"/>
                </a:solidFill>
                <a:latin typeface="Comic Sans MS" pitchFamily="66" charset="0"/>
              </a:rPr>
              <a:t>blue</a:t>
            </a:r>
            <a:r>
              <a:rPr lang="cs-CZ" sz="5000" b="1" dirty="0" smtClean="0">
                <a:latin typeface="Comic Sans MS" pitchFamily="66" charset="0"/>
              </a:rPr>
              <a:t> </a:t>
            </a:r>
            <a:r>
              <a:rPr lang="cs-CZ" sz="5000" b="1" dirty="0" smtClean="0">
                <a:solidFill>
                  <a:srgbClr val="0070C0"/>
                </a:solidFill>
                <a:latin typeface="Comic Sans MS" pitchFamily="66" charset="0"/>
              </a:rPr>
              <a:t>= modrá</a:t>
            </a:r>
          </a:p>
        </p:txBody>
      </p:sp>
      <p:sp>
        <p:nvSpPr>
          <p:cNvPr id="8" name="Výbuch 2 7"/>
          <p:cNvSpPr/>
          <p:nvPr/>
        </p:nvSpPr>
        <p:spPr>
          <a:xfrm>
            <a:off x="539551" y="1799754"/>
            <a:ext cx="3456383" cy="3672408"/>
          </a:xfrm>
          <a:prstGeom prst="irregularSeal2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8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1" presetClass="entr" presetSubtype="3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>
                <a:latin typeface="Comic Sans MS" pitchFamily="66" charset="0"/>
              </a:rPr>
              <a:t>What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colour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is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it</a:t>
            </a:r>
            <a:r>
              <a:rPr lang="cs-CZ" b="1" dirty="0">
                <a:latin typeface="Comic Sans MS" pitchFamily="66" charset="0"/>
              </a:rPr>
              <a:t>?</a:t>
            </a:r>
            <a:br>
              <a:rPr lang="cs-CZ" b="1" dirty="0">
                <a:latin typeface="Comic Sans MS" pitchFamily="66" charset="0"/>
              </a:rPr>
            </a:br>
            <a:r>
              <a:rPr lang="cs-CZ" sz="33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Comic Sans MS" pitchFamily="66" charset="0"/>
              </a:rPr>
              <a:t>Jaká je to barva?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539552" y="1772816"/>
            <a:ext cx="3456383" cy="3672408"/>
          </a:xfrm>
          <a:prstGeom prst="irregularSeal2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150774" y="2780928"/>
            <a:ext cx="461055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err="1" smtClean="0">
                <a:ln w="10160">
                  <a:solidFill>
                    <a:schemeClr val="bg1">
                      <a:lumMod val="5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white</a:t>
            </a:r>
            <a:r>
              <a:rPr lang="cs-CZ" sz="6000" b="1" cap="none" spc="0" dirty="0" smtClean="0">
                <a:ln w="10160">
                  <a:solidFill>
                    <a:schemeClr val="bg1">
                      <a:lumMod val="5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= bílá</a:t>
            </a:r>
            <a:endParaRPr lang="cs-CZ" sz="6000" b="1" cap="none" spc="0" dirty="0">
              <a:ln w="10160">
                <a:solidFill>
                  <a:schemeClr val="bg1">
                    <a:lumMod val="50000"/>
                  </a:schemeClr>
                </a:solidFill>
                <a:prstDash val="solid"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7940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>
                <a:latin typeface="Comic Sans MS" pitchFamily="66" charset="0"/>
              </a:rPr>
              <a:t>What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colour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is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it</a:t>
            </a:r>
            <a:r>
              <a:rPr lang="cs-CZ" b="1" dirty="0">
                <a:latin typeface="Comic Sans MS" pitchFamily="66" charset="0"/>
              </a:rPr>
              <a:t>?</a:t>
            </a:r>
            <a:br>
              <a:rPr lang="cs-CZ" b="1" dirty="0">
                <a:latin typeface="Comic Sans MS" pitchFamily="66" charset="0"/>
              </a:rPr>
            </a:br>
            <a:r>
              <a:rPr lang="cs-CZ" sz="33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Comic Sans MS" pitchFamily="66" charset="0"/>
              </a:rPr>
              <a:t>Jaká je to barva?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r">
              <a:buNone/>
            </a:pPr>
            <a:endParaRPr lang="cs-CZ" sz="5000" b="1" dirty="0" smtClean="0">
              <a:solidFill>
                <a:srgbClr val="00B050"/>
              </a:solidFill>
              <a:latin typeface="Comic Sans MS" pitchFamily="66" charset="0"/>
            </a:endParaRPr>
          </a:p>
          <a:p>
            <a:pPr marL="0" indent="0" algn="r">
              <a:buNone/>
            </a:pPr>
            <a:r>
              <a:rPr lang="cs-CZ" sz="5000" b="1" dirty="0" smtClean="0">
                <a:solidFill>
                  <a:srgbClr val="00B050"/>
                </a:solidFill>
                <a:latin typeface="Comic Sans MS" pitchFamily="66" charset="0"/>
              </a:rPr>
              <a:t>green = zelená</a:t>
            </a:r>
            <a:endParaRPr lang="cs-CZ" sz="50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4" name="Výbuch 2 3"/>
          <p:cNvSpPr/>
          <p:nvPr/>
        </p:nvSpPr>
        <p:spPr>
          <a:xfrm>
            <a:off x="539552" y="1772816"/>
            <a:ext cx="3456383" cy="3672408"/>
          </a:xfrm>
          <a:prstGeom prst="irregularSeal2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832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>
                <a:latin typeface="Comic Sans MS" pitchFamily="66" charset="0"/>
              </a:rPr>
              <a:t>What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colour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is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it</a:t>
            </a:r>
            <a:r>
              <a:rPr lang="cs-CZ" b="1" dirty="0">
                <a:latin typeface="Comic Sans MS" pitchFamily="66" charset="0"/>
              </a:rPr>
              <a:t>?</a:t>
            </a:r>
            <a:br>
              <a:rPr lang="cs-CZ" b="1" dirty="0">
                <a:latin typeface="Comic Sans MS" pitchFamily="66" charset="0"/>
              </a:rPr>
            </a:br>
            <a:r>
              <a:rPr lang="cs-CZ" sz="33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Comic Sans MS" pitchFamily="66" charset="0"/>
              </a:rPr>
              <a:t>Jaká je to barva?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r">
              <a:buNone/>
            </a:pPr>
            <a:endParaRPr lang="cs-CZ" sz="5000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marL="0" indent="0" algn="r">
              <a:buNone/>
            </a:pPr>
            <a:r>
              <a:rPr lang="cs-CZ" sz="5000" b="1" dirty="0" err="1" smtClean="0">
                <a:solidFill>
                  <a:srgbClr val="FF0000"/>
                </a:solidFill>
                <a:latin typeface="Comic Sans MS" pitchFamily="66" charset="0"/>
              </a:rPr>
              <a:t>red</a:t>
            </a:r>
            <a:r>
              <a:rPr lang="cs-CZ" sz="5000" b="1" dirty="0" smtClean="0">
                <a:solidFill>
                  <a:srgbClr val="FF0000"/>
                </a:solidFill>
                <a:latin typeface="Comic Sans MS" pitchFamily="66" charset="0"/>
              </a:rPr>
              <a:t> = červená</a:t>
            </a:r>
            <a:endParaRPr lang="cs-CZ" sz="5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Výbuch 2 3"/>
          <p:cNvSpPr/>
          <p:nvPr/>
        </p:nvSpPr>
        <p:spPr>
          <a:xfrm>
            <a:off x="539552" y="1772816"/>
            <a:ext cx="3456383" cy="3672408"/>
          </a:xfrm>
          <a:prstGeom prst="irregularSeal2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832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>
                <a:latin typeface="Comic Sans MS" pitchFamily="66" charset="0"/>
              </a:rPr>
              <a:t>What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colour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is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it</a:t>
            </a:r>
            <a:r>
              <a:rPr lang="cs-CZ" b="1" dirty="0">
                <a:latin typeface="Comic Sans MS" pitchFamily="66" charset="0"/>
              </a:rPr>
              <a:t>?</a:t>
            </a:r>
            <a:br>
              <a:rPr lang="cs-CZ" b="1" dirty="0">
                <a:latin typeface="Comic Sans MS" pitchFamily="66" charset="0"/>
              </a:rPr>
            </a:br>
            <a:r>
              <a:rPr lang="cs-CZ" sz="33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Comic Sans MS" pitchFamily="66" charset="0"/>
              </a:rPr>
              <a:t>Jaká je to barva?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r">
              <a:buNone/>
            </a:pPr>
            <a:endParaRPr lang="cs-CZ" sz="5000" b="1" dirty="0" smtClean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  <a:p>
            <a:pPr marL="0" indent="0" algn="r">
              <a:buNone/>
            </a:pPr>
            <a:r>
              <a:rPr lang="cs-CZ" sz="5000" b="1" dirty="0" err="1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brown</a:t>
            </a:r>
            <a:r>
              <a:rPr lang="cs-CZ" sz="5000" b="1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 = hnědá</a:t>
            </a:r>
            <a:endParaRPr lang="cs-CZ" sz="5000" b="1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" name="Výbuch 2 3"/>
          <p:cNvSpPr/>
          <p:nvPr/>
        </p:nvSpPr>
        <p:spPr>
          <a:xfrm>
            <a:off x="540339" y="1803523"/>
            <a:ext cx="3456383" cy="3672408"/>
          </a:xfrm>
          <a:prstGeom prst="irregularSeal2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832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>
                <a:latin typeface="Comic Sans MS" pitchFamily="66" charset="0"/>
              </a:rPr>
              <a:t>What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colour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is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it</a:t>
            </a:r>
            <a:r>
              <a:rPr lang="cs-CZ" b="1" dirty="0">
                <a:latin typeface="Comic Sans MS" pitchFamily="66" charset="0"/>
              </a:rPr>
              <a:t>?</a:t>
            </a:r>
            <a:br>
              <a:rPr lang="cs-CZ" b="1" dirty="0">
                <a:latin typeface="Comic Sans MS" pitchFamily="66" charset="0"/>
              </a:rPr>
            </a:br>
            <a:r>
              <a:rPr lang="cs-CZ" sz="33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Comic Sans MS" pitchFamily="66" charset="0"/>
              </a:rPr>
              <a:t>Jaká je to barva?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r">
              <a:buNone/>
            </a:pPr>
            <a:endParaRPr lang="cs-CZ" sz="5000" b="1" dirty="0" smtClean="0">
              <a:latin typeface="Comic Sans MS" pitchFamily="66" charset="0"/>
            </a:endParaRPr>
          </a:p>
          <a:p>
            <a:pPr marL="0" indent="0" algn="r">
              <a:buNone/>
            </a:pPr>
            <a:r>
              <a:rPr lang="cs-CZ" sz="5000" b="1" dirty="0" err="1" smtClean="0">
                <a:latin typeface="Comic Sans MS" pitchFamily="66" charset="0"/>
              </a:rPr>
              <a:t>black</a:t>
            </a:r>
            <a:r>
              <a:rPr lang="cs-CZ" sz="5000" b="1" dirty="0" smtClean="0">
                <a:latin typeface="Comic Sans MS" pitchFamily="66" charset="0"/>
              </a:rPr>
              <a:t> = černá</a:t>
            </a:r>
            <a:endParaRPr lang="cs-CZ" sz="5000" b="1" dirty="0">
              <a:latin typeface="Comic Sans MS" pitchFamily="66" charset="0"/>
            </a:endParaRPr>
          </a:p>
        </p:txBody>
      </p:sp>
      <p:sp>
        <p:nvSpPr>
          <p:cNvPr id="4" name="Výbuch 2 3"/>
          <p:cNvSpPr/>
          <p:nvPr/>
        </p:nvSpPr>
        <p:spPr>
          <a:xfrm>
            <a:off x="539552" y="1772816"/>
            <a:ext cx="3456383" cy="3672408"/>
          </a:xfrm>
          <a:prstGeom prst="irregularSeal2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832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>
                <a:latin typeface="Comic Sans MS" pitchFamily="66" charset="0"/>
              </a:rPr>
              <a:t>What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colour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is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it</a:t>
            </a:r>
            <a:r>
              <a:rPr lang="cs-CZ" b="1" dirty="0">
                <a:latin typeface="Comic Sans MS" pitchFamily="66" charset="0"/>
              </a:rPr>
              <a:t>?</a:t>
            </a:r>
            <a:br>
              <a:rPr lang="cs-CZ" b="1" dirty="0">
                <a:latin typeface="Comic Sans MS" pitchFamily="66" charset="0"/>
              </a:rPr>
            </a:br>
            <a:r>
              <a:rPr lang="cs-CZ" sz="33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Comic Sans MS" pitchFamily="66" charset="0"/>
              </a:rPr>
              <a:t>Jaká je to barva?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r">
              <a:buNone/>
            </a:pPr>
            <a:endParaRPr lang="cs-CZ" sz="5000" b="1" dirty="0" smtClean="0">
              <a:latin typeface="Comic Sans MS" pitchFamily="66" charset="0"/>
            </a:endParaRPr>
          </a:p>
          <a:p>
            <a:pPr marL="0" indent="0" algn="r">
              <a:buNone/>
            </a:pPr>
            <a:r>
              <a:rPr lang="cs-CZ" sz="5000" b="1" dirty="0" smtClean="0">
                <a:solidFill>
                  <a:srgbClr val="F6989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pink = růžová</a:t>
            </a:r>
            <a:endParaRPr lang="cs-CZ" sz="5000" b="1" dirty="0">
              <a:solidFill>
                <a:srgbClr val="F6989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Výbuch 2 3"/>
          <p:cNvSpPr/>
          <p:nvPr/>
        </p:nvSpPr>
        <p:spPr>
          <a:xfrm>
            <a:off x="539552" y="1772816"/>
            <a:ext cx="3456383" cy="3672408"/>
          </a:xfrm>
          <a:prstGeom prst="irregularSeal2">
            <a:avLst/>
          </a:prstGeom>
          <a:solidFill>
            <a:srgbClr val="F6989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832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>
                <a:latin typeface="Comic Sans MS" pitchFamily="66" charset="0"/>
              </a:rPr>
              <a:t>What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colour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is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it</a:t>
            </a:r>
            <a:r>
              <a:rPr lang="cs-CZ" b="1" dirty="0">
                <a:latin typeface="Comic Sans MS" pitchFamily="66" charset="0"/>
              </a:rPr>
              <a:t>?</a:t>
            </a:r>
            <a:br>
              <a:rPr lang="cs-CZ" b="1" dirty="0">
                <a:latin typeface="Comic Sans MS" pitchFamily="66" charset="0"/>
              </a:rPr>
            </a:br>
            <a:r>
              <a:rPr lang="cs-CZ" sz="33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Comic Sans MS" pitchFamily="66" charset="0"/>
              </a:rPr>
              <a:t>Jaká je to barva?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r">
              <a:buNone/>
            </a:pPr>
            <a:endParaRPr lang="cs-CZ" sz="5000" b="1" dirty="0" smtClean="0"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r">
              <a:buNone/>
            </a:pPr>
            <a:endParaRPr lang="cs-CZ" sz="4000" b="1" dirty="0" smtClean="0"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r">
              <a:buNone/>
            </a:pPr>
            <a:r>
              <a:rPr lang="cs-CZ" sz="4500" b="1" dirty="0" err="1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orange</a:t>
            </a:r>
            <a:r>
              <a:rPr lang="cs-CZ" sz="45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= oranžová</a:t>
            </a:r>
            <a:endParaRPr lang="cs-CZ" sz="4500" b="1" dirty="0"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Výbuch 2 3"/>
          <p:cNvSpPr/>
          <p:nvPr/>
        </p:nvSpPr>
        <p:spPr>
          <a:xfrm>
            <a:off x="542679" y="1772816"/>
            <a:ext cx="3456383" cy="3672408"/>
          </a:xfrm>
          <a:prstGeom prst="irregularSeal2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832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>
                <a:latin typeface="Comic Sans MS" pitchFamily="66" charset="0"/>
              </a:rPr>
              <a:t>What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colour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is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it</a:t>
            </a:r>
            <a:r>
              <a:rPr lang="cs-CZ" b="1" dirty="0">
                <a:latin typeface="Comic Sans MS" pitchFamily="66" charset="0"/>
              </a:rPr>
              <a:t>?</a:t>
            </a:r>
            <a:br>
              <a:rPr lang="cs-CZ" b="1" dirty="0">
                <a:latin typeface="Comic Sans MS" pitchFamily="66" charset="0"/>
              </a:rPr>
            </a:br>
            <a:r>
              <a:rPr lang="cs-CZ" sz="33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Comic Sans MS" pitchFamily="66" charset="0"/>
              </a:rPr>
              <a:t>Jaká je to barva?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r">
              <a:buNone/>
            </a:pPr>
            <a:endParaRPr lang="cs-CZ" sz="5000" b="1" dirty="0" smtClean="0">
              <a:latin typeface="Comic Sans MS" pitchFamily="66" charset="0"/>
            </a:endParaRPr>
          </a:p>
          <a:p>
            <a:pPr marL="0" indent="0" algn="r">
              <a:buNone/>
            </a:pPr>
            <a:r>
              <a:rPr lang="cs-CZ" sz="50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yellow</a:t>
            </a:r>
            <a:r>
              <a:rPr lang="cs-CZ" sz="5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= žlutá</a:t>
            </a:r>
            <a:endParaRPr lang="cs-CZ" sz="5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Výbuch 2 3"/>
          <p:cNvSpPr/>
          <p:nvPr/>
        </p:nvSpPr>
        <p:spPr>
          <a:xfrm>
            <a:off x="539552" y="1772816"/>
            <a:ext cx="3456383" cy="3672408"/>
          </a:xfrm>
          <a:prstGeom prst="irregularSeal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832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>
                <a:latin typeface="Comic Sans MS" pitchFamily="66" charset="0"/>
              </a:rPr>
              <a:t>What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colour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is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>
                <a:latin typeface="Comic Sans MS" pitchFamily="66" charset="0"/>
              </a:rPr>
              <a:t>it</a:t>
            </a:r>
            <a:r>
              <a:rPr lang="cs-CZ" b="1" dirty="0">
                <a:latin typeface="Comic Sans MS" pitchFamily="66" charset="0"/>
              </a:rPr>
              <a:t>?</a:t>
            </a:r>
            <a:br>
              <a:rPr lang="cs-CZ" b="1" dirty="0">
                <a:latin typeface="Comic Sans MS" pitchFamily="66" charset="0"/>
              </a:rPr>
            </a:br>
            <a:r>
              <a:rPr lang="cs-CZ" sz="33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Comic Sans MS" pitchFamily="66" charset="0"/>
              </a:rPr>
              <a:t>Jaká je to barva?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r">
              <a:buNone/>
            </a:pPr>
            <a:endParaRPr lang="cs-CZ" sz="5000" b="1" dirty="0" smtClean="0">
              <a:solidFill>
                <a:srgbClr val="7030A0"/>
              </a:solidFill>
              <a:latin typeface="Comic Sans MS" pitchFamily="66" charset="0"/>
            </a:endParaRPr>
          </a:p>
          <a:p>
            <a:pPr marL="0" indent="0" algn="r">
              <a:buNone/>
            </a:pPr>
            <a:endParaRPr lang="cs-CZ" sz="5000" b="1" dirty="0" smtClean="0">
              <a:solidFill>
                <a:srgbClr val="7030A0"/>
              </a:solidFill>
              <a:latin typeface="Comic Sans MS" pitchFamily="66" charset="0"/>
            </a:endParaRPr>
          </a:p>
          <a:p>
            <a:pPr marL="0" indent="0" algn="r">
              <a:buNone/>
            </a:pPr>
            <a:r>
              <a:rPr lang="cs-CZ" sz="5000" b="1" dirty="0" err="1" smtClean="0">
                <a:solidFill>
                  <a:srgbClr val="7030A0"/>
                </a:solidFill>
                <a:latin typeface="Comic Sans MS" pitchFamily="66" charset="0"/>
              </a:rPr>
              <a:t>purple</a:t>
            </a:r>
            <a:r>
              <a:rPr lang="cs-CZ" sz="5000" b="1" dirty="0" smtClean="0">
                <a:solidFill>
                  <a:srgbClr val="7030A0"/>
                </a:solidFill>
                <a:latin typeface="Comic Sans MS" pitchFamily="66" charset="0"/>
              </a:rPr>
              <a:t> = fialová</a:t>
            </a:r>
            <a:endParaRPr lang="cs-CZ" sz="50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4" name="Výbuch 2 3"/>
          <p:cNvSpPr/>
          <p:nvPr/>
        </p:nvSpPr>
        <p:spPr>
          <a:xfrm>
            <a:off x="539552" y="1772816"/>
            <a:ext cx="3456383" cy="3672408"/>
          </a:xfrm>
          <a:prstGeom prst="irregularSeal2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832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C</a:t>
            </a:r>
            <a:r>
              <a:rPr lang="cs-CZ" b="1" dirty="0" err="1" smtClean="0">
                <a:solidFill>
                  <a:srgbClr val="00B050"/>
                </a:solidFill>
                <a:latin typeface="Comic Sans MS" pitchFamily="66" charset="0"/>
              </a:rPr>
              <a:t>o</a:t>
            </a:r>
            <a:r>
              <a:rPr lang="cs-CZ" b="1" dirty="0" err="1" smtClean="0">
                <a:solidFill>
                  <a:srgbClr val="00B0F0"/>
                </a:solidFill>
                <a:latin typeface="Comic Sans MS" pitchFamily="66" charset="0"/>
              </a:rPr>
              <a:t>l</a:t>
            </a:r>
            <a:r>
              <a:rPr lang="cs-CZ" b="1" dirty="0" err="1" smtClean="0">
                <a:solidFill>
                  <a:srgbClr val="00B050"/>
                </a:solidFill>
                <a:latin typeface="Comic Sans MS" pitchFamily="66" charset="0"/>
              </a:rPr>
              <a:t>o</a:t>
            </a:r>
            <a:r>
              <a:rPr lang="cs-CZ" b="1" dirty="0" err="1" smtClean="0">
                <a:solidFill>
                  <a:srgbClr val="FF6600"/>
                </a:solidFill>
                <a:latin typeface="Comic Sans MS" pitchFamily="66" charset="0"/>
              </a:rPr>
              <a:t>u</a:t>
            </a:r>
            <a:r>
              <a:rPr lang="cs-CZ" b="1" dirty="0" err="1" smtClean="0">
                <a:solidFill>
                  <a:srgbClr val="7030A0"/>
                </a:solidFill>
                <a:latin typeface="Comic Sans MS" pitchFamily="66" charset="0"/>
              </a:rPr>
              <a:t>r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s</a:t>
            </a:r>
            <a:r>
              <a:rPr lang="cs-CZ" b="1" dirty="0" smtClean="0">
                <a:latin typeface="Comic Sans MS" pitchFamily="66" charset="0"/>
              </a:rPr>
              <a:t> = </a:t>
            </a:r>
            <a:r>
              <a:rPr lang="cs-CZ" b="1" dirty="0" smtClean="0">
                <a:solidFill>
                  <a:schemeClr val="accent2"/>
                </a:solidFill>
                <a:latin typeface="Comic Sans MS" pitchFamily="66" charset="0"/>
              </a:rPr>
              <a:t>B</a:t>
            </a: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a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r</a:t>
            </a:r>
            <a:r>
              <a:rPr lang="cs-CZ" b="1" dirty="0" smtClean="0">
                <a:solidFill>
                  <a:srgbClr val="7030A0"/>
                </a:solidFill>
                <a:latin typeface="Comic Sans MS" pitchFamily="66" charset="0"/>
              </a:rPr>
              <a:t>v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y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95736" y="1600200"/>
            <a:ext cx="2300064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  <a:latin typeface="Comic Sans MS" pitchFamily="66" charset="0"/>
              </a:rPr>
              <a:t>blue		=</a:t>
            </a:r>
            <a:endParaRPr lang="cs-CZ" b="1" dirty="0">
              <a:solidFill>
                <a:srgbClr val="00B0F0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white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</a:t>
            </a:r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	=</a:t>
            </a:r>
            <a:endParaRPr lang="cs-CZ" b="1" dirty="0">
              <a:solidFill>
                <a:schemeClr val="bg1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green		=</a:t>
            </a:r>
            <a:endParaRPr lang="cs-CZ" b="1" dirty="0">
              <a:solidFill>
                <a:srgbClr val="00B050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dirty="0" err="1" smtClean="0">
                <a:latin typeface="Comic Sans MS" pitchFamily="66" charset="0"/>
              </a:rPr>
              <a:t>black</a:t>
            </a:r>
            <a:r>
              <a:rPr lang="cs-CZ" b="1" dirty="0" smtClean="0">
                <a:latin typeface="Comic Sans MS" pitchFamily="66" charset="0"/>
              </a:rPr>
              <a:t>		=</a:t>
            </a:r>
            <a:endParaRPr lang="cs-CZ" b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red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		=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yellow</a:t>
            </a:r>
            <a:r>
              <a:rPr lang="cs-CZ" b="1" dirty="0" smtClean="0">
                <a:solidFill>
                  <a:srgbClr val="FFFF00"/>
                </a:solidFill>
                <a:latin typeface="Comic Sans MS" pitchFamily="66" charset="0"/>
              </a:rPr>
              <a:t>	=</a:t>
            </a:r>
            <a:endParaRPr lang="cs-CZ" b="1" dirty="0">
              <a:solidFill>
                <a:srgbClr val="FFFF00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dirty="0" err="1" smtClean="0">
                <a:solidFill>
                  <a:srgbClr val="FF6600"/>
                </a:solidFill>
                <a:latin typeface="Comic Sans MS" pitchFamily="66" charset="0"/>
              </a:rPr>
              <a:t>orange</a:t>
            </a:r>
            <a:r>
              <a:rPr lang="cs-CZ" b="1" dirty="0" smtClean="0">
                <a:solidFill>
                  <a:srgbClr val="FF6600"/>
                </a:solidFill>
                <a:latin typeface="Comic Sans MS" pitchFamily="66" charset="0"/>
              </a:rPr>
              <a:t>	=</a:t>
            </a:r>
            <a:endParaRPr lang="cs-CZ" b="1" dirty="0">
              <a:solidFill>
                <a:srgbClr val="FF6600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69898"/>
                </a:solidFill>
                <a:latin typeface="Comic Sans MS" pitchFamily="66" charset="0"/>
              </a:rPr>
              <a:t>pink		=</a:t>
            </a:r>
            <a:endParaRPr lang="cs-CZ" b="1" dirty="0">
              <a:solidFill>
                <a:srgbClr val="F69898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dirty="0" err="1" smtClean="0">
                <a:solidFill>
                  <a:srgbClr val="7030A0"/>
                </a:solidFill>
                <a:latin typeface="Comic Sans MS" pitchFamily="66" charset="0"/>
              </a:rPr>
              <a:t>purple</a:t>
            </a:r>
            <a:r>
              <a:rPr lang="cs-CZ" b="1" dirty="0" smtClean="0">
                <a:solidFill>
                  <a:srgbClr val="7030A0"/>
                </a:solidFill>
                <a:latin typeface="Comic Sans MS" pitchFamily="66" charset="0"/>
              </a:rPr>
              <a:t>	=</a:t>
            </a:r>
            <a:endParaRPr lang="cs-CZ" b="1" dirty="0">
              <a:solidFill>
                <a:srgbClr val="7030A0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brown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	=</a:t>
            </a:r>
            <a:endParaRPr lang="cs-CZ" b="1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  <a:latin typeface="Comic Sans MS" pitchFamily="66" charset="0"/>
              </a:rPr>
              <a:t>modrá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bílá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zelená</a:t>
            </a:r>
          </a:p>
          <a:p>
            <a:pPr marL="0" indent="0">
              <a:buNone/>
            </a:pPr>
            <a:r>
              <a:rPr lang="cs-CZ" b="1" dirty="0" smtClean="0">
                <a:latin typeface="Comic Sans MS" pitchFamily="66" charset="0"/>
              </a:rPr>
              <a:t>černá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červená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žlutá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6600"/>
                </a:solidFill>
                <a:latin typeface="Comic Sans MS" pitchFamily="66" charset="0"/>
              </a:rPr>
              <a:t>oranžová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69898"/>
                </a:solidFill>
                <a:latin typeface="Comic Sans MS" pitchFamily="66" charset="0"/>
              </a:rPr>
              <a:t>růžová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  <a:latin typeface="Comic Sans MS" pitchFamily="66" charset="0"/>
              </a:rPr>
              <a:t>fialová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hnědá</a:t>
            </a:r>
            <a:endParaRPr lang="cs-CZ" b="1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Výbuch 2 7"/>
          <p:cNvSpPr/>
          <p:nvPr/>
        </p:nvSpPr>
        <p:spPr>
          <a:xfrm>
            <a:off x="755576" y="1700808"/>
            <a:ext cx="792088" cy="288032"/>
          </a:xfrm>
          <a:prstGeom prst="irregularSeal2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2 8"/>
          <p:cNvSpPr/>
          <p:nvPr/>
        </p:nvSpPr>
        <p:spPr>
          <a:xfrm>
            <a:off x="755576" y="2141240"/>
            <a:ext cx="792088" cy="288032"/>
          </a:xfrm>
          <a:prstGeom prst="irregularSeal2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2 9"/>
          <p:cNvSpPr/>
          <p:nvPr/>
        </p:nvSpPr>
        <p:spPr>
          <a:xfrm>
            <a:off x="742986" y="2598863"/>
            <a:ext cx="792088" cy="288032"/>
          </a:xfrm>
          <a:prstGeom prst="irregularSeal2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buch 2 10"/>
          <p:cNvSpPr/>
          <p:nvPr/>
        </p:nvSpPr>
        <p:spPr>
          <a:xfrm>
            <a:off x="806277" y="2996952"/>
            <a:ext cx="792088" cy="288032"/>
          </a:xfrm>
          <a:prstGeom prst="irregularSeal2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buch 2 11"/>
          <p:cNvSpPr/>
          <p:nvPr/>
        </p:nvSpPr>
        <p:spPr>
          <a:xfrm>
            <a:off x="819665" y="3356992"/>
            <a:ext cx="792088" cy="288032"/>
          </a:xfrm>
          <a:prstGeom prst="irregularSeal2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2 12"/>
          <p:cNvSpPr/>
          <p:nvPr/>
        </p:nvSpPr>
        <p:spPr>
          <a:xfrm>
            <a:off x="819665" y="3789040"/>
            <a:ext cx="792088" cy="288032"/>
          </a:xfrm>
          <a:prstGeom prst="irregularSeal2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buch 2 13"/>
          <p:cNvSpPr/>
          <p:nvPr/>
        </p:nvSpPr>
        <p:spPr>
          <a:xfrm>
            <a:off x="755576" y="4268177"/>
            <a:ext cx="792088" cy="288032"/>
          </a:xfrm>
          <a:prstGeom prst="irregularSeal2">
            <a:avLst/>
          </a:prstGeom>
          <a:solidFill>
            <a:srgbClr val="FF9933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buch 2 14"/>
          <p:cNvSpPr/>
          <p:nvPr/>
        </p:nvSpPr>
        <p:spPr>
          <a:xfrm>
            <a:off x="755576" y="4700867"/>
            <a:ext cx="792088" cy="288032"/>
          </a:xfrm>
          <a:prstGeom prst="irregularSeal2">
            <a:avLst/>
          </a:prstGeom>
          <a:solidFill>
            <a:srgbClr val="F69898"/>
          </a:solidFill>
          <a:ln>
            <a:solidFill>
              <a:srgbClr val="F6989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buch 2 15"/>
          <p:cNvSpPr/>
          <p:nvPr/>
        </p:nvSpPr>
        <p:spPr>
          <a:xfrm>
            <a:off x="694820" y="5085184"/>
            <a:ext cx="792088" cy="288032"/>
          </a:xfrm>
          <a:prstGeom prst="irregularSeal2">
            <a:avLst/>
          </a:prstGeom>
          <a:solidFill>
            <a:srgbClr val="7030A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buch 2 16"/>
          <p:cNvSpPr/>
          <p:nvPr/>
        </p:nvSpPr>
        <p:spPr>
          <a:xfrm>
            <a:off x="642245" y="5589240"/>
            <a:ext cx="792088" cy="288032"/>
          </a:xfrm>
          <a:prstGeom prst="irregularSeal2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5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"/>
                            </p:stCondLst>
                            <p:childTnLst>
                              <p:par>
                                <p:cTn id="4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"/>
                            </p:stCondLst>
                            <p:childTnLst>
                              <p:par>
                                <p:cTn id="5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000"/>
                            </p:stCondLst>
                            <p:childTnLst>
                              <p:par>
                                <p:cTn id="6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500"/>
                            </p:stCondLst>
                            <p:childTnLst>
                              <p:par>
                                <p:cTn id="6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000"/>
                            </p:stCondLst>
                            <p:childTnLst>
                              <p:par>
                                <p:cTn id="6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500"/>
                            </p:stCondLst>
                            <p:childTnLst>
                              <p:par>
                                <p:cTn id="7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0"/>
                            </p:stCondLst>
                            <p:childTnLst>
                              <p:par>
                                <p:cTn id="7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/>
              <a:t>Autorem všech textů je autor tohoto materiálu, </a:t>
            </a:r>
            <a:r>
              <a:rPr lang="cs-CZ" sz="2000" dirty="0" smtClean="0"/>
              <a:t>14. 11. 2011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862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166</Words>
  <Application>Microsoft Office PowerPoint</Application>
  <PresentationFormat>Předvádění na obrazovce (4:3)</PresentationFormat>
  <Paragraphs>67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Colours</vt:lpstr>
      <vt:lpstr>What colour is it? Jaká je to barva?</vt:lpstr>
      <vt:lpstr>What colour is it? Jaká je to barva?</vt:lpstr>
      <vt:lpstr>What colour is it? Jaká je to barva?</vt:lpstr>
      <vt:lpstr>What colour is it? Jaká je to barva?</vt:lpstr>
      <vt:lpstr>What colour is it? Jaká je to barva?</vt:lpstr>
      <vt:lpstr>What colour is it? Jaká je to barva?</vt:lpstr>
      <vt:lpstr>What colour is it? Jaká je to barva?</vt:lpstr>
      <vt:lpstr>What colour is it? Jaká je to barva?</vt:lpstr>
      <vt:lpstr>What colour is it? Jaká je to barva?</vt:lpstr>
      <vt:lpstr>What colour is it? Jaká je to barva?</vt:lpstr>
      <vt:lpstr>Colours = Barvy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Colours</dc:title>
  <dc:creator>08DJ</dc:creator>
  <cp:lastModifiedBy>08DJ</cp:lastModifiedBy>
  <cp:revision>29</cp:revision>
  <dcterms:created xsi:type="dcterms:W3CDTF">2012-12-08T21:55:27Z</dcterms:created>
  <dcterms:modified xsi:type="dcterms:W3CDTF">2012-12-18T17:58:14Z</dcterms:modified>
</cp:coreProperties>
</file>