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8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57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VY_32_INOVACE_07:anglický </a:t>
          </a:r>
          <a:r>
            <a:rPr lang="cs-CZ" sz="2000" dirty="0" smtClean="0"/>
            <a:t>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Školní potřeby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A85C51-0096-4D4B-B6E6-46304D4173D1}" type="presOf" srcId="{D8197B8C-B260-4A16-BDF4-0947B075E274}" destId="{25B08C86-7E15-44DC-BE7F-FFB55DD49D12}" srcOrd="0" destOrd="0" presId="urn:microsoft.com/office/officeart/2005/8/layout/target3"/>
    <dgm:cxn modelId="{C6D84630-CD91-4F30-B7CB-410F9657C2A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3AB2441-0BF3-4D86-B28E-B1B20BF75F94}" type="presOf" srcId="{B651F6E3-6281-48DB-9319-2AEAFDAE7572}" destId="{619D679B-A015-4ECF-8348-D1034C574F40}" srcOrd="0" destOrd="0" presId="urn:microsoft.com/office/officeart/2005/8/layout/target3"/>
    <dgm:cxn modelId="{81FC5D5D-4D5B-43FA-828E-33241C0514D9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9A5396A-AE08-4ADE-9E25-6544B4054F23}" type="presOf" srcId="{D1D4F407-5343-4D3F-B5B9-D407B03CAEB4}" destId="{D005CE8C-CC26-4C3E-AC11-E15060ECD759}" srcOrd="0" destOrd="0" presId="urn:microsoft.com/office/officeart/2005/8/layout/target3"/>
    <dgm:cxn modelId="{F12C9406-BC08-4285-9AD9-74D6E958CF52}" type="presOf" srcId="{D8197B8C-B260-4A16-BDF4-0947B075E274}" destId="{5A5FFA88-C948-4069-8E93-59FA12366E83}" srcOrd="1" destOrd="0" presId="urn:microsoft.com/office/officeart/2005/8/layout/target3"/>
    <dgm:cxn modelId="{0526E4F2-7B25-499A-BAAC-8AF0E8505AB8}" type="presOf" srcId="{757F3AB3-0718-4624-B441-E567A8F0AB56}" destId="{333A1088-737F-45CB-B68E-254E46348037}" srcOrd="0" destOrd="0" presId="urn:microsoft.com/office/officeart/2005/8/layout/target3"/>
    <dgm:cxn modelId="{9D386DA0-2EB1-47FA-941A-DFA59FF61AE2}" type="presOf" srcId="{D1B46980-6531-4606-95E6-44980827E919}" destId="{6140AFEC-043D-4C43-A2F9-D0F5331DF3A3}" srcOrd="0" destOrd="0" presId="urn:microsoft.com/office/officeart/2005/8/layout/target3"/>
    <dgm:cxn modelId="{FA471091-1449-4256-9768-CE0644FC2ABA}" type="presOf" srcId="{4C35D32F-0EAB-4CD7-82EE-45574DC2A586}" destId="{890E4F0B-2866-4A3F-A3C7-2A14B1797930}" srcOrd="1" destOrd="0" presId="urn:microsoft.com/office/officeart/2005/8/layout/target3"/>
    <dgm:cxn modelId="{D5236427-939F-44AA-8855-4DEA5DAEB551}" type="presOf" srcId="{D1D4F407-5343-4D3F-B5B9-D407B03CAEB4}" destId="{AED2198E-93D5-4001-81B4-73124B309672}" srcOrd="1" destOrd="0" presId="urn:microsoft.com/office/officeart/2005/8/layout/target3"/>
    <dgm:cxn modelId="{8869BDE1-C192-4E50-BEFF-32975A394DE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AF1BDE0-0B58-41C5-B4EF-34A32209C694}" type="presParOf" srcId="{333A1088-737F-45CB-B68E-254E46348037}" destId="{F5ABB229-8D3B-4694-996A-96F23CF14429}" srcOrd="0" destOrd="0" presId="urn:microsoft.com/office/officeart/2005/8/layout/target3"/>
    <dgm:cxn modelId="{E8063783-CABB-47C0-809C-9626A8BC5CFA}" type="presParOf" srcId="{333A1088-737F-45CB-B68E-254E46348037}" destId="{F41139FD-01EE-4571-8B17-4FB00FC51163}" srcOrd="1" destOrd="0" presId="urn:microsoft.com/office/officeart/2005/8/layout/target3"/>
    <dgm:cxn modelId="{B8FE8FDF-DF12-4345-9180-3C8315E445B0}" type="presParOf" srcId="{333A1088-737F-45CB-B68E-254E46348037}" destId="{D005CE8C-CC26-4C3E-AC11-E15060ECD759}" srcOrd="2" destOrd="0" presId="urn:microsoft.com/office/officeart/2005/8/layout/target3"/>
    <dgm:cxn modelId="{8C6A471E-9EB6-4DFB-AEB6-C179B0801F1B}" type="presParOf" srcId="{333A1088-737F-45CB-B68E-254E46348037}" destId="{2C702D82-9B77-49B7-9568-BB8EB47C3372}" srcOrd="3" destOrd="0" presId="urn:microsoft.com/office/officeart/2005/8/layout/target3"/>
    <dgm:cxn modelId="{DDAB938B-5466-4380-848F-B7409A8DD2FE}" type="presParOf" srcId="{333A1088-737F-45CB-B68E-254E46348037}" destId="{A52A0455-90FF-4808-ABD0-F02540D31D5A}" srcOrd="4" destOrd="0" presId="urn:microsoft.com/office/officeart/2005/8/layout/target3"/>
    <dgm:cxn modelId="{8D59A6F4-4E63-4041-9855-52FCB0028F70}" type="presParOf" srcId="{333A1088-737F-45CB-B68E-254E46348037}" destId="{6140AFEC-043D-4C43-A2F9-D0F5331DF3A3}" srcOrd="5" destOrd="0" presId="urn:microsoft.com/office/officeart/2005/8/layout/target3"/>
    <dgm:cxn modelId="{A0E6055E-C720-4E4A-9EEA-3A4B0526E55A}" type="presParOf" srcId="{333A1088-737F-45CB-B68E-254E46348037}" destId="{9358AC05-5D7D-4327-9F80-1AD486AEA664}" srcOrd="6" destOrd="0" presId="urn:microsoft.com/office/officeart/2005/8/layout/target3"/>
    <dgm:cxn modelId="{16F6D391-CB56-4624-A9B4-01919BCC42B6}" type="presParOf" srcId="{333A1088-737F-45CB-B68E-254E46348037}" destId="{313FC574-E1CD-4FB4-B054-0B805CE0447D}" srcOrd="7" destOrd="0" presId="urn:microsoft.com/office/officeart/2005/8/layout/target3"/>
    <dgm:cxn modelId="{7167039E-8557-49A4-968B-B61CDDAD7CC8}" type="presParOf" srcId="{333A1088-737F-45CB-B68E-254E46348037}" destId="{619D679B-A015-4ECF-8348-D1034C574F40}" srcOrd="8" destOrd="0" presId="urn:microsoft.com/office/officeart/2005/8/layout/target3"/>
    <dgm:cxn modelId="{7328E1D8-566C-4F34-AA4C-C3D93AD2D1A8}" type="presParOf" srcId="{333A1088-737F-45CB-B68E-254E46348037}" destId="{322283A8-4A27-4CDA-BAE3-F381106A9174}" srcOrd="9" destOrd="0" presId="urn:microsoft.com/office/officeart/2005/8/layout/target3"/>
    <dgm:cxn modelId="{6834DD52-98AE-467C-A520-8C68DE289DC4}" type="presParOf" srcId="{333A1088-737F-45CB-B68E-254E46348037}" destId="{FFC9F71D-1B4F-4AD9-A4A6-86ADEFC8AF5C}" srcOrd="10" destOrd="0" presId="urn:microsoft.com/office/officeart/2005/8/layout/target3"/>
    <dgm:cxn modelId="{B2675929-BF8C-40DF-8A83-9B332696FE33}" type="presParOf" srcId="{333A1088-737F-45CB-B68E-254E46348037}" destId="{25B08C86-7E15-44DC-BE7F-FFB55DD49D12}" srcOrd="11" destOrd="0" presId="urn:microsoft.com/office/officeart/2005/8/layout/target3"/>
    <dgm:cxn modelId="{3EFF2F29-DC52-474F-B728-D01E7A4FFCAC}" type="presParOf" srcId="{333A1088-737F-45CB-B68E-254E46348037}" destId="{76644BE8-9D7C-4C09-B250-3D10AF48CBB7}" srcOrd="12" destOrd="0" presId="urn:microsoft.com/office/officeart/2005/8/layout/target3"/>
    <dgm:cxn modelId="{FE690163-E25E-4D0C-B641-4E58A75C5BAB}" type="presParOf" srcId="{333A1088-737F-45CB-B68E-254E46348037}" destId="{EE85B701-7295-41C0-BA7A-34D3756A2AE6}" srcOrd="13" destOrd="0" presId="urn:microsoft.com/office/officeart/2005/8/layout/target3"/>
    <dgm:cxn modelId="{2F67FC6E-5D16-478A-921C-4CCF4AF657A8}" type="presParOf" srcId="{333A1088-737F-45CB-B68E-254E46348037}" destId="{8BEBB6EC-1DAA-4CAC-8A25-BC0FCBD5DBD5}" srcOrd="14" destOrd="0" presId="urn:microsoft.com/office/officeart/2005/8/layout/target3"/>
    <dgm:cxn modelId="{403BAE84-7668-497A-8932-5ABB68032C97}" type="presParOf" srcId="{333A1088-737F-45CB-B68E-254E46348037}" destId="{AED2198E-93D5-4001-81B4-73124B309672}" srcOrd="15" destOrd="0" presId="urn:microsoft.com/office/officeart/2005/8/layout/target3"/>
    <dgm:cxn modelId="{C9DC5712-13D9-4538-87ED-9AA83C3EC112}" type="presParOf" srcId="{333A1088-737F-45CB-B68E-254E46348037}" destId="{2BE915AB-18AA-4053-B92C-3BFC9ED204BB}" srcOrd="16" destOrd="0" presId="urn:microsoft.com/office/officeart/2005/8/layout/target3"/>
    <dgm:cxn modelId="{4059FAE8-1E98-48DC-9414-DC5AD33DB77D}" type="presParOf" srcId="{333A1088-737F-45CB-B68E-254E46348037}" destId="{6BB5E863-4638-4E1D-BFDE-399D028AC4ED}" srcOrd="17" destOrd="0" presId="urn:microsoft.com/office/officeart/2005/8/layout/target3"/>
    <dgm:cxn modelId="{DB13D08B-EE6F-48D8-932D-E25955A7F482}" type="presParOf" srcId="{333A1088-737F-45CB-B68E-254E46348037}" destId="{5A5FFA88-C948-4069-8E93-59FA12366E83}" srcOrd="18" destOrd="0" presId="urn:microsoft.com/office/officeart/2005/8/layout/target3"/>
    <dgm:cxn modelId="{AEC27FC9-9134-4288-ADB5-1EB7A159935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VY_32_INOVACE_07:anglický </a:t>
          </a:r>
          <a:r>
            <a:rPr lang="cs-CZ" sz="2000" kern="1200" dirty="0" smtClean="0"/>
            <a:t>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Školní potřeby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273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883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043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256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3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25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711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722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84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785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523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65A2DD-56D8-410D-BF6B-78F5CAFCA8F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2E7DB-43E7-4FDB-AB39-71B6A0A0CB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565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8.jpeg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8.jpeg"/><Relationship Id="rId4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904984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9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Materiál slouží k procvičení slovní zásoby z okruhu školních potřeb.</a:t>
            </a:r>
          </a:p>
          <a:p>
            <a:pPr marL="0" indent="0">
              <a:buNone/>
            </a:pPr>
            <a:r>
              <a:rPr lang="cs-CZ" sz="2000" dirty="0" smtClean="0"/>
              <a:t>Žáci se ptají otázkou „</a:t>
            </a:r>
            <a:r>
              <a:rPr lang="cs-CZ" sz="2000" dirty="0" err="1" smtClean="0"/>
              <a:t>What</a:t>
            </a:r>
            <a:r>
              <a:rPr lang="en-US" sz="2000" dirty="0" smtClean="0"/>
              <a:t>`s</a:t>
            </a:r>
            <a:r>
              <a:rPr lang="cs-CZ" sz="2000" dirty="0" smtClean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?“ a odpovídají na otázku podle toho, co uvidí na obrázku větou: „</a:t>
            </a:r>
            <a:r>
              <a:rPr lang="cs-CZ" sz="2000" dirty="0" err="1" smtClean="0"/>
              <a:t>It</a:t>
            </a:r>
            <a:r>
              <a:rPr lang="en-US" sz="2000" dirty="0" smtClean="0"/>
              <a:t>`s a/an …</a:t>
            </a:r>
            <a:r>
              <a:rPr lang="cs-CZ" sz="2000" dirty="0" smtClean="0"/>
              <a:t>“.</a:t>
            </a:r>
          </a:p>
          <a:p>
            <a:pPr marL="0" indent="0">
              <a:buNone/>
            </a:pPr>
            <a:r>
              <a:rPr lang="cs-CZ" sz="2000" dirty="0" smtClean="0"/>
              <a:t>Na konci prezentace mají žáci samostatný úkol, ve kterém spojují obrázky s příslušným slovíčkem. Snímek č.11 slouží jako pracovní list. Učitel jej vytiskne a namnoží všem žákům.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2742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School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5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objects</a:t>
            </a:r>
            <a:endParaRPr lang="cs-CZ" sz="5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Školní potřeby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791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What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`s this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It</a:t>
            </a:r>
            <a:r>
              <a:rPr 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`s a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pen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026" name="Picture 2" descr="C:\Users\08DJ\AppData\Local\Microsoft\Windows\Temporary Internet Files\Content.IE5\FXXIXB3Y\MC9004417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965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What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`s this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en-US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It`s a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book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6146" name="Picture 2" descr="C:\Users\08DJ\AppData\Local\Microsoft\Windows\Temporary Internet Files\Content.IE5\EX3JVI74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542" y="1556792"/>
            <a:ext cx="2743200" cy="2743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5379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What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`s this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It`s a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rubber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123" name="Picture 3" descr="C:\Users\08DJ\AppData\Local\Microsoft\Windows\Temporary Internet Files\Content.IE5\FXXIXB3Y\MC900199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925" y="1844824"/>
            <a:ext cx="2958060" cy="19386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849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What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`s this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It`s a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pencil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099" name="Picture 3" descr="C:\Users\08DJ\AppData\Local\Microsoft\Windows\Temporary Internet Files\Content.IE5\FXXIXB3Y\MC9004417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451" y="1772816"/>
            <a:ext cx="2451720" cy="245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166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5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What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`s this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It`s a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ruler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2050" name="Picture 2" descr="C:\Users\08DJ\AppData\Local\Microsoft\Windows\Temporary Internet Files\Content.IE5\YYRYPH3U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971" y="1772816"/>
            <a:ext cx="2214651" cy="21791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341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What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`s this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It`s a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bag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</a:p>
        </p:txBody>
      </p:sp>
      <p:pic>
        <p:nvPicPr>
          <p:cNvPr id="3074" name="Picture 2" descr="C:\Users\08DJ\AppData\Local\Microsoft\Windows\Temporary Internet Files\Content.IE5\FXXIXB3Y\MP900439428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56792"/>
            <a:ext cx="2880320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569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Match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pictures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with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words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33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					</a:t>
            </a:r>
            <a:r>
              <a:rPr lang="cs-CZ" dirty="0" smtClean="0"/>
              <a:t>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pen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		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ruler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		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rubber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		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book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		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pencil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		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bag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7170" name="Picture 2" descr="C:\Users\08DJ\AppData\Local\Microsoft\Windows\Temporary Internet Files\Content.IE5\EX3JVI74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1371600" cy="1371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8DJ\AppData\Local\Microsoft\Windows\Temporary Internet Files\Content.IE5\LHRPWSAZ\MC90044173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939552" cy="939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J\AppData\Local\Microsoft\Windows\Temporary Internet Files\Content.IE5\YYRYPH3U\MC9002909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818" y="2996952"/>
            <a:ext cx="1244095" cy="12241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J\AppData\Local\Microsoft\Windows\Temporary Internet Files\Content.IE5\FXXIXB3Y\MP900439428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4332" y="2996952"/>
            <a:ext cx="1440160" cy="1440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08DJ\AppData\Local\Microsoft\Windows\Temporary Internet Files\Content.IE5\FXXIXB3Y\MC9001991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15" y="4619937"/>
            <a:ext cx="1639561" cy="10745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8DJ\AppData\Local\Microsoft\Windows\Temporary Internet Files\Content.IE5\FXXIXB3Y\MC90044172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409" y="4437112"/>
            <a:ext cx="1551620" cy="15516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16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Správné řešení: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					</a:t>
            </a:r>
            <a:r>
              <a:rPr lang="cs-CZ" dirty="0" smtClean="0"/>
              <a:t>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pen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		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ruler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		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rubber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		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book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		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pencil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		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bag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7170" name="Picture 2" descr="C:\Users\08DJ\AppData\Local\Microsoft\Windows\Temporary Internet Files\Content.IE5\EX3JVI74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1371600" cy="1371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8DJ\AppData\Local\Microsoft\Windows\Temporary Internet Files\Content.IE5\LHRPWSAZ\MC90044173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939552" cy="939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J\AppData\Local\Microsoft\Windows\Temporary Internet Files\Content.IE5\YYRYPH3U\MC9002909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818" y="2996952"/>
            <a:ext cx="1244095" cy="12241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J\AppData\Local\Microsoft\Windows\Temporary Internet Files\Content.IE5\FXXIXB3Y\MP900439428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4332" y="2996952"/>
            <a:ext cx="1440160" cy="1440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08DJ\AppData\Local\Microsoft\Windows\Temporary Internet Files\Content.IE5\FXXIXB3Y\MC9001991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15" y="4619937"/>
            <a:ext cx="1639561" cy="10745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8DJ\AppData\Local\Microsoft\Windows\Temporary Internet Files\Content.IE5\FXXIXB3Y\MC90044172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409" y="4437112"/>
            <a:ext cx="1551620" cy="15516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851920" y="2527176"/>
            <a:ext cx="2376264" cy="24860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91680" y="2170584"/>
            <a:ext cx="4392488" cy="2050504"/>
          </a:xfrm>
          <a:prstGeom prst="line">
            <a:avLst/>
          </a:prstGeom>
          <a:ln w="28575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835696" y="2856384"/>
            <a:ext cx="4248472" cy="5006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984412" y="3770176"/>
            <a:ext cx="3099756" cy="192427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399984" y="3501008"/>
            <a:ext cx="4540168" cy="1656183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3491880" y="2057400"/>
            <a:ext cx="2808312" cy="3155522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5495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5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22. 9. 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galerie Microsoft Office, 22. 9. </a:t>
            </a:r>
            <a:r>
              <a:rPr lang="cs-CZ" sz="2000" smtClean="0"/>
              <a:t>2012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52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188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School objects</vt:lpstr>
      <vt:lpstr>What`s this?</vt:lpstr>
      <vt:lpstr>What`s this?</vt:lpstr>
      <vt:lpstr>What`s this?</vt:lpstr>
      <vt:lpstr>What`s this?</vt:lpstr>
      <vt:lpstr>What`s this?</vt:lpstr>
      <vt:lpstr>What`s this?</vt:lpstr>
      <vt:lpstr>Match the pictures with the words.</vt:lpstr>
      <vt:lpstr>Správné 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objects</dc:title>
  <dc:creator>08DJ</dc:creator>
  <cp:lastModifiedBy>08DJ</cp:lastModifiedBy>
  <cp:revision>46</cp:revision>
  <dcterms:created xsi:type="dcterms:W3CDTF">2012-12-10T17:18:36Z</dcterms:created>
  <dcterms:modified xsi:type="dcterms:W3CDTF">2012-12-18T18:12:24Z</dcterms:modified>
</cp:coreProperties>
</file>