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62" r:id="rId5"/>
    <p:sldId id="264" r:id="rId6"/>
    <p:sldId id="266" r:id="rId7"/>
    <p:sldId id="265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VY_32_INOVACE_09:anglický jazyk3.roč.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Numbers</a:t>
          </a:r>
          <a:r>
            <a:rPr lang="cs-CZ" sz="2000" dirty="0" smtClean="0"/>
            <a:t> 13-20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ABD71A-40CD-4F60-8D39-C4FBBC35E090}" type="presOf" srcId="{D8197B8C-B260-4A16-BDF4-0947B075E274}" destId="{25B08C86-7E15-44DC-BE7F-FFB55DD49D12}" srcOrd="0" destOrd="0" presId="urn:microsoft.com/office/officeart/2005/8/layout/target3"/>
    <dgm:cxn modelId="{E57B4647-BBB0-41C1-8AC4-A784427E9BD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DED4C31-46FC-4235-A21C-7F5653664D19}" type="presOf" srcId="{D8197B8C-B260-4A16-BDF4-0947B075E274}" destId="{5A5FFA88-C948-4069-8E93-59FA12366E83}" srcOrd="1" destOrd="0" presId="urn:microsoft.com/office/officeart/2005/8/layout/target3"/>
    <dgm:cxn modelId="{FF7473E5-FB05-4913-899D-270CDD262E45}" type="presOf" srcId="{757F3AB3-0718-4624-B441-E567A8F0AB56}" destId="{333A1088-737F-45CB-B68E-254E46348037}" srcOrd="0" destOrd="0" presId="urn:microsoft.com/office/officeart/2005/8/layout/target3"/>
    <dgm:cxn modelId="{F1FE1748-CF25-499F-9367-6650EAF1036F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C1C7F1F-D962-4DE4-9C25-B275C30B4629}" type="presOf" srcId="{D1D4F407-5343-4D3F-B5B9-D407B03CAEB4}" destId="{AED2198E-93D5-4001-81B4-73124B309672}" srcOrd="1" destOrd="0" presId="urn:microsoft.com/office/officeart/2005/8/layout/target3"/>
    <dgm:cxn modelId="{300F489C-BA58-46DD-A384-9C49374B3BE5}" type="presOf" srcId="{4C35D32F-0EAB-4CD7-82EE-45574DC2A586}" destId="{8BEBB6EC-1DAA-4CAC-8A25-BC0FCBD5DBD5}" srcOrd="0" destOrd="0" presId="urn:microsoft.com/office/officeart/2005/8/layout/target3"/>
    <dgm:cxn modelId="{14063B9D-B21B-43EB-A1BC-05F0E3585D5F}" type="presOf" srcId="{B651F6E3-6281-48DB-9319-2AEAFDAE7572}" destId="{6BB5E863-4638-4E1D-BFDE-399D028AC4ED}" srcOrd="1" destOrd="0" presId="urn:microsoft.com/office/officeart/2005/8/layout/target3"/>
    <dgm:cxn modelId="{559B303F-2098-4731-85CD-18562F5FFD1A}" type="presOf" srcId="{D1D4F407-5343-4D3F-B5B9-D407B03CAEB4}" destId="{D005CE8C-CC26-4C3E-AC11-E15060ECD759}" srcOrd="0" destOrd="0" presId="urn:microsoft.com/office/officeart/2005/8/layout/target3"/>
    <dgm:cxn modelId="{5F2E13B5-382C-4812-8560-4EE0E5CBEEB9}" type="presOf" srcId="{B651F6E3-6281-48DB-9319-2AEAFDAE7572}" destId="{619D679B-A015-4ECF-8348-D1034C574F40}" srcOrd="0" destOrd="0" presId="urn:microsoft.com/office/officeart/2005/8/layout/target3"/>
    <dgm:cxn modelId="{F26FDA21-2113-4507-AA62-EEA6A461A4DE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935B0A-95EC-483B-AEA6-A7A5EC67F9BC}" type="presParOf" srcId="{333A1088-737F-45CB-B68E-254E46348037}" destId="{F5ABB229-8D3B-4694-996A-96F23CF14429}" srcOrd="0" destOrd="0" presId="urn:microsoft.com/office/officeart/2005/8/layout/target3"/>
    <dgm:cxn modelId="{AFE66385-51F3-4E3F-8372-962EA101A2AA}" type="presParOf" srcId="{333A1088-737F-45CB-B68E-254E46348037}" destId="{F41139FD-01EE-4571-8B17-4FB00FC51163}" srcOrd="1" destOrd="0" presId="urn:microsoft.com/office/officeart/2005/8/layout/target3"/>
    <dgm:cxn modelId="{2F48B599-0E83-4F25-8BED-2DFDDD574133}" type="presParOf" srcId="{333A1088-737F-45CB-B68E-254E46348037}" destId="{D005CE8C-CC26-4C3E-AC11-E15060ECD759}" srcOrd="2" destOrd="0" presId="urn:microsoft.com/office/officeart/2005/8/layout/target3"/>
    <dgm:cxn modelId="{F4CA3F48-9A63-4498-B47B-48E5D4E46363}" type="presParOf" srcId="{333A1088-737F-45CB-B68E-254E46348037}" destId="{2C702D82-9B77-49B7-9568-BB8EB47C3372}" srcOrd="3" destOrd="0" presId="urn:microsoft.com/office/officeart/2005/8/layout/target3"/>
    <dgm:cxn modelId="{A5E381BE-3E45-4C10-A050-6B7A35B6C50D}" type="presParOf" srcId="{333A1088-737F-45CB-B68E-254E46348037}" destId="{A52A0455-90FF-4808-ABD0-F02540D31D5A}" srcOrd="4" destOrd="0" presId="urn:microsoft.com/office/officeart/2005/8/layout/target3"/>
    <dgm:cxn modelId="{2D49EF55-5079-4450-BF18-F90FF6DF14DF}" type="presParOf" srcId="{333A1088-737F-45CB-B68E-254E46348037}" destId="{6140AFEC-043D-4C43-A2F9-D0F5331DF3A3}" srcOrd="5" destOrd="0" presId="urn:microsoft.com/office/officeart/2005/8/layout/target3"/>
    <dgm:cxn modelId="{71BB2346-8B4F-455C-B299-81E8392DB7F9}" type="presParOf" srcId="{333A1088-737F-45CB-B68E-254E46348037}" destId="{9358AC05-5D7D-4327-9F80-1AD486AEA664}" srcOrd="6" destOrd="0" presId="urn:microsoft.com/office/officeart/2005/8/layout/target3"/>
    <dgm:cxn modelId="{9C24148B-1A7F-491C-B56A-F8839558B56B}" type="presParOf" srcId="{333A1088-737F-45CB-B68E-254E46348037}" destId="{313FC574-E1CD-4FB4-B054-0B805CE0447D}" srcOrd="7" destOrd="0" presId="urn:microsoft.com/office/officeart/2005/8/layout/target3"/>
    <dgm:cxn modelId="{089E4D4A-58AE-4F38-8015-08DF8D4FB6E1}" type="presParOf" srcId="{333A1088-737F-45CB-B68E-254E46348037}" destId="{619D679B-A015-4ECF-8348-D1034C574F40}" srcOrd="8" destOrd="0" presId="urn:microsoft.com/office/officeart/2005/8/layout/target3"/>
    <dgm:cxn modelId="{F2A115ED-6F11-404F-BF1A-5318605A0FCE}" type="presParOf" srcId="{333A1088-737F-45CB-B68E-254E46348037}" destId="{322283A8-4A27-4CDA-BAE3-F381106A9174}" srcOrd="9" destOrd="0" presId="urn:microsoft.com/office/officeart/2005/8/layout/target3"/>
    <dgm:cxn modelId="{F9013194-4E6A-4A2D-952F-CE53BBE7311D}" type="presParOf" srcId="{333A1088-737F-45CB-B68E-254E46348037}" destId="{FFC9F71D-1B4F-4AD9-A4A6-86ADEFC8AF5C}" srcOrd="10" destOrd="0" presId="urn:microsoft.com/office/officeart/2005/8/layout/target3"/>
    <dgm:cxn modelId="{881A1E11-169A-4E4F-80FE-A6CFBCA642FC}" type="presParOf" srcId="{333A1088-737F-45CB-B68E-254E46348037}" destId="{25B08C86-7E15-44DC-BE7F-FFB55DD49D12}" srcOrd="11" destOrd="0" presId="urn:microsoft.com/office/officeart/2005/8/layout/target3"/>
    <dgm:cxn modelId="{D215BBC8-C182-491A-A90F-900006167A13}" type="presParOf" srcId="{333A1088-737F-45CB-B68E-254E46348037}" destId="{76644BE8-9D7C-4C09-B250-3D10AF48CBB7}" srcOrd="12" destOrd="0" presId="urn:microsoft.com/office/officeart/2005/8/layout/target3"/>
    <dgm:cxn modelId="{2B18A6A0-9FB8-4490-A557-0DF16B1F63A9}" type="presParOf" srcId="{333A1088-737F-45CB-B68E-254E46348037}" destId="{EE85B701-7295-41C0-BA7A-34D3756A2AE6}" srcOrd="13" destOrd="0" presId="urn:microsoft.com/office/officeart/2005/8/layout/target3"/>
    <dgm:cxn modelId="{7F7FE4A3-35EA-4B2D-A479-BAEBBC3B1F13}" type="presParOf" srcId="{333A1088-737F-45CB-B68E-254E46348037}" destId="{8BEBB6EC-1DAA-4CAC-8A25-BC0FCBD5DBD5}" srcOrd="14" destOrd="0" presId="urn:microsoft.com/office/officeart/2005/8/layout/target3"/>
    <dgm:cxn modelId="{5569E6B3-6723-4663-8ACD-34121AC0FF70}" type="presParOf" srcId="{333A1088-737F-45CB-B68E-254E46348037}" destId="{AED2198E-93D5-4001-81B4-73124B309672}" srcOrd="15" destOrd="0" presId="urn:microsoft.com/office/officeart/2005/8/layout/target3"/>
    <dgm:cxn modelId="{33614E5C-59D6-4B37-949D-6F4677CC656D}" type="presParOf" srcId="{333A1088-737F-45CB-B68E-254E46348037}" destId="{2BE915AB-18AA-4053-B92C-3BFC9ED204BB}" srcOrd="16" destOrd="0" presId="urn:microsoft.com/office/officeart/2005/8/layout/target3"/>
    <dgm:cxn modelId="{F59A46A4-91EF-4B23-8FB3-87827C946292}" type="presParOf" srcId="{333A1088-737F-45CB-B68E-254E46348037}" destId="{6BB5E863-4638-4E1D-BFDE-399D028AC4ED}" srcOrd="17" destOrd="0" presId="urn:microsoft.com/office/officeart/2005/8/layout/target3"/>
    <dgm:cxn modelId="{B48677DC-5A96-4A79-999D-51E063A4E9C4}" type="presParOf" srcId="{333A1088-737F-45CB-B68E-254E46348037}" destId="{5A5FFA88-C948-4069-8E93-59FA12366E83}" srcOrd="18" destOrd="0" presId="urn:microsoft.com/office/officeart/2005/8/layout/target3"/>
    <dgm:cxn modelId="{5D4E9B02-1516-4852-9BCE-050F79EE69E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VY_32_INOVACE_09:anglický jazyk3.roč.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Numbers</a:t>
          </a:r>
          <a:r>
            <a:rPr lang="cs-CZ" sz="2000" kern="1200" dirty="0" smtClean="0"/>
            <a:t> 13-20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278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833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114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278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638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405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038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5594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336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838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848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1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51FA7-5B02-4368-860A-D90EE8D17522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0B423-E349-4DC9-8EF3-E8E2E309A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24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58794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62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dirty="0" smtClean="0"/>
              <a:t>Materiál slouží k procvičení psané podoby číslic 13-20.</a:t>
            </a:r>
          </a:p>
          <a:p>
            <a:pPr marL="0" indent="0">
              <a:buNone/>
            </a:pPr>
            <a:r>
              <a:rPr lang="cs-CZ" sz="2500" dirty="0" smtClean="0"/>
              <a:t>Žáci nejprve rozšifrují tajný kód, a poté přepíší číslice do anglického jazyka.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23428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Numbers</a:t>
            </a:r>
            <a:r>
              <a:rPr lang="cs-CZ" sz="5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13-20</a:t>
            </a:r>
            <a:endParaRPr lang="cs-CZ" sz="5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Čísla 13-20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33036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1. Rozšifruj tajný kód.</a:t>
            </a:r>
          </a:p>
          <a:p>
            <a:pPr marL="0" indent="0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2. Číslice přepiš slovy do anglického 	jazyka.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351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59632" y="1556792"/>
            <a:ext cx="13064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17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15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19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13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16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20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14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18</a:t>
            </a:r>
            <a:endParaRPr lang="cs-CZ" dirty="0">
              <a:latin typeface="Stars1" pitchFamily="34" charset="2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11760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r>
              <a:rPr lang="cs-CZ" dirty="0" smtClean="0"/>
              <a:t>= ____ = _____________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0497923"/>
              </p:ext>
            </p:extLst>
          </p:nvPr>
        </p:nvGraphicFramePr>
        <p:xfrm>
          <a:off x="1331640" y="260648"/>
          <a:ext cx="6672060" cy="1052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0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1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2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3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4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5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6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7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8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9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0643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08DJ\AppData\Local\Microsoft\Windows\Temporary Internet Files\Content.IE5\LHRPWSAZ\MC900441902[2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698" y="1916832"/>
            <a:ext cx="2488605" cy="2940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04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59632" y="1556792"/>
            <a:ext cx="100811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17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15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19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13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16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20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14</a:t>
            </a:r>
          </a:p>
          <a:p>
            <a:pPr marL="0" indent="0">
              <a:buNone/>
            </a:pPr>
            <a:r>
              <a:rPr lang="cs-CZ" dirty="0" smtClean="0">
                <a:latin typeface="Stars1" pitchFamily="34" charset="2"/>
              </a:rPr>
              <a:t>18</a:t>
            </a:r>
            <a:endParaRPr lang="cs-CZ" dirty="0">
              <a:latin typeface="Stars1" pitchFamily="34" charset="2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411760" y="1556792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= 17 = </a:t>
            </a:r>
            <a:r>
              <a:rPr lang="cs-CZ" dirty="0" err="1" smtClean="0"/>
              <a:t>seventeen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15 = </a:t>
            </a:r>
            <a:r>
              <a:rPr lang="cs-CZ" dirty="0" err="1" smtClean="0"/>
              <a:t>fifteen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19 = </a:t>
            </a:r>
            <a:r>
              <a:rPr lang="cs-CZ" dirty="0" err="1" smtClean="0"/>
              <a:t>nineteen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13 = </a:t>
            </a:r>
            <a:r>
              <a:rPr lang="cs-CZ" dirty="0" err="1" smtClean="0"/>
              <a:t>thirteen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16 = </a:t>
            </a:r>
            <a:r>
              <a:rPr lang="cs-CZ" dirty="0" err="1" smtClean="0"/>
              <a:t>sixteen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20 = </a:t>
            </a:r>
            <a:r>
              <a:rPr lang="cs-CZ" dirty="0" err="1" smtClean="0"/>
              <a:t>twenty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14 = </a:t>
            </a:r>
            <a:r>
              <a:rPr lang="cs-CZ" dirty="0" err="1" smtClean="0"/>
              <a:t>fourteen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18 = </a:t>
            </a:r>
            <a:r>
              <a:rPr lang="cs-CZ" dirty="0" err="1" smtClean="0"/>
              <a:t>eighteen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585838"/>
              </p:ext>
            </p:extLst>
          </p:nvPr>
        </p:nvGraphicFramePr>
        <p:xfrm>
          <a:off x="1331640" y="260648"/>
          <a:ext cx="6672060" cy="10526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  <a:gridCol w="667206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5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b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</a:t>
                      </a:r>
                      <a:endParaRPr lang="cs-CZ" sz="2500" b="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0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1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2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3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4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5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6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7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8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latin typeface="Stars1" pitchFamily="34" charset="2"/>
                        </a:rPr>
                        <a:t>9</a:t>
                      </a:r>
                      <a:endParaRPr lang="cs-CZ" sz="3000" dirty="0">
                        <a:latin typeface="Stars1" pitchFamily="34" charset="2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139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</a:t>
            </a:r>
            <a:r>
              <a:rPr lang="cs-CZ" sz="2000" dirty="0"/>
              <a:t>všech textů je autor tohoto materiálu, </a:t>
            </a:r>
            <a:r>
              <a:rPr lang="cs-CZ" sz="2000" dirty="0" smtClean="0"/>
              <a:t>17. 10. 2012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Obrázky:</a:t>
            </a:r>
          </a:p>
          <a:p>
            <a:pPr marL="0" indent="0">
              <a:buNone/>
            </a:pPr>
            <a:r>
              <a:rPr lang="cs-CZ" sz="2000" dirty="0" smtClean="0"/>
              <a:t>Otevřená </a:t>
            </a:r>
            <a:r>
              <a:rPr lang="cs-CZ" sz="2000" dirty="0"/>
              <a:t>galerie Microsoft </a:t>
            </a:r>
            <a:r>
              <a:rPr lang="cs-CZ" sz="2000" dirty="0" smtClean="0"/>
              <a:t>Office, </a:t>
            </a:r>
            <a:r>
              <a:rPr lang="cs-CZ" sz="2000" dirty="0" smtClean="0"/>
              <a:t>17. 10. </a:t>
            </a:r>
            <a:r>
              <a:rPr lang="cs-CZ" sz="2000" smtClean="0"/>
              <a:t>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38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217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Numbers 13-20</vt:lpstr>
      <vt:lpstr>Prezentace aplikace PowerPoint</vt:lpstr>
      <vt:lpstr>Prezentace aplikace PowerPoint</vt:lpstr>
      <vt:lpstr>Správné řešení: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Numbers 13-20</dc:title>
  <dc:creator>08DJ</dc:creator>
  <cp:lastModifiedBy>08DJ</cp:lastModifiedBy>
  <cp:revision>9</cp:revision>
  <dcterms:created xsi:type="dcterms:W3CDTF">2012-12-12T17:04:12Z</dcterms:created>
  <dcterms:modified xsi:type="dcterms:W3CDTF">2012-12-15T10:44:20Z</dcterms:modified>
</cp:coreProperties>
</file>