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65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9" r:id="rId13"/>
    <p:sldId id="270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VY_32_INOVACE_10:anglický </a:t>
          </a:r>
          <a:r>
            <a:rPr lang="cs-CZ" sz="2000" dirty="0" smtClean="0"/>
            <a:t>jazyk3.roč.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Otázka „</a:t>
          </a:r>
          <a:r>
            <a:rPr lang="cs-CZ" sz="2000" dirty="0" err="1" smtClean="0"/>
            <a:t>Is</a:t>
          </a:r>
          <a:r>
            <a:rPr lang="cs-CZ" sz="2000" dirty="0" smtClean="0"/>
            <a:t> </a:t>
          </a:r>
          <a:r>
            <a:rPr lang="cs-CZ" sz="2000" dirty="0" err="1" smtClean="0"/>
            <a:t>it</a:t>
          </a:r>
          <a:r>
            <a:rPr lang="cs-CZ" sz="2000" dirty="0" smtClean="0"/>
            <a:t>…?“ </a:t>
          </a:r>
          <a:r>
            <a:rPr lang="cs-CZ" sz="2000" smtClean="0"/>
            <a:t>a odpovědi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6C7F789-E41F-496E-9E2B-6669100A3BF0}" type="presOf" srcId="{B651F6E3-6281-48DB-9319-2AEAFDAE7572}" destId="{6BB5E863-4638-4E1D-BFDE-399D028AC4ED}" srcOrd="1" destOrd="0" presId="urn:microsoft.com/office/officeart/2005/8/layout/target3"/>
    <dgm:cxn modelId="{AA599CE4-6DD6-45A4-B480-69DAF5F69E68}" type="presOf" srcId="{4C35D32F-0EAB-4CD7-82EE-45574DC2A586}" destId="{890E4F0B-2866-4A3F-A3C7-2A14B1797930}" srcOrd="1" destOrd="0" presId="urn:microsoft.com/office/officeart/2005/8/layout/target3"/>
    <dgm:cxn modelId="{301F3BB6-6449-4CFA-8934-443F8343E480}" type="presOf" srcId="{D1D4F407-5343-4D3F-B5B9-D407B03CAEB4}" destId="{D005CE8C-CC26-4C3E-AC11-E15060ECD759}" srcOrd="0" destOrd="0" presId="urn:microsoft.com/office/officeart/2005/8/layout/target3"/>
    <dgm:cxn modelId="{B6904091-D96A-4750-9423-F28270B89A3D}" type="presOf" srcId="{4C35D32F-0EAB-4CD7-82EE-45574DC2A586}" destId="{8BEBB6EC-1DAA-4CAC-8A25-BC0FCBD5DBD5}" srcOrd="0" destOrd="0" presId="urn:microsoft.com/office/officeart/2005/8/layout/target3"/>
    <dgm:cxn modelId="{3A50AD51-6E26-49BF-967F-8AEDCC8D0A29}" type="presOf" srcId="{D8197B8C-B260-4A16-BDF4-0947B075E274}" destId="{5A5FFA88-C948-4069-8E93-59FA12366E83}" srcOrd="1" destOrd="0" presId="urn:microsoft.com/office/officeart/2005/8/layout/target3"/>
    <dgm:cxn modelId="{CA43FB7C-9C53-4466-9367-28A345B688F6}" type="presOf" srcId="{D1B46980-6531-4606-95E6-44980827E919}" destId="{6140AFEC-043D-4C43-A2F9-D0F5331DF3A3}" srcOrd="0" destOrd="0" presId="urn:microsoft.com/office/officeart/2005/8/layout/target3"/>
    <dgm:cxn modelId="{19C17D2A-DA75-425E-AB3C-1013153C734B}" type="presOf" srcId="{D1B46980-6531-4606-95E6-44980827E919}" destId="{2BE915AB-18AA-4053-B92C-3BFC9ED204BB}" srcOrd="1" destOrd="0" presId="urn:microsoft.com/office/officeart/2005/8/layout/target3"/>
    <dgm:cxn modelId="{B8F574CB-85F7-4866-AF6B-6D024B7C599C}" type="presOf" srcId="{757F3AB3-0718-4624-B441-E567A8F0AB56}" destId="{333A1088-737F-45CB-B68E-254E46348037}" srcOrd="0" destOrd="0" presId="urn:microsoft.com/office/officeart/2005/8/layout/target3"/>
    <dgm:cxn modelId="{E0E59CE4-1AF2-4F99-821F-26C2ABD998BA}" type="presOf" srcId="{B651F6E3-6281-48DB-9319-2AEAFDAE7572}" destId="{619D679B-A015-4ECF-8348-D1034C574F40}" srcOrd="0" destOrd="0" presId="urn:microsoft.com/office/officeart/2005/8/layout/target3"/>
    <dgm:cxn modelId="{7920CFB0-DE29-4035-87A7-69E2A10646B6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718F2BB-499E-4C2B-B717-CDAC8AFF1CCE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E0E64F9-ABC5-43CC-A80B-A051339AE65C}" type="presParOf" srcId="{333A1088-737F-45CB-B68E-254E46348037}" destId="{F5ABB229-8D3B-4694-996A-96F23CF14429}" srcOrd="0" destOrd="0" presId="urn:microsoft.com/office/officeart/2005/8/layout/target3"/>
    <dgm:cxn modelId="{AA947452-A903-43F9-8A48-53E3FF5FB038}" type="presParOf" srcId="{333A1088-737F-45CB-B68E-254E46348037}" destId="{F41139FD-01EE-4571-8B17-4FB00FC51163}" srcOrd="1" destOrd="0" presId="urn:microsoft.com/office/officeart/2005/8/layout/target3"/>
    <dgm:cxn modelId="{FFE397AA-3B54-4721-BAA8-4402E43E7D68}" type="presParOf" srcId="{333A1088-737F-45CB-B68E-254E46348037}" destId="{D005CE8C-CC26-4C3E-AC11-E15060ECD759}" srcOrd="2" destOrd="0" presId="urn:microsoft.com/office/officeart/2005/8/layout/target3"/>
    <dgm:cxn modelId="{E97A5FAA-3488-43A6-9109-E4538D9F5AA8}" type="presParOf" srcId="{333A1088-737F-45CB-B68E-254E46348037}" destId="{2C702D82-9B77-49B7-9568-BB8EB47C3372}" srcOrd="3" destOrd="0" presId="urn:microsoft.com/office/officeart/2005/8/layout/target3"/>
    <dgm:cxn modelId="{303D74AD-BC0C-407F-A5CA-4C4FD2FF575C}" type="presParOf" srcId="{333A1088-737F-45CB-B68E-254E46348037}" destId="{A52A0455-90FF-4808-ABD0-F02540D31D5A}" srcOrd="4" destOrd="0" presId="urn:microsoft.com/office/officeart/2005/8/layout/target3"/>
    <dgm:cxn modelId="{DA1E42C1-FBFD-4F86-B4AF-5E857B18B79D}" type="presParOf" srcId="{333A1088-737F-45CB-B68E-254E46348037}" destId="{6140AFEC-043D-4C43-A2F9-D0F5331DF3A3}" srcOrd="5" destOrd="0" presId="urn:microsoft.com/office/officeart/2005/8/layout/target3"/>
    <dgm:cxn modelId="{516FA48E-960A-430B-AA9B-011A5DF22B87}" type="presParOf" srcId="{333A1088-737F-45CB-B68E-254E46348037}" destId="{9358AC05-5D7D-4327-9F80-1AD486AEA664}" srcOrd="6" destOrd="0" presId="urn:microsoft.com/office/officeart/2005/8/layout/target3"/>
    <dgm:cxn modelId="{14C5D2F7-2219-4501-8BB8-0F6289F5E55E}" type="presParOf" srcId="{333A1088-737F-45CB-B68E-254E46348037}" destId="{313FC574-E1CD-4FB4-B054-0B805CE0447D}" srcOrd="7" destOrd="0" presId="urn:microsoft.com/office/officeart/2005/8/layout/target3"/>
    <dgm:cxn modelId="{5C4F2BC2-1502-478E-BDA2-E8EA0FCC72B9}" type="presParOf" srcId="{333A1088-737F-45CB-B68E-254E46348037}" destId="{619D679B-A015-4ECF-8348-D1034C574F40}" srcOrd="8" destOrd="0" presId="urn:microsoft.com/office/officeart/2005/8/layout/target3"/>
    <dgm:cxn modelId="{69E1B648-AB75-49C0-BAFF-A55CDB335B90}" type="presParOf" srcId="{333A1088-737F-45CB-B68E-254E46348037}" destId="{322283A8-4A27-4CDA-BAE3-F381106A9174}" srcOrd="9" destOrd="0" presId="urn:microsoft.com/office/officeart/2005/8/layout/target3"/>
    <dgm:cxn modelId="{4EEF47C6-9736-4DE2-A09E-13A5F57B8350}" type="presParOf" srcId="{333A1088-737F-45CB-B68E-254E46348037}" destId="{FFC9F71D-1B4F-4AD9-A4A6-86ADEFC8AF5C}" srcOrd="10" destOrd="0" presId="urn:microsoft.com/office/officeart/2005/8/layout/target3"/>
    <dgm:cxn modelId="{160220BF-884E-4401-BACE-F3D5604FEE36}" type="presParOf" srcId="{333A1088-737F-45CB-B68E-254E46348037}" destId="{25B08C86-7E15-44DC-BE7F-FFB55DD49D12}" srcOrd="11" destOrd="0" presId="urn:microsoft.com/office/officeart/2005/8/layout/target3"/>
    <dgm:cxn modelId="{6B621432-EB04-404D-A56D-293D8FF5ED7A}" type="presParOf" srcId="{333A1088-737F-45CB-B68E-254E46348037}" destId="{76644BE8-9D7C-4C09-B250-3D10AF48CBB7}" srcOrd="12" destOrd="0" presId="urn:microsoft.com/office/officeart/2005/8/layout/target3"/>
    <dgm:cxn modelId="{6C2D54F5-5517-412C-94F5-83A1B813F26E}" type="presParOf" srcId="{333A1088-737F-45CB-B68E-254E46348037}" destId="{EE85B701-7295-41C0-BA7A-34D3756A2AE6}" srcOrd="13" destOrd="0" presId="urn:microsoft.com/office/officeart/2005/8/layout/target3"/>
    <dgm:cxn modelId="{E7E45FE4-86D4-4A3E-8BF8-4ACF97B7B467}" type="presParOf" srcId="{333A1088-737F-45CB-B68E-254E46348037}" destId="{8BEBB6EC-1DAA-4CAC-8A25-BC0FCBD5DBD5}" srcOrd="14" destOrd="0" presId="urn:microsoft.com/office/officeart/2005/8/layout/target3"/>
    <dgm:cxn modelId="{A0491E93-14A1-4A4F-A426-206DBCA09541}" type="presParOf" srcId="{333A1088-737F-45CB-B68E-254E46348037}" destId="{AED2198E-93D5-4001-81B4-73124B309672}" srcOrd="15" destOrd="0" presId="urn:microsoft.com/office/officeart/2005/8/layout/target3"/>
    <dgm:cxn modelId="{E0FD7083-3978-488C-AC04-5F111CA1AFC3}" type="presParOf" srcId="{333A1088-737F-45CB-B68E-254E46348037}" destId="{2BE915AB-18AA-4053-B92C-3BFC9ED204BB}" srcOrd="16" destOrd="0" presId="urn:microsoft.com/office/officeart/2005/8/layout/target3"/>
    <dgm:cxn modelId="{4F6878AA-A8D3-447D-9CD7-DF6E319D211B}" type="presParOf" srcId="{333A1088-737F-45CB-B68E-254E46348037}" destId="{6BB5E863-4638-4E1D-BFDE-399D028AC4ED}" srcOrd="17" destOrd="0" presId="urn:microsoft.com/office/officeart/2005/8/layout/target3"/>
    <dgm:cxn modelId="{37529277-8F48-4035-95C3-B2F8A5D0D355}" type="presParOf" srcId="{333A1088-737F-45CB-B68E-254E46348037}" destId="{5A5FFA88-C948-4069-8E93-59FA12366E83}" srcOrd="18" destOrd="0" presId="urn:microsoft.com/office/officeart/2005/8/layout/target3"/>
    <dgm:cxn modelId="{6E3663B8-853E-4B7C-B19E-EFE1BF72CBA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VY_32_INOVACE_10:anglický </a:t>
          </a:r>
          <a:r>
            <a:rPr lang="cs-CZ" sz="2000" kern="1200" dirty="0" smtClean="0"/>
            <a:t>jazyk3.roč.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Otázka „</a:t>
          </a:r>
          <a:r>
            <a:rPr lang="cs-CZ" sz="2000" kern="1200" dirty="0" err="1" smtClean="0"/>
            <a:t>Is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it</a:t>
          </a:r>
          <a:r>
            <a:rPr lang="cs-CZ" sz="2000" kern="1200" dirty="0" smtClean="0"/>
            <a:t>…?“ </a:t>
          </a:r>
          <a:r>
            <a:rPr lang="cs-CZ" sz="2000" kern="1200" smtClean="0"/>
            <a:t>a odpovědi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29C-9E6F-40CD-836C-1098D447E7C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465B-8667-494A-901D-78005FD16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702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29C-9E6F-40CD-836C-1098D447E7C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465B-8667-494A-901D-78005FD16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219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29C-9E6F-40CD-836C-1098D447E7C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465B-8667-494A-901D-78005FD16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091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29C-9E6F-40CD-836C-1098D447E7C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465B-8667-494A-901D-78005FD16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312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29C-9E6F-40CD-836C-1098D447E7C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465B-8667-494A-901D-78005FD16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302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29C-9E6F-40CD-836C-1098D447E7C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465B-8667-494A-901D-78005FD16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772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29C-9E6F-40CD-836C-1098D447E7C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465B-8667-494A-901D-78005FD16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184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29C-9E6F-40CD-836C-1098D447E7C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465B-8667-494A-901D-78005FD16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640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29C-9E6F-40CD-836C-1098D447E7C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465B-8667-494A-901D-78005FD16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270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29C-9E6F-40CD-836C-1098D447E7C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465B-8667-494A-901D-78005FD16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855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29C-9E6F-40CD-836C-1098D447E7C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B465B-8667-494A-901D-78005FD16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451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4000">
              <a:srgbClr val="E6E6E6"/>
            </a:gs>
            <a:gs pos="19000">
              <a:srgbClr val="92D050"/>
            </a:gs>
            <a:gs pos="90000">
              <a:srgbClr val="92D050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D729C-9E6F-40CD-836C-1098D447E7C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FB465B-8667-494A-901D-78005FD16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5647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411852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7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b="0" dirty="0" smtClean="0">
                <a:solidFill>
                  <a:schemeClr val="tx1"/>
                </a:solidFill>
                <a:effectLst/>
                <a:latin typeface="Trebuchet MS" pitchFamily="34" charset="0"/>
              </a:rPr>
              <a:t>Materiál slouží k procvičení otázek </a:t>
            </a:r>
            <a:r>
              <a:rPr lang="cs-CZ" sz="2000" dirty="0" smtClean="0">
                <a:latin typeface="Trebuchet MS" pitchFamily="34" charset="0"/>
              </a:rPr>
              <a:t>„</a:t>
            </a:r>
            <a:r>
              <a:rPr lang="cs-CZ" sz="2000" dirty="0" err="1" smtClean="0">
                <a:latin typeface="Trebuchet MS" pitchFamily="34" charset="0"/>
              </a:rPr>
              <a:t>Is</a:t>
            </a:r>
            <a:r>
              <a:rPr lang="cs-CZ" sz="2000" dirty="0" smtClean="0">
                <a:latin typeface="Trebuchet MS" pitchFamily="34" charset="0"/>
              </a:rPr>
              <a:t> </a:t>
            </a:r>
            <a:r>
              <a:rPr lang="cs-CZ" sz="2000" dirty="0" err="1" smtClean="0">
                <a:latin typeface="Trebuchet MS" pitchFamily="34" charset="0"/>
              </a:rPr>
              <a:t>it</a:t>
            </a:r>
            <a:r>
              <a:rPr lang="cs-CZ" sz="2000" dirty="0" smtClean="0">
                <a:latin typeface="Trebuchet MS" pitchFamily="34" charset="0"/>
              </a:rPr>
              <a:t> a/</a:t>
            </a:r>
            <a:r>
              <a:rPr lang="cs-CZ" sz="2000" dirty="0" err="1" smtClean="0">
                <a:latin typeface="Trebuchet MS" pitchFamily="34" charset="0"/>
              </a:rPr>
              <a:t>an</a:t>
            </a:r>
            <a:r>
              <a:rPr lang="cs-CZ" sz="2000" dirty="0" smtClean="0">
                <a:latin typeface="Trebuchet MS" pitchFamily="34" charset="0"/>
              </a:rPr>
              <a:t>…?“ a odpovědí „</a:t>
            </a:r>
            <a:r>
              <a:rPr lang="cs-CZ" sz="2000" dirty="0" err="1" smtClean="0">
                <a:latin typeface="Trebuchet MS" pitchFamily="34" charset="0"/>
              </a:rPr>
              <a:t>Yes</a:t>
            </a:r>
            <a:r>
              <a:rPr lang="cs-CZ" sz="2000" dirty="0" smtClean="0">
                <a:latin typeface="Trebuchet MS" pitchFamily="34" charset="0"/>
              </a:rPr>
              <a:t>, </a:t>
            </a:r>
            <a:r>
              <a:rPr lang="cs-CZ" sz="2000" dirty="0" err="1" smtClean="0">
                <a:latin typeface="Trebuchet MS" pitchFamily="34" charset="0"/>
              </a:rPr>
              <a:t>it</a:t>
            </a:r>
            <a:r>
              <a:rPr lang="cs-CZ" sz="2000" dirty="0" smtClean="0">
                <a:latin typeface="Trebuchet MS" pitchFamily="34" charset="0"/>
              </a:rPr>
              <a:t> </a:t>
            </a:r>
            <a:r>
              <a:rPr lang="cs-CZ" sz="2000" dirty="0" err="1" smtClean="0">
                <a:latin typeface="Trebuchet MS" pitchFamily="34" charset="0"/>
              </a:rPr>
              <a:t>is</a:t>
            </a:r>
            <a:r>
              <a:rPr lang="cs-CZ" sz="2000" dirty="0" smtClean="0">
                <a:latin typeface="Trebuchet MS" pitchFamily="34" charset="0"/>
              </a:rPr>
              <a:t>.“/ „No, </a:t>
            </a:r>
            <a:r>
              <a:rPr lang="cs-CZ" sz="2000" dirty="0" err="1" smtClean="0">
                <a:latin typeface="Trebuchet MS" pitchFamily="34" charset="0"/>
              </a:rPr>
              <a:t>it</a:t>
            </a:r>
            <a:r>
              <a:rPr lang="cs-CZ" sz="2000" dirty="0" smtClean="0">
                <a:latin typeface="Trebuchet MS" pitchFamily="34" charset="0"/>
              </a:rPr>
              <a:t> </a:t>
            </a:r>
            <a:r>
              <a:rPr lang="cs-CZ" sz="2000" dirty="0" err="1" smtClean="0">
                <a:latin typeface="Trebuchet MS" pitchFamily="34" charset="0"/>
              </a:rPr>
              <a:t>isn</a:t>
            </a:r>
            <a:r>
              <a:rPr lang="en-US" sz="2000" dirty="0" smtClean="0">
                <a:latin typeface="Trebuchet MS" pitchFamily="34" charset="0"/>
              </a:rPr>
              <a:t>`t.</a:t>
            </a:r>
            <a:r>
              <a:rPr lang="cs-CZ" sz="2000" dirty="0" smtClean="0">
                <a:latin typeface="Trebuchet MS" pitchFamily="34" charset="0"/>
              </a:rPr>
              <a:t>“</a:t>
            </a:r>
          </a:p>
          <a:p>
            <a:pPr marL="0" indent="0" algn="just">
              <a:buNone/>
            </a:pPr>
            <a:r>
              <a:rPr lang="cs-CZ" sz="2000" dirty="0" smtClean="0">
                <a:latin typeface="Trebuchet MS" pitchFamily="34" charset="0"/>
              </a:rPr>
              <a:t>Žáci se ptají a odpovídají podle naskakujících obrázků. Za každým obrázkem následuje správná odpověď.</a:t>
            </a:r>
          </a:p>
          <a:p>
            <a:pPr marL="0" indent="0" algn="just">
              <a:buNone/>
            </a:pPr>
            <a:r>
              <a:rPr lang="cs-CZ" sz="2000" dirty="0" smtClean="0">
                <a:latin typeface="Trebuchet MS" pitchFamily="34" charset="0"/>
              </a:rPr>
              <a:t>Na závěr mají žáci v samostatné práci správně odpovídat podle uvedených obrázků a otázek.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10395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</a:t>
            </a:r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a/</a:t>
            </a:r>
            <a:r>
              <a:rPr lang="cs-CZ" sz="5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</a:t>
            </a:r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…?</a:t>
            </a:r>
            <a:endParaRPr lang="cs-CZ" sz="5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to…?</a:t>
            </a:r>
            <a:endParaRPr lang="cs-CZ" sz="4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10491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3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Font typeface="Arial" pitchFamily="34" charset="0"/>
              <a:buNone/>
            </a:pPr>
            <a:r>
              <a:rPr lang="cs-CZ" b="1" dirty="0" smtClean="0"/>
              <a:t>OTÁZKA:		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 a dog?</a:t>
            </a:r>
          </a:p>
          <a:p>
            <a:pPr marL="0" indent="0">
              <a:spcBef>
                <a:spcPts val="1800"/>
              </a:spcBef>
              <a:buFont typeface="Arial" pitchFamily="34" charset="0"/>
              <a:buNone/>
            </a:pPr>
            <a:r>
              <a:rPr lang="cs-CZ" sz="2800" dirty="0" smtClean="0"/>
              <a:t>Odpověď:</a:t>
            </a:r>
            <a:r>
              <a:rPr lang="cs-CZ" dirty="0" smtClean="0"/>
              <a:t>		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spcBef>
                <a:spcPts val="1800"/>
              </a:spcBef>
              <a:buFont typeface="Arial" pitchFamily="34" charset="0"/>
              <a:buNone/>
            </a:pPr>
            <a:r>
              <a:rPr lang="cs-CZ" b="1" dirty="0" smtClean="0"/>
              <a:t>OTÁZKA:		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 a </a:t>
            </a:r>
            <a:r>
              <a:rPr lang="cs-CZ" b="1" dirty="0" err="1" smtClean="0"/>
              <a:t>fish</a:t>
            </a:r>
            <a:r>
              <a:rPr lang="cs-CZ" b="1" dirty="0" smtClean="0"/>
              <a:t>?</a:t>
            </a:r>
          </a:p>
          <a:p>
            <a:pPr marL="0" indent="0">
              <a:spcBef>
                <a:spcPts val="1800"/>
              </a:spcBef>
              <a:buFont typeface="Arial" pitchFamily="34" charset="0"/>
              <a:buNone/>
            </a:pPr>
            <a:r>
              <a:rPr lang="cs-CZ" sz="2800" dirty="0" smtClean="0"/>
              <a:t>Odpověď:</a:t>
            </a:r>
            <a:r>
              <a:rPr lang="cs-CZ" dirty="0" smtClean="0"/>
              <a:t>		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en-US" dirty="0" smtClean="0"/>
              <a:t>`t.</a:t>
            </a:r>
            <a:endParaRPr lang="cs-CZ" dirty="0"/>
          </a:p>
        </p:txBody>
      </p:sp>
      <p:pic>
        <p:nvPicPr>
          <p:cNvPr id="3" name="Picture 4" descr="C:\Users\08DJ\AppData\Local\Microsoft\Windows\Temporary Internet Files\Content.IE5\RGJX3DHI\MP9004447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075836"/>
            <a:ext cx="1625559" cy="208405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08DJ\AppData\Local\Microsoft\Windows\Temporary Internet Files\Content.IE5\LHRPWSAZ\MP9004276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766310"/>
            <a:ext cx="1625559" cy="163835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08DJ\AppData\Local\Microsoft\Windows\Temporary Internet Files\Content.IE5\FXXIXB3Y\MC9004244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095" y="2321698"/>
            <a:ext cx="727677" cy="6258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08DJ\AppData\Local\Microsoft\Windows\Temporary Internet Files\Content.IE5\16G5K97R\MC9004244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095" y="4226801"/>
            <a:ext cx="677148" cy="7143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7120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Ask</a:t>
            </a:r>
            <a:r>
              <a:rPr lang="cs-CZ" dirty="0" smtClean="0"/>
              <a:t> and </a:t>
            </a:r>
            <a:r>
              <a:rPr lang="cs-CZ" dirty="0" err="1" smtClean="0"/>
              <a:t>answer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7" name="Picture 3" descr="C:\Users\08DJ\AppData\Local\Microsoft\Windows\Temporary Internet Files\Content.IE5\16G5K97R\MP9004223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215" y="2204864"/>
            <a:ext cx="3093571" cy="2448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9906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4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 a </a:t>
            </a:r>
            <a:r>
              <a:rPr lang="cs-CZ" dirty="0" err="1" smtClean="0"/>
              <a:t>bird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en-US" dirty="0" smtClean="0"/>
              <a:t>`t.</a:t>
            </a:r>
            <a:endParaRPr lang="cs-CZ" dirty="0"/>
          </a:p>
        </p:txBody>
      </p:sp>
      <p:pic>
        <p:nvPicPr>
          <p:cNvPr id="2053" name="Picture 5" descr="C:\Users\08DJ\AppData\Local\Microsoft\Windows\Temporary Internet Files\Content.IE5\YYRYPH3U\MP9004388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5003" y="1916832"/>
            <a:ext cx="3893995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1898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 a </a:t>
            </a:r>
            <a:r>
              <a:rPr lang="en-US" dirty="0" smtClean="0"/>
              <a:t>fish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cs-CZ" dirty="0" smtClean="0"/>
              <a:t>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en-US" dirty="0" smtClean="0"/>
              <a:t>`t.</a:t>
            </a:r>
            <a:endParaRPr lang="cs-CZ" dirty="0"/>
          </a:p>
        </p:txBody>
      </p:sp>
      <p:pic>
        <p:nvPicPr>
          <p:cNvPr id="3075" name="Picture 3" descr="C:\Users\08DJ\AppData\Local\Microsoft\Windows\Temporary Internet Files\Content.IE5\FXXIXB3Y\MP90031390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204863"/>
            <a:ext cx="3744416" cy="2383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5762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900"/>
                            </p:stCondLst>
                            <p:childTnLst>
                              <p:par>
                                <p:cTn id="12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 a </a:t>
            </a:r>
            <a:r>
              <a:rPr lang="en-US" dirty="0" smtClean="0"/>
              <a:t>rabbit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C:\Users\08DJ\AppData\Local\Microsoft\Windows\Temporary Internet Files\Content.IE5\16G5K97R\MP9004227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256" y="1988840"/>
            <a:ext cx="2089489" cy="27363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9898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 a </a:t>
            </a:r>
            <a:r>
              <a:rPr lang="cs-CZ" dirty="0" smtClean="0"/>
              <a:t>dog?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en-US" dirty="0" smtClean="0"/>
              <a:t>isn`t.</a:t>
            </a:r>
            <a:endParaRPr lang="cs-CZ" dirty="0"/>
          </a:p>
        </p:txBody>
      </p:sp>
      <p:pic>
        <p:nvPicPr>
          <p:cNvPr id="5122" name="Picture 2" descr="C:\Users\08DJ\AppData\Local\Microsoft\Windows\Temporary Internet Files\Content.IE5\16G5K97R\MP9004424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060848"/>
            <a:ext cx="3960440" cy="26402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1383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 a </a:t>
            </a:r>
            <a:r>
              <a:rPr lang="en-US" dirty="0" smtClean="0"/>
              <a:t>mouse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en-US" dirty="0" smtClean="0"/>
              <a:t>`t.</a:t>
            </a:r>
            <a:endParaRPr lang="cs-CZ" dirty="0"/>
          </a:p>
        </p:txBody>
      </p:sp>
      <p:pic>
        <p:nvPicPr>
          <p:cNvPr id="6146" name="Picture 2" descr="C:\Users\08DJ\AppData\Local\Microsoft\Windows\Temporary Internet Files\Content.IE5\LHRPWSAZ\MC90044139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7395" y="2132856"/>
            <a:ext cx="2369210" cy="23275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6664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 a </a:t>
            </a:r>
            <a:r>
              <a:rPr lang="en-US" dirty="0" smtClean="0"/>
              <a:t>spider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Y</a:t>
            </a:r>
            <a:r>
              <a:rPr lang="en-US" dirty="0" err="1" smtClean="0"/>
              <a:t>es</a:t>
            </a:r>
            <a:r>
              <a:rPr lang="en-US" dirty="0" smtClean="0"/>
              <a:t>, it is.</a:t>
            </a:r>
            <a:endParaRPr lang="cs-CZ" dirty="0"/>
          </a:p>
        </p:txBody>
      </p:sp>
      <p:pic>
        <p:nvPicPr>
          <p:cNvPr id="7170" name="Picture 2" descr="C:\Users\08DJ\AppData\Local\Microsoft\Windows\Temporary Internet Files\Content.IE5\FXXIXB3Y\MP9004015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348880"/>
            <a:ext cx="3247371" cy="21640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2020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Odpovídej na otázky „</a:t>
            </a:r>
            <a:r>
              <a:rPr lang="cs-CZ" sz="3000" dirty="0" err="1" smtClean="0"/>
              <a:t>Yes</a:t>
            </a:r>
            <a:r>
              <a:rPr lang="cs-CZ" sz="3000" dirty="0" smtClean="0"/>
              <a:t>, </a:t>
            </a:r>
            <a:r>
              <a:rPr lang="cs-CZ" sz="3000" dirty="0" err="1" smtClean="0"/>
              <a:t>it</a:t>
            </a:r>
            <a:r>
              <a:rPr lang="cs-CZ" sz="3000" dirty="0" smtClean="0"/>
              <a:t> </a:t>
            </a:r>
            <a:r>
              <a:rPr lang="cs-CZ" sz="3000" dirty="0" err="1" smtClean="0"/>
              <a:t>is</a:t>
            </a:r>
            <a:r>
              <a:rPr lang="cs-CZ" sz="3000" dirty="0" smtClean="0"/>
              <a:t>.“ nebo „No, </a:t>
            </a:r>
            <a:r>
              <a:rPr lang="cs-CZ" sz="3000" dirty="0" err="1" smtClean="0"/>
              <a:t>it</a:t>
            </a:r>
            <a:r>
              <a:rPr lang="cs-CZ" sz="3000" dirty="0" smtClean="0"/>
              <a:t> </a:t>
            </a:r>
            <a:r>
              <a:rPr lang="cs-CZ" sz="3000" dirty="0" err="1" smtClean="0"/>
              <a:t>isn</a:t>
            </a:r>
            <a:r>
              <a:rPr lang="en-US" sz="3000" dirty="0" smtClean="0"/>
              <a:t>`t</a:t>
            </a:r>
            <a:r>
              <a:rPr lang="cs-CZ" sz="3000" dirty="0" smtClean="0"/>
              <a:t>.“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a)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a dog?	____________________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b)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a </a:t>
            </a:r>
            <a:r>
              <a:rPr lang="cs-CZ" sz="2000" dirty="0" err="1" smtClean="0"/>
              <a:t>rabbit</a:t>
            </a:r>
            <a:r>
              <a:rPr lang="cs-CZ" sz="2000" dirty="0" smtClean="0"/>
              <a:t>?	</a:t>
            </a:r>
            <a:r>
              <a:rPr lang="cs-CZ" sz="2000" dirty="0"/>
              <a:t>____________________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c)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a </a:t>
            </a:r>
            <a:r>
              <a:rPr lang="cs-CZ" sz="2000" dirty="0" err="1" smtClean="0"/>
              <a:t>fish</a:t>
            </a:r>
            <a:r>
              <a:rPr lang="cs-CZ" sz="2000" dirty="0" smtClean="0"/>
              <a:t>?	</a:t>
            </a:r>
            <a:r>
              <a:rPr lang="cs-CZ" sz="2000" dirty="0"/>
              <a:t>____________________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d)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a </a:t>
            </a:r>
            <a:r>
              <a:rPr lang="cs-CZ" sz="2000" dirty="0" err="1" smtClean="0"/>
              <a:t>mouse</a:t>
            </a:r>
            <a:r>
              <a:rPr lang="cs-CZ" sz="2000" dirty="0" smtClean="0"/>
              <a:t>?	</a:t>
            </a:r>
            <a:r>
              <a:rPr lang="cs-CZ" sz="2000" dirty="0"/>
              <a:t>____________________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e)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a </a:t>
            </a:r>
            <a:r>
              <a:rPr lang="cs-CZ" sz="2000" dirty="0" err="1" smtClean="0"/>
              <a:t>cat</a:t>
            </a:r>
            <a:r>
              <a:rPr lang="cs-CZ" sz="2000" dirty="0" smtClean="0"/>
              <a:t>?	</a:t>
            </a:r>
            <a:r>
              <a:rPr lang="cs-CZ" sz="2000" dirty="0"/>
              <a:t>____________________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f)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a </a:t>
            </a:r>
            <a:r>
              <a:rPr lang="cs-CZ" sz="2000" dirty="0" err="1" smtClean="0"/>
              <a:t>spider</a:t>
            </a:r>
            <a:r>
              <a:rPr lang="cs-CZ" sz="2000" dirty="0" smtClean="0"/>
              <a:t>?	</a:t>
            </a:r>
            <a:r>
              <a:rPr lang="cs-CZ" sz="2000" dirty="0"/>
              <a:t>____________________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g)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a </a:t>
            </a:r>
            <a:r>
              <a:rPr lang="cs-CZ" sz="2000" dirty="0" err="1" smtClean="0"/>
              <a:t>bird</a:t>
            </a:r>
            <a:r>
              <a:rPr lang="cs-CZ" sz="2000" dirty="0" smtClean="0"/>
              <a:t>?	</a:t>
            </a:r>
            <a:r>
              <a:rPr lang="cs-CZ" sz="2000" dirty="0"/>
              <a:t>____________________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000" dirty="0"/>
          </a:p>
        </p:txBody>
      </p:sp>
      <p:pic>
        <p:nvPicPr>
          <p:cNvPr id="10242" name="Picture 2" descr="C:\Users\08DJ\AppData\Local\Microsoft\Windows\Temporary Internet Files\Content.IE5\FXXIXB3Y\MC900324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229200"/>
            <a:ext cx="1837030" cy="138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08DJ\AppData\Local\Microsoft\Windows\Temporary Internet Files\Content.IE5\16G5K97R\MC9001921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32564" y="2096852"/>
            <a:ext cx="1172140" cy="870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08DJ\AppData\Local\Microsoft\Windows\Temporary Internet Files\Content.IE5\FXXIXB3Y\MC9004283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740742"/>
            <a:ext cx="1122621" cy="1408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08DJ\AppData\Local\Microsoft\Windows\Temporary Internet Files\Content.IE5\QJZ20EKT\MC9001092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7013" y="4336009"/>
            <a:ext cx="1579858" cy="784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08DJ\AppData\Local\Microsoft\Windows\Temporary Internet Files\Content.IE5\16G5K97R\MC9001992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826" y="1556792"/>
            <a:ext cx="1420157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04310" y="1912186"/>
            <a:ext cx="4565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a)</a:t>
            </a:r>
          </a:p>
        </p:txBody>
      </p:sp>
      <p:pic>
        <p:nvPicPr>
          <p:cNvPr id="10249" name="Picture 9" descr="C:\Users\08DJ\AppData\Local\Microsoft\Windows\Temporary Internet Files\Content.IE5\EX3JVI74\MC90043637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2564" y="4029524"/>
            <a:ext cx="1199676" cy="1199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32564" y="3861048"/>
            <a:ext cx="407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b)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79182" y="3203632"/>
            <a:ext cx="4695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c)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95411" y="1540319"/>
            <a:ext cx="4981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d)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79182" y="5373216"/>
            <a:ext cx="4255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e)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5573271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f)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47910" y="4351497"/>
            <a:ext cx="4251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g)</a:t>
            </a:r>
            <a:endParaRPr lang="cs-CZ" sz="2000" b="1" dirty="0"/>
          </a:p>
        </p:txBody>
      </p:sp>
      <p:pic>
        <p:nvPicPr>
          <p:cNvPr id="22" name="Picture 2" descr="C:\Users\08DJ\AppData\Local\Microsoft\Windows\Temporary Internet Files\Content.IE5\LHRPWSAZ\MC90034693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6088" y="5773326"/>
            <a:ext cx="976807" cy="552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4041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Správné odpovědi: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a)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a dog?	No,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isn</a:t>
            </a:r>
            <a:r>
              <a:rPr lang="en-US" sz="2000" dirty="0" smtClean="0"/>
              <a:t>`t.</a:t>
            </a:r>
            <a:endParaRPr lang="cs-CZ" sz="20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b)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a </a:t>
            </a:r>
            <a:r>
              <a:rPr lang="cs-CZ" sz="2000" dirty="0" err="1" smtClean="0"/>
              <a:t>rabbit</a:t>
            </a:r>
            <a:r>
              <a:rPr lang="cs-CZ" sz="2000" dirty="0" smtClean="0"/>
              <a:t>?	</a:t>
            </a:r>
            <a:r>
              <a:rPr lang="cs-CZ" sz="2000" dirty="0"/>
              <a:t>No, </a:t>
            </a:r>
            <a:r>
              <a:rPr lang="cs-CZ" sz="2000" dirty="0" err="1"/>
              <a:t>it</a:t>
            </a:r>
            <a:r>
              <a:rPr lang="cs-CZ" sz="2000" dirty="0"/>
              <a:t> </a:t>
            </a:r>
            <a:r>
              <a:rPr lang="cs-CZ" sz="2000" dirty="0" err="1"/>
              <a:t>isn</a:t>
            </a:r>
            <a:r>
              <a:rPr lang="en-US" sz="2000" dirty="0"/>
              <a:t>`t.</a:t>
            </a:r>
            <a:endParaRPr lang="cs-CZ" sz="20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c)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a </a:t>
            </a:r>
            <a:r>
              <a:rPr lang="cs-CZ" sz="2000" dirty="0" err="1" smtClean="0"/>
              <a:t>fish</a:t>
            </a:r>
            <a:r>
              <a:rPr lang="cs-CZ" sz="2000" dirty="0" smtClean="0"/>
              <a:t>?	</a:t>
            </a:r>
            <a:r>
              <a:rPr lang="cs-CZ" sz="2000" dirty="0" err="1" smtClean="0"/>
              <a:t>Yes</a:t>
            </a:r>
            <a:r>
              <a:rPr lang="cs-CZ" sz="2000" dirty="0" smtClean="0"/>
              <a:t>,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.</a:t>
            </a:r>
            <a:endParaRPr lang="cs-CZ" sz="20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d)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a </a:t>
            </a:r>
            <a:r>
              <a:rPr lang="cs-CZ" sz="2000" dirty="0" err="1" smtClean="0"/>
              <a:t>mouse</a:t>
            </a:r>
            <a:r>
              <a:rPr lang="cs-CZ" sz="2000" dirty="0" smtClean="0"/>
              <a:t>?	</a:t>
            </a:r>
            <a:r>
              <a:rPr lang="cs-CZ" sz="2000" dirty="0"/>
              <a:t>No, </a:t>
            </a:r>
            <a:r>
              <a:rPr lang="cs-CZ" sz="2000" dirty="0" err="1"/>
              <a:t>it</a:t>
            </a:r>
            <a:r>
              <a:rPr lang="cs-CZ" sz="2000" dirty="0"/>
              <a:t> </a:t>
            </a:r>
            <a:r>
              <a:rPr lang="cs-CZ" sz="2000" dirty="0" err="1"/>
              <a:t>isn</a:t>
            </a:r>
            <a:r>
              <a:rPr lang="en-US" sz="2000" dirty="0"/>
              <a:t>`t.</a:t>
            </a:r>
            <a:endParaRPr lang="cs-CZ" sz="20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e)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a </a:t>
            </a:r>
            <a:r>
              <a:rPr lang="cs-CZ" sz="2000" dirty="0" err="1" smtClean="0"/>
              <a:t>cat</a:t>
            </a:r>
            <a:r>
              <a:rPr lang="cs-CZ" sz="2000" dirty="0" smtClean="0"/>
              <a:t>?	</a:t>
            </a:r>
            <a:r>
              <a:rPr lang="cs-CZ" sz="2000" dirty="0"/>
              <a:t>No, </a:t>
            </a:r>
            <a:r>
              <a:rPr lang="cs-CZ" sz="2000" dirty="0" err="1"/>
              <a:t>it</a:t>
            </a:r>
            <a:r>
              <a:rPr lang="cs-CZ" sz="2000" dirty="0"/>
              <a:t> </a:t>
            </a:r>
            <a:r>
              <a:rPr lang="cs-CZ" sz="2000" dirty="0" err="1"/>
              <a:t>isn</a:t>
            </a:r>
            <a:r>
              <a:rPr lang="en-US" sz="2000" dirty="0"/>
              <a:t>`t.</a:t>
            </a:r>
            <a:endParaRPr lang="cs-CZ" sz="20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f)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a </a:t>
            </a:r>
            <a:r>
              <a:rPr lang="cs-CZ" sz="2000" dirty="0" err="1" smtClean="0"/>
              <a:t>spider</a:t>
            </a:r>
            <a:r>
              <a:rPr lang="cs-CZ" sz="2000" dirty="0" smtClean="0"/>
              <a:t>?	</a:t>
            </a:r>
            <a:r>
              <a:rPr lang="cs-CZ" sz="2000" dirty="0" err="1"/>
              <a:t>Yes</a:t>
            </a:r>
            <a:r>
              <a:rPr lang="cs-CZ" sz="2000" dirty="0"/>
              <a:t>, </a:t>
            </a:r>
            <a:r>
              <a:rPr lang="cs-CZ" sz="2000" dirty="0" err="1"/>
              <a:t>it</a:t>
            </a:r>
            <a:r>
              <a:rPr lang="cs-CZ" sz="2000" dirty="0"/>
              <a:t> </a:t>
            </a:r>
            <a:r>
              <a:rPr lang="cs-CZ" sz="2000" dirty="0" err="1"/>
              <a:t>is</a:t>
            </a:r>
            <a:r>
              <a:rPr lang="cs-CZ" sz="2000" dirty="0" smtClean="0"/>
              <a:t>.</a:t>
            </a:r>
            <a:endParaRPr lang="cs-CZ" sz="20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g)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a </a:t>
            </a:r>
            <a:r>
              <a:rPr lang="cs-CZ" sz="2000" dirty="0" err="1" smtClean="0"/>
              <a:t>bird</a:t>
            </a:r>
            <a:r>
              <a:rPr lang="cs-CZ" sz="2000" dirty="0" smtClean="0"/>
              <a:t>?	</a:t>
            </a:r>
            <a:r>
              <a:rPr lang="cs-CZ" sz="2000" dirty="0" err="1"/>
              <a:t>Yes</a:t>
            </a:r>
            <a:r>
              <a:rPr lang="cs-CZ" sz="2000" dirty="0"/>
              <a:t>, </a:t>
            </a:r>
            <a:r>
              <a:rPr lang="cs-CZ" sz="2000" dirty="0" err="1"/>
              <a:t>it</a:t>
            </a:r>
            <a:r>
              <a:rPr lang="cs-CZ" sz="2000" dirty="0"/>
              <a:t> </a:t>
            </a:r>
            <a:r>
              <a:rPr lang="cs-CZ" sz="2000" dirty="0" err="1"/>
              <a:t>is</a:t>
            </a:r>
            <a:r>
              <a:rPr lang="cs-CZ" sz="2000" dirty="0" smtClean="0"/>
              <a:t>.</a:t>
            </a:r>
            <a:endParaRPr lang="cs-CZ" sz="2000" dirty="0"/>
          </a:p>
          <a:p>
            <a:pPr marL="0" indent="0">
              <a:lnSpc>
                <a:spcPct val="150000"/>
              </a:lnSpc>
              <a:buNone/>
            </a:pPr>
            <a:endParaRPr lang="cs-CZ" sz="2000" dirty="0"/>
          </a:p>
        </p:txBody>
      </p:sp>
      <p:pic>
        <p:nvPicPr>
          <p:cNvPr id="10242" name="Picture 2" descr="C:\Users\08DJ\AppData\Local\Microsoft\Windows\Temporary Internet Files\Content.IE5\FXXIXB3Y\MC900324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229200"/>
            <a:ext cx="1837030" cy="138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08DJ\AppData\Local\Microsoft\Windows\Temporary Internet Files\Content.IE5\16G5K97R\MC9001921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32564" y="2096852"/>
            <a:ext cx="1172140" cy="870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08DJ\AppData\Local\Microsoft\Windows\Temporary Internet Files\Content.IE5\FXXIXB3Y\MC9004283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740742"/>
            <a:ext cx="1122621" cy="1408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08DJ\AppData\Local\Microsoft\Windows\Temporary Internet Files\Content.IE5\QJZ20EKT\MC9001092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7013" y="4336009"/>
            <a:ext cx="1579858" cy="784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08DJ\AppData\Local\Microsoft\Windows\Temporary Internet Files\Content.IE5\16G5K97R\MC9001992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826" y="1556792"/>
            <a:ext cx="1420157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04310" y="1912186"/>
            <a:ext cx="4565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a)</a:t>
            </a:r>
          </a:p>
        </p:txBody>
      </p:sp>
      <p:pic>
        <p:nvPicPr>
          <p:cNvPr id="10249" name="Picture 9" descr="C:\Users\08DJ\AppData\Local\Microsoft\Windows\Temporary Internet Files\Content.IE5\EX3JVI74\MC90043637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2564" y="4029524"/>
            <a:ext cx="1199676" cy="1199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32564" y="3861048"/>
            <a:ext cx="407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b)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79182" y="3203632"/>
            <a:ext cx="4695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c)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95411" y="1540319"/>
            <a:ext cx="4981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d)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79182" y="5373216"/>
            <a:ext cx="4255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e)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5573271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f)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47910" y="4351497"/>
            <a:ext cx="4251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g)</a:t>
            </a:r>
            <a:endParaRPr lang="cs-CZ" sz="2000" b="1" dirty="0"/>
          </a:p>
        </p:txBody>
      </p:sp>
      <p:pic>
        <p:nvPicPr>
          <p:cNvPr id="12290" name="Picture 2" descr="C:\Users\08DJ\AppData\Local\Microsoft\Windows\Temporary Internet Files\Content.IE5\LHRPWSAZ\MC90034693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6088" y="5773326"/>
            <a:ext cx="976807" cy="552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6509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/>
              <a:t>Text:</a:t>
            </a:r>
          </a:p>
          <a:p>
            <a:pPr marL="0" indent="0">
              <a:buNone/>
            </a:pPr>
            <a:r>
              <a:rPr lang="cs-CZ" sz="2000" dirty="0"/>
              <a:t>Autorem všech textů je autor tohoto materiálu, </a:t>
            </a:r>
            <a:r>
              <a:rPr lang="cs-CZ" sz="2000" dirty="0" smtClean="0"/>
              <a:t>27. 10. 2012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Obrázky:</a:t>
            </a:r>
          </a:p>
          <a:p>
            <a:pPr marL="0" indent="0">
              <a:buNone/>
            </a:pPr>
            <a:r>
              <a:rPr lang="cs-CZ" sz="2000" dirty="0"/>
              <a:t>Otevřená galerie Microsoft </a:t>
            </a:r>
            <a:r>
              <a:rPr lang="cs-CZ" sz="2000" dirty="0" smtClean="0"/>
              <a:t>Office, 27. 10. 2012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2344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266</Words>
  <Application>Microsoft Office PowerPoint</Application>
  <PresentationFormat>Předvádění na obrazovce (4:3)</PresentationFormat>
  <Paragraphs>108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Is it a/an…?</vt:lpstr>
      <vt:lpstr>Prezentace aplikace PowerPoint</vt:lpstr>
      <vt:lpstr>Ask and answer.</vt:lpstr>
      <vt:lpstr>Is it a bird?</vt:lpstr>
      <vt:lpstr>Is it a fish?</vt:lpstr>
      <vt:lpstr>Is it a rabbit?</vt:lpstr>
      <vt:lpstr>Is it a dog?</vt:lpstr>
      <vt:lpstr>Is it a mouse?</vt:lpstr>
      <vt:lpstr>Is it a spider?</vt:lpstr>
      <vt:lpstr>Odpovídej na otázky „Yes, it is.“ nebo „No, it isn`t.“</vt:lpstr>
      <vt:lpstr>Správné odpovědi:</vt:lpstr>
      <vt:lpstr>Citace.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 it…?</dc:title>
  <dc:creator>08DJ</dc:creator>
  <cp:lastModifiedBy>08DJ</cp:lastModifiedBy>
  <cp:revision>41</cp:revision>
  <dcterms:created xsi:type="dcterms:W3CDTF">2012-12-08T21:23:02Z</dcterms:created>
  <dcterms:modified xsi:type="dcterms:W3CDTF">2012-12-18T18:29:45Z</dcterms:modified>
</cp:coreProperties>
</file>