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4" r:id="rId3"/>
    <p:sldId id="256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Halloween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0D5CE4-824B-474E-BC0C-6665D4785757}" type="presOf" srcId="{757F3AB3-0718-4624-B441-E567A8F0AB56}" destId="{333A1088-737F-45CB-B68E-254E46348037}" srcOrd="0" destOrd="0" presId="urn:microsoft.com/office/officeart/2005/8/layout/target3"/>
    <dgm:cxn modelId="{562E4A8C-E083-4DA3-AAED-681436F1E2C8}" type="presOf" srcId="{D1D4F407-5343-4D3F-B5B9-D407B03CAEB4}" destId="{D005CE8C-CC26-4C3E-AC11-E15060ECD759}" srcOrd="0" destOrd="0" presId="urn:microsoft.com/office/officeart/2005/8/layout/target3"/>
    <dgm:cxn modelId="{3F4DBFC4-B60C-44EE-9E2D-CA84DFA1CBD5}" type="presOf" srcId="{4C35D32F-0EAB-4CD7-82EE-45574DC2A586}" destId="{8BEBB6EC-1DAA-4CAC-8A25-BC0FCBD5DBD5}" srcOrd="0" destOrd="0" presId="urn:microsoft.com/office/officeart/2005/8/layout/target3"/>
    <dgm:cxn modelId="{C9AE7271-BF95-42BB-A4EE-B83C9DBF670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5E2853C-519D-4B1F-88AB-2AC6B9C3F95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14AA5D-1967-4087-8406-4CCD71EE66AE}" type="presOf" srcId="{D1B46980-6531-4606-95E6-44980827E919}" destId="{2BE915AB-18AA-4053-B92C-3BFC9ED204BB}" srcOrd="1" destOrd="0" presId="urn:microsoft.com/office/officeart/2005/8/layout/target3"/>
    <dgm:cxn modelId="{0BFAEA88-4E87-4046-B575-F61AA163EB8E}" type="presOf" srcId="{B651F6E3-6281-48DB-9319-2AEAFDAE7572}" destId="{619D679B-A015-4ECF-8348-D1034C574F40}" srcOrd="0" destOrd="0" presId="urn:microsoft.com/office/officeart/2005/8/layout/target3"/>
    <dgm:cxn modelId="{587D4138-13AA-4074-A876-3434C91A96E4}" type="presOf" srcId="{D1B46980-6531-4606-95E6-44980827E919}" destId="{6140AFEC-043D-4C43-A2F9-D0F5331DF3A3}" srcOrd="0" destOrd="0" presId="urn:microsoft.com/office/officeart/2005/8/layout/target3"/>
    <dgm:cxn modelId="{E39EAE38-29D1-4779-9623-6DA02553CD23}" type="presOf" srcId="{D8197B8C-B260-4A16-BDF4-0947B075E274}" destId="{5A5FFA88-C948-4069-8E93-59FA12366E83}" srcOrd="1" destOrd="0" presId="urn:microsoft.com/office/officeart/2005/8/layout/target3"/>
    <dgm:cxn modelId="{B8D71905-93A0-4583-A0BE-9E23B28FB3CC}" type="presOf" srcId="{D8197B8C-B260-4A16-BDF4-0947B075E274}" destId="{25B08C86-7E15-44DC-BE7F-FFB55DD49D12}" srcOrd="0" destOrd="0" presId="urn:microsoft.com/office/officeart/2005/8/layout/target3"/>
    <dgm:cxn modelId="{78DA0608-C99A-441E-B46B-3A081B8FF29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E00156-F9D3-464A-80C5-A591478007F0}" type="presParOf" srcId="{333A1088-737F-45CB-B68E-254E46348037}" destId="{F5ABB229-8D3B-4694-996A-96F23CF14429}" srcOrd="0" destOrd="0" presId="urn:microsoft.com/office/officeart/2005/8/layout/target3"/>
    <dgm:cxn modelId="{D85EC0B9-05FF-4C35-9A42-7D26292310D0}" type="presParOf" srcId="{333A1088-737F-45CB-B68E-254E46348037}" destId="{F41139FD-01EE-4571-8B17-4FB00FC51163}" srcOrd="1" destOrd="0" presId="urn:microsoft.com/office/officeart/2005/8/layout/target3"/>
    <dgm:cxn modelId="{C5F45DDA-EBDB-4980-9D34-C7EC62466FFB}" type="presParOf" srcId="{333A1088-737F-45CB-B68E-254E46348037}" destId="{D005CE8C-CC26-4C3E-AC11-E15060ECD759}" srcOrd="2" destOrd="0" presId="urn:microsoft.com/office/officeart/2005/8/layout/target3"/>
    <dgm:cxn modelId="{8D54BFC7-2C1D-40C8-AE69-C41BD8B70648}" type="presParOf" srcId="{333A1088-737F-45CB-B68E-254E46348037}" destId="{2C702D82-9B77-49B7-9568-BB8EB47C3372}" srcOrd="3" destOrd="0" presId="urn:microsoft.com/office/officeart/2005/8/layout/target3"/>
    <dgm:cxn modelId="{3C6FA105-6D63-45E1-AEDE-F9E8116BE1B0}" type="presParOf" srcId="{333A1088-737F-45CB-B68E-254E46348037}" destId="{A52A0455-90FF-4808-ABD0-F02540D31D5A}" srcOrd="4" destOrd="0" presId="urn:microsoft.com/office/officeart/2005/8/layout/target3"/>
    <dgm:cxn modelId="{5C3821D5-C1B2-440C-848F-B5E83F21FC7A}" type="presParOf" srcId="{333A1088-737F-45CB-B68E-254E46348037}" destId="{6140AFEC-043D-4C43-A2F9-D0F5331DF3A3}" srcOrd="5" destOrd="0" presId="urn:microsoft.com/office/officeart/2005/8/layout/target3"/>
    <dgm:cxn modelId="{08341834-F1F5-4618-B608-87EE8DA414E8}" type="presParOf" srcId="{333A1088-737F-45CB-B68E-254E46348037}" destId="{9358AC05-5D7D-4327-9F80-1AD486AEA664}" srcOrd="6" destOrd="0" presId="urn:microsoft.com/office/officeart/2005/8/layout/target3"/>
    <dgm:cxn modelId="{5833B161-0DA2-4AA4-8E0C-0F45B17B1190}" type="presParOf" srcId="{333A1088-737F-45CB-B68E-254E46348037}" destId="{313FC574-E1CD-4FB4-B054-0B805CE0447D}" srcOrd="7" destOrd="0" presId="urn:microsoft.com/office/officeart/2005/8/layout/target3"/>
    <dgm:cxn modelId="{9E791C7F-9657-4B35-934D-EA75213CB790}" type="presParOf" srcId="{333A1088-737F-45CB-B68E-254E46348037}" destId="{619D679B-A015-4ECF-8348-D1034C574F40}" srcOrd="8" destOrd="0" presId="urn:microsoft.com/office/officeart/2005/8/layout/target3"/>
    <dgm:cxn modelId="{9D59DA32-9C6C-493C-ABB5-C2209DC43281}" type="presParOf" srcId="{333A1088-737F-45CB-B68E-254E46348037}" destId="{322283A8-4A27-4CDA-BAE3-F381106A9174}" srcOrd="9" destOrd="0" presId="urn:microsoft.com/office/officeart/2005/8/layout/target3"/>
    <dgm:cxn modelId="{C8E5F62D-AF10-4317-8FF1-ADA8A7A3A5EE}" type="presParOf" srcId="{333A1088-737F-45CB-B68E-254E46348037}" destId="{FFC9F71D-1B4F-4AD9-A4A6-86ADEFC8AF5C}" srcOrd="10" destOrd="0" presId="urn:microsoft.com/office/officeart/2005/8/layout/target3"/>
    <dgm:cxn modelId="{790D6CAC-F5F6-46CD-A578-D4FADC01FDC3}" type="presParOf" srcId="{333A1088-737F-45CB-B68E-254E46348037}" destId="{25B08C86-7E15-44DC-BE7F-FFB55DD49D12}" srcOrd="11" destOrd="0" presId="urn:microsoft.com/office/officeart/2005/8/layout/target3"/>
    <dgm:cxn modelId="{46C94CE2-68EE-457F-ADBE-6683B06403E6}" type="presParOf" srcId="{333A1088-737F-45CB-B68E-254E46348037}" destId="{76644BE8-9D7C-4C09-B250-3D10AF48CBB7}" srcOrd="12" destOrd="0" presId="urn:microsoft.com/office/officeart/2005/8/layout/target3"/>
    <dgm:cxn modelId="{5810BABE-75C2-4DB6-8BCE-E7498CD04A2B}" type="presParOf" srcId="{333A1088-737F-45CB-B68E-254E46348037}" destId="{EE85B701-7295-41C0-BA7A-34D3756A2AE6}" srcOrd="13" destOrd="0" presId="urn:microsoft.com/office/officeart/2005/8/layout/target3"/>
    <dgm:cxn modelId="{0297DC16-1D14-49D1-92D0-457A14451767}" type="presParOf" srcId="{333A1088-737F-45CB-B68E-254E46348037}" destId="{8BEBB6EC-1DAA-4CAC-8A25-BC0FCBD5DBD5}" srcOrd="14" destOrd="0" presId="urn:microsoft.com/office/officeart/2005/8/layout/target3"/>
    <dgm:cxn modelId="{C6E81ED9-2D5E-453B-9AE0-8634215A4FBA}" type="presParOf" srcId="{333A1088-737F-45CB-B68E-254E46348037}" destId="{AED2198E-93D5-4001-81B4-73124B309672}" srcOrd="15" destOrd="0" presId="urn:microsoft.com/office/officeart/2005/8/layout/target3"/>
    <dgm:cxn modelId="{1DD7BEEE-54D2-47F2-B1E6-7FE95367BF61}" type="presParOf" srcId="{333A1088-737F-45CB-B68E-254E46348037}" destId="{2BE915AB-18AA-4053-B92C-3BFC9ED204BB}" srcOrd="16" destOrd="0" presId="urn:microsoft.com/office/officeart/2005/8/layout/target3"/>
    <dgm:cxn modelId="{D98AFB81-EC09-4B97-8754-6FFAD55E9E42}" type="presParOf" srcId="{333A1088-737F-45CB-B68E-254E46348037}" destId="{6BB5E863-4638-4E1D-BFDE-399D028AC4ED}" srcOrd="17" destOrd="0" presId="urn:microsoft.com/office/officeart/2005/8/layout/target3"/>
    <dgm:cxn modelId="{C51DD867-F576-430E-8C2B-608D03B57676}" type="presParOf" srcId="{333A1088-737F-45CB-B68E-254E46348037}" destId="{5A5FFA88-C948-4069-8E93-59FA12366E83}" srcOrd="18" destOrd="0" presId="urn:microsoft.com/office/officeart/2005/8/layout/target3"/>
    <dgm:cxn modelId="{18D984A8-8106-4583-9B35-8145B76CD8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Halloween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47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179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04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159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300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217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700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168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292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000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8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19C59-E92E-4F62-AAB2-1589BDE813C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17937-F26A-4F27-B7F6-D142817A5C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771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1.jpeg"/><Relationship Id="rId3" Type="http://schemas.openxmlformats.org/officeDocument/2006/relationships/oleObject" Target="../embeddings/oleObject1.bin"/><Relationship Id="rId7" Type="http://schemas.openxmlformats.org/officeDocument/2006/relationships/image" Target="../media/image5.wmf"/><Relationship Id="rId12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11" Type="http://schemas.openxmlformats.org/officeDocument/2006/relationships/image" Target="../media/image9.wmf"/><Relationship Id="rId5" Type="http://schemas.openxmlformats.org/officeDocument/2006/relationships/image" Target="../media/image3.emf"/><Relationship Id="rId10" Type="http://schemas.openxmlformats.org/officeDocument/2006/relationships/image" Target="../media/image8.wmf"/><Relationship Id="rId4" Type="http://schemas.openxmlformats.org/officeDocument/2006/relationships/package" Target="../embeddings/List_aplikace_Microsoft_Excel1.xlsx"/><Relationship Id="rId9" Type="http://schemas.openxmlformats.org/officeDocument/2006/relationships/image" Target="../media/image7.wmf"/><Relationship Id="rId1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1.jpeg"/><Relationship Id="rId3" Type="http://schemas.openxmlformats.org/officeDocument/2006/relationships/oleObject" Target="../embeddings/oleObject2.bin"/><Relationship Id="rId7" Type="http://schemas.openxmlformats.org/officeDocument/2006/relationships/image" Target="../media/image5.wmf"/><Relationship Id="rId12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11" Type="http://schemas.openxmlformats.org/officeDocument/2006/relationships/image" Target="../media/image9.wmf"/><Relationship Id="rId5" Type="http://schemas.openxmlformats.org/officeDocument/2006/relationships/image" Target="../media/image13.emf"/><Relationship Id="rId10" Type="http://schemas.openxmlformats.org/officeDocument/2006/relationships/image" Target="../media/image8.wmf"/><Relationship Id="rId4" Type="http://schemas.openxmlformats.org/officeDocument/2006/relationships/package" Target="../embeddings/List_aplikace_Microsoft_Excel2.xlsx"/><Relationship Id="rId9" Type="http://schemas.openxmlformats.org/officeDocument/2006/relationships/image" Target="../media/image7.wmf"/><Relationship Id="rId1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73644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56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Materiál slouží jako křížovka k tématu „Halloween“.</a:t>
            </a:r>
          </a:p>
          <a:p>
            <a:pPr marL="0" indent="0">
              <a:buNone/>
            </a:pPr>
            <a:r>
              <a:rPr lang="cs-CZ" sz="2000" dirty="0"/>
              <a:t>Žáci podle daných obrázků postupně doplňují křížovku.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90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tx1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Halloween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Předvečer všech svatých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076" name="Picture 4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54530"/>
            <a:ext cx="2304256" cy="189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59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4" presetClass="emph" presetSubtype="0" fill="hold" grpId="1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3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Vylušti křížovku.</a:t>
            </a:r>
            <a:endParaRPr lang="cs-CZ" dirty="0">
              <a:latin typeface="Comic Sans MS" pitchFamily="66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4868613"/>
              </p:ext>
            </p:extLst>
          </p:nvPr>
        </p:nvGraphicFramePr>
        <p:xfrm>
          <a:off x="467544" y="1556792"/>
          <a:ext cx="5724525" cy="3467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" name="List" r:id="rId4" imgW="5724636" imgH="3467027" progId="Excel.Sheet.12">
                  <p:embed/>
                </p:oleObj>
              </mc:Choice>
              <mc:Fallback>
                <p:oleObj name="List" r:id="rId4" imgW="5724636" imgH="3467027" progId="Excel.Sheet.12">
                  <p:embed/>
                  <p:pic>
                    <p:nvPicPr>
                      <p:cNvPr id="0" name="Objekt 1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556792"/>
                        <a:ext cx="5724525" cy="3467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2" name="Picture 4" descr="C:\Users\08DJ\AppData\Local\Microsoft\Windows\Temporary Internet Files\Content.IE5\RGJX3DHI\MC900398569[2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620507"/>
            <a:ext cx="862475" cy="118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J\AppData\Local\Microsoft\Windows\Temporary Internet Files\Content.IE5\EX3JVI74\MC9004283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013176"/>
            <a:ext cx="778533" cy="143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J\AppData\Local\Microsoft\Windows\Temporary Internet Files\Content.IE5\2I36X4KN\MC9004361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136" y="5220590"/>
            <a:ext cx="18542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J\AppData\Local\Microsoft\Windows\Temporary Internet Files\Content.IE5\RGJX3DHI\MC900398657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763" y="2266523"/>
            <a:ext cx="1315378" cy="114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J\AppData\Local\Microsoft\Windows\Temporary Internet Files\Content.IE5\EX3JVI74\MC9004359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06" y="3747209"/>
            <a:ext cx="1160463" cy="82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J\AppData\Local\Microsoft\Windows\Temporary Internet Files\Content.IE5\LHRPWSAZ\MC9000307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06" y="5190209"/>
            <a:ext cx="1789481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J\AppData\Local\Microsoft\Windows\Temporary Internet Files\Content.IE5\FXXIXB3Y\MC90041270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74" y="5176764"/>
            <a:ext cx="1224136" cy="160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J\AppData\Local\Microsoft\Windows\Temporary Internet Files\Content.IE5\YYRYPH3U\MP900446607[1].jpg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992928"/>
              </a:clrFrom>
              <a:clrTo>
                <a:srgbClr val="99292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17807"/>
            <a:ext cx="1132667" cy="146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J\AppData\Local\Microsoft\Windows\Temporary Internet Files\Content.IE5\16G5K97R\MC90034692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513374"/>
            <a:ext cx="844027" cy="93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73263" y="5190209"/>
            <a:ext cx="580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3670" y="5278991"/>
            <a:ext cx="435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9" y="37890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47056" y="5190209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4.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700808"/>
            <a:ext cx="432048" cy="381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11196" y="5144042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61197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63378" y="3377877"/>
            <a:ext cx="50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7" y="2081857"/>
            <a:ext cx="51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7329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Správné řešení</a:t>
            </a:r>
            <a:endParaRPr lang="cs-CZ" dirty="0">
              <a:latin typeface="Comic Sans MS" pitchFamily="66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6390961"/>
              </p:ext>
            </p:extLst>
          </p:nvPr>
        </p:nvGraphicFramePr>
        <p:xfrm>
          <a:off x="467544" y="1556792"/>
          <a:ext cx="5724525" cy="3467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List" r:id="rId4" imgW="5724636" imgH="3467027" progId="Excel.Sheet.12">
                  <p:embed/>
                </p:oleObj>
              </mc:Choice>
              <mc:Fallback>
                <p:oleObj name="List" r:id="rId4" imgW="5724636" imgH="3467027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556792"/>
                        <a:ext cx="5724525" cy="3467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2" name="Picture 4" descr="C:\Users\08DJ\AppData\Local\Microsoft\Windows\Temporary Internet Files\Content.IE5\RGJX3DHI\MC900398569[2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620507"/>
            <a:ext cx="862475" cy="118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J\AppData\Local\Microsoft\Windows\Temporary Internet Files\Content.IE5\EX3JVI74\MC9004283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013176"/>
            <a:ext cx="778533" cy="143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J\AppData\Local\Microsoft\Windows\Temporary Internet Files\Content.IE5\2I36X4KN\MC9004361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136" y="5220590"/>
            <a:ext cx="18542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J\AppData\Local\Microsoft\Windows\Temporary Internet Files\Content.IE5\RGJX3DHI\MC900398657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763" y="2266523"/>
            <a:ext cx="1315378" cy="114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J\AppData\Local\Microsoft\Windows\Temporary Internet Files\Content.IE5\EX3JVI74\MC9004359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06" y="3747209"/>
            <a:ext cx="1160463" cy="82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J\AppData\Local\Microsoft\Windows\Temporary Internet Files\Content.IE5\LHRPWSAZ\MC9000307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06" y="5190209"/>
            <a:ext cx="1789481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J\AppData\Local\Microsoft\Windows\Temporary Internet Files\Content.IE5\FXXIXB3Y\MC90041270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74" y="5176764"/>
            <a:ext cx="1224136" cy="160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J\AppData\Local\Microsoft\Windows\Temporary Internet Files\Content.IE5\YYRYPH3U\MP900446607[1].jpg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992928"/>
              </a:clrFrom>
              <a:clrTo>
                <a:srgbClr val="99292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17807"/>
            <a:ext cx="1132667" cy="146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J\AppData\Local\Microsoft\Windows\Temporary Internet Files\Content.IE5\16G5K97R\MC90034692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513374"/>
            <a:ext cx="844027" cy="93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73263" y="5190209"/>
            <a:ext cx="580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3670" y="5278991"/>
            <a:ext cx="435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9" y="37890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47056" y="5190209"/>
            <a:ext cx="3626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4.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700808"/>
            <a:ext cx="432048" cy="381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11196" y="5144042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61197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63378" y="3377877"/>
            <a:ext cx="50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7" y="2081857"/>
            <a:ext cx="514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6666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5000">
              <a:schemeClr val="bg1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29. 10. 2012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</a:t>
            </a:r>
            <a:r>
              <a:rPr lang="cs-CZ" sz="2000" dirty="0" smtClean="0"/>
              <a:t>Office, 29. 10. 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115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List</vt:lpstr>
      <vt:lpstr>Prezentace aplikace PowerPoint</vt:lpstr>
      <vt:lpstr>Anotace</vt:lpstr>
      <vt:lpstr>Halloween</vt:lpstr>
      <vt:lpstr>Vylušti křížovku.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30</cp:revision>
  <dcterms:created xsi:type="dcterms:W3CDTF">2012-12-10T22:33:50Z</dcterms:created>
  <dcterms:modified xsi:type="dcterms:W3CDTF">2012-12-18T18:31:09Z</dcterms:modified>
</cp:coreProperties>
</file>