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6" r:id="rId4"/>
    <p:sldId id="262" r:id="rId5"/>
    <p:sldId id="263" r:id="rId6"/>
    <p:sldId id="266" r:id="rId7"/>
    <p:sldId id="261" r:id="rId8"/>
    <p:sldId id="267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1386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 VY_32_INOVACE_12:anglický jazyk3.roč.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ZŠ Dolní Benešov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Lucie </a:t>
          </a:r>
          <a:r>
            <a:rPr lang="cs-CZ" sz="2000" dirty="0" err="1" smtClean="0"/>
            <a:t>Vrchovecká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CZ..07/1.4.00/21.1262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TÉMA: Anglická osobní zájmena</a:t>
          </a:r>
          <a:endParaRPr lang="cs-CZ" sz="2000" dirty="0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</dgm:pt>
    <dgm:pt modelId="{F41139FD-01EE-4571-8B17-4FB00FC51163}" type="pres">
      <dgm:prSet presAssocID="{D1D4F407-5343-4D3F-B5B9-D407B03CAEB4}" presName="space" presStyleCnt="0"/>
      <dgm:spPr/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</dgm:pt>
    <dgm:pt modelId="{A52A0455-90FF-4808-ABD0-F02540D31D5A}" type="pres">
      <dgm:prSet presAssocID="{D1B46980-6531-4606-95E6-44980827E919}" presName="circle2" presStyleLbl="node1" presStyleIdx="1" presStyleCnt="5"/>
      <dgm:spPr/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</dgm:pt>
    <dgm:pt modelId="{313FC574-E1CD-4FB4-B054-0B805CE0447D}" type="pres">
      <dgm:prSet presAssocID="{B651F6E3-6281-48DB-9319-2AEAFDAE7572}" presName="circle3" presStyleLbl="node1" presStyleIdx="2" presStyleCnt="5"/>
      <dgm:spPr/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</dgm:pt>
    <dgm:pt modelId="{FFC9F71D-1B4F-4AD9-A4A6-86ADEFC8AF5C}" type="pres">
      <dgm:prSet presAssocID="{D8197B8C-B260-4A16-BDF4-0947B075E274}" presName="circle4" presStyleLbl="node1" presStyleIdx="3" presStyleCnt="5"/>
      <dgm:spPr/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</dgm:pt>
    <dgm:pt modelId="{EE85B701-7295-41C0-BA7A-34D3756A2AE6}" type="pres">
      <dgm:prSet presAssocID="{4C35D32F-0EAB-4CD7-82EE-45574DC2A586}" presName="circle5" presStyleLbl="node1" presStyleIdx="4" presStyleCnt="5"/>
      <dgm:spPr/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39657B53-9992-4CC0-9C13-BE9759C2388D}" type="presOf" srcId="{4C35D32F-0EAB-4CD7-82EE-45574DC2A586}" destId="{8BEBB6EC-1DAA-4CAC-8A25-BC0FCBD5DBD5}" srcOrd="0" destOrd="0" presId="urn:microsoft.com/office/officeart/2005/8/layout/target3"/>
    <dgm:cxn modelId="{3A4AD425-14E5-47EF-A9F4-640C01B505FD}" type="presOf" srcId="{D1B46980-6531-4606-95E6-44980827E919}" destId="{2BE915AB-18AA-4053-B92C-3BFC9ED204BB}" srcOrd="1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D560ABFB-9C9A-4407-8BEB-C54D24483D34}" type="presOf" srcId="{D8197B8C-B260-4A16-BDF4-0947B075E274}" destId="{25B08C86-7E15-44DC-BE7F-FFB55DD49D12}" srcOrd="0" destOrd="0" presId="urn:microsoft.com/office/officeart/2005/8/layout/target3"/>
    <dgm:cxn modelId="{2F55B871-2575-405A-A445-AD3C8981F588}" type="presOf" srcId="{B651F6E3-6281-48DB-9319-2AEAFDAE7572}" destId="{6BB5E863-4638-4E1D-BFDE-399D028AC4ED}" srcOrd="1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39614C3D-258A-4A96-A235-A699E9C74DB5}" type="presOf" srcId="{D1D4F407-5343-4D3F-B5B9-D407B03CAEB4}" destId="{AED2198E-93D5-4001-81B4-73124B309672}" srcOrd="1" destOrd="0" presId="urn:microsoft.com/office/officeart/2005/8/layout/target3"/>
    <dgm:cxn modelId="{5DBC4B4B-9F20-427A-B236-614D2130603E}" type="presOf" srcId="{D1B46980-6531-4606-95E6-44980827E919}" destId="{6140AFEC-043D-4C43-A2F9-D0F5331DF3A3}" srcOrd="0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87732AA7-BF31-4626-9AD9-573A89A19996}" type="presOf" srcId="{D1D4F407-5343-4D3F-B5B9-D407B03CAEB4}" destId="{D005CE8C-CC26-4C3E-AC11-E15060ECD759}" srcOrd="0" destOrd="0" presId="urn:microsoft.com/office/officeart/2005/8/layout/target3"/>
    <dgm:cxn modelId="{12A0A374-7CE0-45D7-AC15-B3656A76E611}" type="presOf" srcId="{D8197B8C-B260-4A16-BDF4-0947B075E274}" destId="{5A5FFA88-C948-4069-8E93-59FA12366E83}" srcOrd="1" destOrd="0" presId="urn:microsoft.com/office/officeart/2005/8/layout/target3"/>
    <dgm:cxn modelId="{54424840-A935-4C30-A7C5-F388BF785C09}" type="presOf" srcId="{4C35D32F-0EAB-4CD7-82EE-45574DC2A586}" destId="{890E4F0B-2866-4A3F-A3C7-2A14B1797930}" srcOrd="1" destOrd="0" presId="urn:microsoft.com/office/officeart/2005/8/layout/target3"/>
    <dgm:cxn modelId="{1641E56A-C260-4BAD-97AE-D37D7DE41C1A}" type="presOf" srcId="{757F3AB3-0718-4624-B441-E567A8F0AB56}" destId="{333A1088-737F-45CB-B68E-254E46348037}" srcOrd="0" destOrd="0" presId="urn:microsoft.com/office/officeart/2005/8/layout/target3"/>
    <dgm:cxn modelId="{4B253FB8-F04A-412C-8003-A4062B53DB85}" type="presOf" srcId="{B651F6E3-6281-48DB-9319-2AEAFDAE7572}" destId="{619D679B-A015-4ECF-8348-D1034C574F40}" srcOrd="0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54F9AD6D-C9DD-4F8C-A329-0DC5756BE232}" type="presParOf" srcId="{333A1088-737F-45CB-B68E-254E46348037}" destId="{F5ABB229-8D3B-4694-996A-96F23CF14429}" srcOrd="0" destOrd="0" presId="urn:microsoft.com/office/officeart/2005/8/layout/target3"/>
    <dgm:cxn modelId="{2D9B60A2-7380-4ABF-979F-DA9AE1FE97C1}" type="presParOf" srcId="{333A1088-737F-45CB-B68E-254E46348037}" destId="{F41139FD-01EE-4571-8B17-4FB00FC51163}" srcOrd="1" destOrd="0" presId="urn:microsoft.com/office/officeart/2005/8/layout/target3"/>
    <dgm:cxn modelId="{A6A9D25F-7AE5-428D-A581-680C4313118F}" type="presParOf" srcId="{333A1088-737F-45CB-B68E-254E46348037}" destId="{D005CE8C-CC26-4C3E-AC11-E15060ECD759}" srcOrd="2" destOrd="0" presId="urn:microsoft.com/office/officeart/2005/8/layout/target3"/>
    <dgm:cxn modelId="{B895B993-B0AF-4BF2-A734-D45FD3BD461D}" type="presParOf" srcId="{333A1088-737F-45CB-B68E-254E46348037}" destId="{2C702D82-9B77-49B7-9568-BB8EB47C3372}" srcOrd="3" destOrd="0" presId="urn:microsoft.com/office/officeart/2005/8/layout/target3"/>
    <dgm:cxn modelId="{2AE91955-F171-4620-B0D6-22F1FBBE5042}" type="presParOf" srcId="{333A1088-737F-45CB-B68E-254E46348037}" destId="{A52A0455-90FF-4808-ABD0-F02540D31D5A}" srcOrd="4" destOrd="0" presId="urn:microsoft.com/office/officeart/2005/8/layout/target3"/>
    <dgm:cxn modelId="{EC7E7A22-7122-42D9-8CBD-D0866E511F32}" type="presParOf" srcId="{333A1088-737F-45CB-B68E-254E46348037}" destId="{6140AFEC-043D-4C43-A2F9-D0F5331DF3A3}" srcOrd="5" destOrd="0" presId="urn:microsoft.com/office/officeart/2005/8/layout/target3"/>
    <dgm:cxn modelId="{AA6008AB-B572-4E0A-8890-2214BD2A1F8F}" type="presParOf" srcId="{333A1088-737F-45CB-B68E-254E46348037}" destId="{9358AC05-5D7D-4327-9F80-1AD486AEA664}" srcOrd="6" destOrd="0" presId="urn:microsoft.com/office/officeart/2005/8/layout/target3"/>
    <dgm:cxn modelId="{33E03A5C-A038-4070-8D36-606962433841}" type="presParOf" srcId="{333A1088-737F-45CB-B68E-254E46348037}" destId="{313FC574-E1CD-4FB4-B054-0B805CE0447D}" srcOrd="7" destOrd="0" presId="urn:microsoft.com/office/officeart/2005/8/layout/target3"/>
    <dgm:cxn modelId="{7FC23D7B-6B76-4879-8DB4-9B173E973E6E}" type="presParOf" srcId="{333A1088-737F-45CB-B68E-254E46348037}" destId="{619D679B-A015-4ECF-8348-D1034C574F40}" srcOrd="8" destOrd="0" presId="urn:microsoft.com/office/officeart/2005/8/layout/target3"/>
    <dgm:cxn modelId="{CD9CCA78-AAF8-4731-9BF4-48FBE366F352}" type="presParOf" srcId="{333A1088-737F-45CB-B68E-254E46348037}" destId="{322283A8-4A27-4CDA-BAE3-F381106A9174}" srcOrd="9" destOrd="0" presId="urn:microsoft.com/office/officeart/2005/8/layout/target3"/>
    <dgm:cxn modelId="{7FE933B9-2DFC-4DCC-AA97-57A778CC38B3}" type="presParOf" srcId="{333A1088-737F-45CB-B68E-254E46348037}" destId="{FFC9F71D-1B4F-4AD9-A4A6-86ADEFC8AF5C}" srcOrd="10" destOrd="0" presId="urn:microsoft.com/office/officeart/2005/8/layout/target3"/>
    <dgm:cxn modelId="{3BC75659-AF9C-4BD5-BCDB-A14636053549}" type="presParOf" srcId="{333A1088-737F-45CB-B68E-254E46348037}" destId="{25B08C86-7E15-44DC-BE7F-FFB55DD49D12}" srcOrd="11" destOrd="0" presId="urn:microsoft.com/office/officeart/2005/8/layout/target3"/>
    <dgm:cxn modelId="{A73A1872-E7D8-4CC0-8B93-FBAD26E5487F}" type="presParOf" srcId="{333A1088-737F-45CB-B68E-254E46348037}" destId="{76644BE8-9D7C-4C09-B250-3D10AF48CBB7}" srcOrd="12" destOrd="0" presId="urn:microsoft.com/office/officeart/2005/8/layout/target3"/>
    <dgm:cxn modelId="{ABF86B96-3A41-4E80-86B1-C0712694C9B4}" type="presParOf" srcId="{333A1088-737F-45CB-B68E-254E46348037}" destId="{EE85B701-7295-41C0-BA7A-34D3756A2AE6}" srcOrd="13" destOrd="0" presId="urn:microsoft.com/office/officeart/2005/8/layout/target3"/>
    <dgm:cxn modelId="{D427BEDA-01B6-4BAD-9638-000349C25E7F}" type="presParOf" srcId="{333A1088-737F-45CB-B68E-254E46348037}" destId="{8BEBB6EC-1DAA-4CAC-8A25-BC0FCBD5DBD5}" srcOrd="14" destOrd="0" presId="urn:microsoft.com/office/officeart/2005/8/layout/target3"/>
    <dgm:cxn modelId="{D1B1F4F2-B131-4EBB-A8C2-7C6F24E4B5A0}" type="presParOf" srcId="{333A1088-737F-45CB-B68E-254E46348037}" destId="{AED2198E-93D5-4001-81B4-73124B309672}" srcOrd="15" destOrd="0" presId="urn:microsoft.com/office/officeart/2005/8/layout/target3"/>
    <dgm:cxn modelId="{37CC082A-A08F-4ABF-8F35-5ED64CC807C9}" type="presParOf" srcId="{333A1088-737F-45CB-B68E-254E46348037}" destId="{2BE915AB-18AA-4053-B92C-3BFC9ED204BB}" srcOrd="16" destOrd="0" presId="urn:microsoft.com/office/officeart/2005/8/layout/target3"/>
    <dgm:cxn modelId="{3F8963B4-D74C-4381-AB86-217285F26E37}" type="presParOf" srcId="{333A1088-737F-45CB-B68E-254E46348037}" destId="{6BB5E863-4638-4E1D-BFDE-399D028AC4ED}" srcOrd="17" destOrd="0" presId="urn:microsoft.com/office/officeart/2005/8/layout/target3"/>
    <dgm:cxn modelId="{9111122E-D8B8-4D81-9AEE-3F358A0B237D}" type="presParOf" srcId="{333A1088-737F-45CB-B68E-254E46348037}" destId="{5A5FFA88-C948-4069-8E93-59FA12366E83}" srcOrd="18" destOrd="0" presId="urn:microsoft.com/office/officeart/2005/8/layout/target3"/>
    <dgm:cxn modelId="{C50ED3BE-C123-47D5-A39D-1CCD75145AD5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ZŠ Dolní Benešov</a:t>
          </a:r>
          <a:endParaRPr lang="cs-CZ" sz="2000" kern="1200" dirty="0"/>
        </a:p>
      </dsp:txBody>
      <dsp:txXfrm>
        <a:off x="1258000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Lucie </a:t>
          </a:r>
          <a:r>
            <a:rPr lang="cs-CZ" sz="2000" kern="1200" dirty="0" err="1" smtClean="0"/>
            <a:t>Vrchovecká</a:t>
          </a:r>
          <a:endParaRPr lang="cs-CZ" sz="2000" kern="1200" dirty="0"/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15268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 VY_32_INOVACE_12:anglický jazyk3.roč.</a:t>
          </a:r>
          <a:endParaRPr lang="cs-CZ" sz="2000" kern="1200" dirty="0"/>
        </a:p>
      </dsp:txBody>
      <dsp:txXfrm>
        <a:off x="1273857" y="815268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222902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TÉMA: Anglická osobní zájmena</a:t>
          </a:r>
          <a:endParaRPr lang="cs-CZ" sz="2000" kern="1200" dirty="0"/>
        </a:p>
      </dsp:txBody>
      <dsp:txXfrm>
        <a:off x="1273857" y="1222902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CZ..07/1.4.00/21.1262</a:t>
          </a:r>
          <a:endParaRPr lang="cs-CZ" sz="2000" kern="1200" dirty="0"/>
        </a:p>
      </dsp:txBody>
      <dsp:txXfrm>
        <a:off x="1273857" y="1630536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566ACB-C296-4325-A752-AA5E98F0A1C8}" type="datetimeFigureOut">
              <a:rPr lang="cs-CZ" smtClean="0"/>
              <a:t>18.12.2012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80A9F8-8B4F-4EE0-8AEB-F1EDD0CD058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976552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566ACB-C296-4325-A752-AA5E98F0A1C8}" type="datetimeFigureOut">
              <a:rPr lang="cs-CZ" smtClean="0"/>
              <a:t>18.12.2012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80A9F8-8B4F-4EE0-8AEB-F1EDD0CD058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859715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566ACB-C296-4325-A752-AA5E98F0A1C8}" type="datetimeFigureOut">
              <a:rPr lang="cs-CZ" smtClean="0"/>
              <a:t>18.12.2012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80A9F8-8B4F-4EE0-8AEB-F1EDD0CD058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123873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566ACB-C296-4325-A752-AA5E98F0A1C8}" type="datetimeFigureOut">
              <a:rPr lang="cs-CZ" smtClean="0"/>
              <a:t>18.12.2012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80A9F8-8B4F-4EE0-8AEB-F1EDD0CD058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379248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566ACB-C296-4325-A752-AA5E98F0A1C8}" type="datetimeFigureOut">
              <a:rPr lang="cs-CZ" smtClean="0"/>
              <a:t>18.12.2012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80A9F8-8B4F-4EE0-8AEB-F1EDD0CD058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021246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566ACB-C296-4325-A752-AA5E98F0A1C8}" type="datetimeFigureOut">
              <a:rPr lang="cs-CZ" smtClean="0"/>
              <a:t>18.12.2012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80A9F8-8B4F-4EE0-8AEB-F1EDD0CD058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474651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566ACB-C296-4325-A752-AA5E98F0A1C8}" type="datetimeFigureOut">
              <a:rPr lang="cs-CZ" smtClean="0"/>
              <a:t>18.12.2012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80A9F8-8B4F-4EE0-8AEB-F1EDD0CD058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269152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566ACB-C296-4325-A752-AA5E98F0A1C8}" type="datetimeFigureOut">
              <a:rPr lang="cs-CZ" smtClean="0"/>
              <a:t>18.12.2012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80A9F8-8B4F-4EE0-8AEB-F1EDD0CD058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923432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566ACB-C296-4325-A752-AA5E98F0A1C8}" type="datetimeFigureOut">
              <a:rPr lang="cs-CZ" smtClean="0"/>
              <a:t>18.12.2012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80A9F8-8B4F-4EE0-8AEB-F1EDD0CD058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687992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566ACB-C296-4325-A752-AA5E98F0A1C8}" type="datetimeFigureOut">
              <a:rPr lang="cs-CZ" smtClean="0"/>
              <a:t>18.12.2012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80A9F8-8B4F-4EE0-8AEB-F1EDD0CD058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357098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566ACB-C296-4325-A752-AA5E98F0A1C8}" type="datetimeFigureOut">
              <a:rPr lang="cs-CZ" smtClean="0"/>
              <a:t>18.12.2012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80A9F8-8B4F-4EE0-8AEB-F1EDD0CD058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06041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7566ACB-C296-4325-A752-AA5E98F0A1C8}" type="datetimeFigureOut">
              <a:rPr lang="cs-CZ" smtClean="0"/>
              <a:t>18.12.2012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080A9F8-8B4F-4EE0-8AEB-F1EDD0CD058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956165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2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" Target="slide6.xml"/><Relationship Id="rId1" Type="http://schemas.openxmlformats.org/officeDocument/2006/relationships/slideLayout" Target="../slideLayouts/slideLayout4.xml"/><Relationship Id="rId4" Type="http://schemas.microsoft.com/office/2007/relationships/hdphoto" Target="../media/hdphoto1.wdp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765818569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57051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2000" dirty="0" smtClean="0"/>
              <a:t>Materiál slouží k výkladu učiva o zájmenech. Žáci se seznámí postupně se zájmeny v jednotném a množném čísle. Materiál ukazuje, jak si lépe zapamatovat zájmeno „</a:t>
            </a:r>
            <a:r>
              <a:rPr lang="cs-CZ" sz="2000" dirty="0" err="1" smtClean="0"/>
              <a:t>we</a:t>
            </a:r>
            <a:r>
              <a:rPr lang="cs-CZ" sz="2000" dirty="0" smtClean="0"/>
              <a:t>“ – „my“.</a:t>
            </a:r>
          </a:p>
          <a:p>
            <a:pPr marL="0" indent="0">
              <a:buNone/>
            </a:pPr>
            <a:r>
              <a:rPr lang="cs-CZ" sz="2000" dirty="0" smtClean="0"/>
              <a:t>V závěru je přehled zájmen, který slouží jako předloha k zápisu do sešitu.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22865909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cs-CZ" sz="6000" b="1" dirty="0" err="1" smtClean="0">
                <a:latin typeface="Comic Sans MS" pitchFamily="66" charset="0"/>
              </a:rPr>
              <a:t>Pronouns</a:t>
            </a:r>
            <a:endParaRPr lang="cs-CZ" sz="6000" b="1" dirty="0">
              <a:latin typeface="Comic Sans MS" pitchFamily="66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cs-CZ" sz="5000" b="1" dirty="0" smtClean="0">
                <a:latin typeface="Comic Sans MS" pitchFamily="66" charset="0"/>
              </a:rPr>
              <a:t>Zájmena</a:t>
            </a:r>
            <a:endParaRPr lang="cs-CZ" sz="5000" b="1" dirty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579171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500"/>
                            </p:stCondLst>
                            <p:childTnLst>
                              <p:par>
                                <p:cTn id="1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6000" b="1" dirty="0" smtClean="0">
                <a:latin typeface="Comic Sans MS" pitchFamily="66" charset="0"/>
              </a:rPr>
              <a:t>Jednotné číslo</a:t>
            </a:r>
            <a:endParaRPr lang="cs-CZ" sz="6000" b="1" dirty="0">
              <a:latin typeface="Comic Sans MS" pitchFamily="66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043608" y="1628800"/>
            <a:ext cx="3034680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5000" b="1" dirty="0" smtClean="0">
                <a:latin typeface="Comic Sans MS" pitchFamily="66" charset="0"/>
              </a:rPr>
              <a:t>1.</a:t>
            </a:r>
            <a:r>
              <a:rPr lang="cs-CZ" sz="5000" dirty="0" smtClean="0">
                <a:latin typeface="Comic Sans MS" pitchFamily="66" charset="0"/>
              </a:rPr>
              <a:t>	</a:t>
            </a:r>
            <a:r>
              <a:rPr lang="cs-CZ" sz="5000" b="1" dirty="0" smtClean="0">
                <a:latin typeface="Comic Sans MS" pitchFamily="66" charset="0"/>
              </a:rPr>
              <a:t>I</a:t>
            </a:r>
          </a:p>
          <a:p>
            <a:pPr marL="0" indent="0">
              <a:buNone/>
            </a:pPr>
            <a:r>
              <a:rPr lang="cs-CZ" sz="5000" b="1" dirty="0" smtClean="0">
                <a:latin typeface="Comic Sans MS" pitchFamily="66" charset="0"/>
              </a:rPr>
              <a:t>2.</a:t>
            </a:r>
            <a:r>
              <a:rPr lang="cs-CZ" sz="5000" dirty="0" smtClean="0">
                <a:latin typeface="Comic Sans MS" pitchFamily="66" charset="0"/>
              </a:rPr>
              <a:t>	</a:t>
            </a:r>
            <a:r>
              <a:rPr lang="cs-CZ" sz="5000" dirty="0" err="1" smtClean="0">
                <a:latin typeface="Comic Sans MS" pitchFamily="66" charset="0"/>
              </a:rPr>
              <a:t>you</a:t>
            </a:r>
            <a:endParaRPr lang="cs-CZ" sz="5000" dirty="0" smtClean="0">
              <a:latin typeface="Comic Sans MS" pitchFamily="66" charset="0"/>
            </a:endParaRPr>
          </a:p>
          <a:p>
            <a:pPr marL="0" indent="0">
              <a:buNone/>
            </a:pPr>
            <a:r>
              <a:rPr lang="cs-CZ" sz="5000" b="1" dirty="0" smtClean="0">
                <a:latin typeface="Comic Sans MS" pitchFamily="66" charset="0"/>
              </a:rPr>
              <a:t>3.</a:t>
            </a:r>
            <a:r>
              <a:rPr lang="cs-CZ" sz="5000" dirty="0" smtClean="0">
                <a:latin typeface="Comic Sans MS" pitchFamily="66" charset="0"/>
              </a:rPr>
              <a:t>	he</a:t>
            </a:r>
          </a:p>
          <a:p>
            <a:pPr marL="0" indent="0">
              <a:buNone/>
            </a:pPr>
            <a:r>
              <a:rPr lang="cs-CZ" sz="5000" dirty="0" smtClean="0">
                <a:latin typeface="Comic Sans MS" pitchFamily="66" charset="0"/>
              </a:rPr>
              <a:t>	</a:t>
            </a:r>
            <a:r>
              <a:rPr lang="cs-CZ" sz="5000" dirty="0" err="1" smtClean="0">
                <a:latin typeface="Comic Sans MS" pitchFamily="66" charset="0"/>
              </a:rPr>
              <a:t>she</a:t>
            </a:r>
            <a:endParaRPr lang="cs-CZ" sz="5000" dirty="0" smtClean="0">
              <a:latin typeface="Comic Sans MS" pitchFamily="66" charset="0"/>
            </a:endParaRPr>
          </a:p>
          <a:p>
            <a:pPr marL="0" indent="0">
              <a:buNone/>
            </a:pPr>
            <a:r>
              <a:rPr lang="cs-CZ" sz="5000" dirty="0" smtClean="0">
                <a:latin typeface="Comic Sans MS" pitchFamily="66" charset="0"/>
              </a:rPr>
              <a:t>	</a:t>
            </a:r>
            <a:r>
              <a:rPr lang="cs-CZ" sz="5000" dirty="0" err="1" smtClean="0">
                <a:latin typeface="Comic Sans MS" pitchFamily="66" charset="0"/>
              </a:rPr>
              <a:t>it</a:t>
            </a:r>
            <a:endParaRPr lang="cs-CZ" sz="5000" dirty="0">
              <a:latin typeface="Comic Sans MS" pitchFamily="66" charset="0"/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5000" b="1" dirty="0" smtClean="0">
                <a:latin typeface="Comic Sans MS" pitchFamily="66" charset="0"/>
              </a:rPr>
              <a:t>1.</a:t>
            </a:r>
            <a:r>
              <a:rPr lang="cs-CZ" sz="5000" dirty="0" smtClean="0">
                <a:latin typeface="Comic Sans MS" pitchFamily="66" charset="0"/>
              </a:rPr>
              <a:t>	já</a:t>
            </a:r>
          </a:p>
          <a:p>
            <a:pPr marL="0" indent="0">
              <a:buNone/>
            </a:pPr>
            <a:r>
              <a:rPr lang="cs-CZ" sz="5000" b="1" dirty="0" smtClean="0">
                <a:latin typeface="Comic Sans MS" pitchFamily="66" charset="0"/>
              </a:rPr>
              <a:t>2. </a:t>
            </a:r>
            <a:r>
              <a:rPr lang="cs-CZ" sz="5000" dirty="0" smtClean="0">
                <a:latin typeface="Comic Sans MS" pitchFamily="66" charset="0"/>
              </a:rPr>
              <a:t>ty</a:t>
            </a:r>
          </a:p>
          <a:p>
            <a:pPr marL="0" indent="0">
              <a:buNone/>
            </a:pPr>
            <a:r>
              <a:rPr lang="cs-CZ" sz="5000" b="1" dirty="0" smtClean="0">
                <a:latin typeface="Comic Sans MS" pitchFamily="66" charset="0"/>
              </a:rPr>
              <a:t>3.</a:t>
            </a:r>
            <a:r>
              <a:rPr lang="cs-CZ" sz="5000" dirty="0" smtClean="0">
                <a:latin typeface="Comic Sans MS" pitchFamily="66" charset="0"/>
              </a:rPr>
              <a:t>	on</a:t>
            </a:r>
          </a:p>
          <a:p>
            <a:pPr marL="0" indent="0">
              <a:buNone/>
            </a:pPr>
            <a:r>
              <a:rPr lang="cs-CZ" sz="5000" dirty="0" smtClean="0">
                <a:latin typeface="Comic Sans MS" pitchFamily="66" charset="0"/>
              </a:rPr>
              <a:t>	ona</a:t>
            </a:r>
          </a:p>
          <a:p>
            <a:pPr marL="0" indent="0">
              <a:buNone/>
            </a:pPr>
            <a:r>
              <a:rPr lang="cs-CZ" sz="5000" dirty="0" smtClean="0">
                <a:latin typeface="Comic Sans MS" pitchFamily="66" charset="0"/>
              </a:rPr>
              <a:t>	ono</a:t>
            </a:r>
            <a:endParaRPr lang="cs-CZ" sz="5000" dirty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902368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6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55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60" dur="2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7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9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9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6000" b="1" dirty="0" smtClean="0">
                <a:latin typeface="Comic Sans MS" pitchFamily="66" charset="0"/>
              </a:rPr>
              <a:t>Množné číslo</a:t>
            </a:r>
            <a:endParaRPr lang="cs-CZ" sz="6000" b="1" dirty="0">
              <a:latin typeface="Comic Sans MS" pitchFamily="66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331640" y="1600200"/>
            <a:ext cx="3164160" cy="4525963"/>
          </a:xfrm>
        </p:spPr>
        <p:txBody>
          <a:bodyPr>
            <a:normAutofit/>
          </a:bodyPr>
          <a:lstStyle/>
          <a:p>
            <a:pPr marL="0" indent="0">
              <a:spcBef>
                <a:spcPts val="1800"/>
              </a:spcBef>
              <a:buNone/>
            </a:pPr>
            <a:r>
              <a:rPr lang="cs-CZ" sz="5000" b="1" dirty="0" smtClean="0">
                <a:latin typeface="Comic Sans MS" pitchFamily="66" charset="0"/>
              </a:rPr>
              <a:t>1.</a:t>
            </a:r>
            <a:r>
              <a:rPr lang="cs-CZ" sz="5000" dirty="0" smtClean="0">
                <a:latin typeface="Comic Sans MS" pitchFamily="66" charset="0"/>
              </a:rPr>
              <a:t>	</a:t>
            </a:r>
            <a:r>
              <a:rPr lang="cs-CZ" sz="5000" dirty="0" err="1" smtClean="0">
                <a:latin typeface="Comic Sans MS" pitchFamily="66" charset="0"/>
              </a:rPr>
              <a:t>we</a:t>
            </a:r>
            <a:endParaRPr lang="cs-CZ" sz="5000" dirty="0" smtClean="0">
              <a:latin typeface="Comic Sans MS" pitchFamily="66" charset="0"/>
            </a:endParaRPr>
          </a:p>
          <a:p>
            <a:pPr marL="0" indent="0">
              <a:spcBef>
                <a:spcPts val="1800"/>
              </a:spcBef>
              <a:buNone/>
            </a:pPr>
            <a:r>
              <a:rPr lang="cs-CZ" sz="5000" b="1" dirty="0" smtClean="0">
                <a:latin typeface="Comic Sans MS" pitchFamily="66" charset="0"/>
              </a:rPr>
              <a:t>2.</a:t>
            </a:r>
            <a:r>
              <a:rPr lang="cs-CZ" sz="5000" dirty="0" smtClean="0">
                <a:latin typeface="Comic Sans MS" pitchFamily="66" charset="0"/>
              </a:rPr>
              <a:t>	</a:t>
            </a:r>
            <a:r>
              <a:rPr lang="cs-CZ" sz="5000" dirty="0" err="1" smtClean="0">
                <a:latin typeface="Comic Sans MS" pitchFamily="66" charset="0"/>
              </a:rPr>
              <a:t>you</a:t>
            </a:r>
            <a:endParaRPr lang="cs-CZ" sz="5000" dirty="0" smtClean="0">
              <a:latin typeface="Comic Sans MS" pitchFamily="66" charset="0"/>
            </a:endParaRPr>
          </a:p>
          <a:p>
            <a:pPr marL="0" indent="0">
              <a:spcBef>
                <a:spcPts val="1800"/>
              </a:spcBef>
              <a:buNone/>
            </a:pPr>
            <a:r>
              <a:rPr lang="cs-CZ" sz="5000" b="1" dirty="0" smtClean="0">
                <a:latin typeface="Comic Sans MS" pitchFamily="66" charset="0"/>
              </a:rPr>
              <a:t>3.</a:t>
            </a:r>
            <a:r>
              <a:rPr lang="cs-CZ" sz="5000" dirty="0" smtClean="0">
                <a:latin typeface="Comic Sans MS" pitchFamily="66" charset="0"/>
              </a:rPr>
              <a:t>	</a:t>
            </a:r>
            <a:r>
              <a:rPr lang="cs-CZ" sz="5000" dirty="0" err="1" smtClean="0">
                <a:latin typeface="Comic Sans MS" pitchFamily="66" charset="0"/>
              </a:rPr>
              <a:t>they</a:t>
            </a:r>
            <a:endParaRPr lang="cs-CZ" sz="5000" dirty="0">
              <a:latin typeface="Comic Sans MS" pitchFamily="66" charset="0"/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5724128" y="1600200"/>
            <a:ext cx="2962672" cy="4525963"/>
          </a:xfrm>
        </p:spPr>
        <p:txBody>
          <a:bodyPr>
            <a:normAutofit/>
          </a:bodyPr>
          <a:lstStyle/>
          <a:p>
            <a:pPr marL="0" indent="0">
              <a:spcBef>
                <a:spcPts val="1800"/>
              </a:spcBef>
              <a:buNone/>
            </a:pPr>
            <a:r>
              <a:rPr lang="cs-CZ" sz="5000" b="1" dirty="0" smtClean="0">
                <a:latin typeface="Comic Sans MS" pitchFamily="66" charset="0"/>
              </a:rPr>
              <a:t>1.</a:t>
            </a:r>
            <a:r>
              <a:rPr lang="cs-CZ" sz="5000" dirty="0" smtClean="0">
                <a:latin typeface="Comic Sans MS" pitchFamily="66" charset="0"/>
              </a:rPr>
              <a:t>	my		</a:t>
            </a:r>
          </a:p>
          <a:p>
            <a:pPr marL="0" indent="0">
              <a:spcBef>
                <a:spcPts val="1800"/>
              </a:spcBef>
              <a:buNone/>
            </a:pPr>
            <a:r>
              <a:rPr lang="cs-CZ" sz="5000" b="1" dirty="0" smtClean="0">
                <a:latin typeface="Comic Sans MS" pitchFamily="66" charset="0"/>
              </a:rPr>
              <a:t>2.</a:t>
            </a:r>
            <a:r>
              <a:rPr lang="cs-CZ" sz="5000" dirty="0" smtClean="0">
                <a:latin typeface="Comic Sans MS" pitchFamily="66" charset="0"/>
              </a:rPr>
              <a:t>	vy</a:t>
            </a:r>
          </a:p>
          <a:p>
            <a:pPr marL="0" indent="0">
              <a:spcBef>
                <a:spcPts val="1800"/>
              </a:spcBef>
              <a:buNone/>
            </a:pPr>
            <a:r>
              <a:rPr lang="cs-CZ" sz="5000" b="1" dirty="0" smtClean="0">
                <a:latin typeface="Comic Sans MS" pitchFamily="66" charset="0"/>
              </a:rPr>
              <a:t>3.</a:t>
            </a:r>
            <a:r>
              <a:rPr lang="cs-CZ" sz="5000" dirty="0" smtClean="0">
                <a:latin typeface="Comic Sans MS" pitchFamily="66" charset="0"/>
              </a:rPr>
              <a:t>	oni</a:t>
            </a:r>
            <a:endParaRPr lang="cs-CZ" sz="5000" dirty="0">
              <a:latin typeface="Comic Sans MS" pitchFamily="66" charset="0"/>
            </a:endParaRPr>
          </a:p>
        </p:txBody>
      </p:sp>
      <p:pic>
        <p:nvPicPr>
          <p:cNvPr id="1031" name="Picture 7" descr="C:\Users\08DJ\AppData\Local\Microsoft\Windows\Temporary Internet Files\Content.IE5\LHRPWSAZ\MC900442128[1].png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556792"/>
            <a:ext cx="948135" cy="9481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266324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5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4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4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5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5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5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57" dur="2000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Pozorně sleduj písmenko </a:t>
            </a:r>
            <a:r>
              <a:rPr lang="cs-CZ" sz="5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W</a:t>
            </a:r>
            <a:r>
              <a:rPr lang="cs-CZ" sz="6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</a:t>
            </a:r>
            <a:r>
              <a:rPr lang="cs-CZ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a</a:t>
            </a:r>
            <a:r>
              <a:rPr lang="cs-CZ" sz="6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</a:t>
            </a:r>
            <a:r>
              <a:rPr lang="cs-CZ" sz="5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M</a:t>
            </a:r>
            <a:r>
              <a:rPr lang="cs-CZ" sz="45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.</a:t>
            </a:r>
            <a:endParaRPr lang="cs-CZ" sz="45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spcBef>
                <a:spcPts val="3600"/>
              </a:spcBef>
              <a:buNone/>
            </a:pPr>
            <a:r>
              <a:rPr lang="cs-CZ" sz="60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We</a:t>
            </a:r>
            <a:r>
              <a:rPr lang="cs-CZ" sz="6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= My</a:t>
            </a:r>
          </a:p>
          <a:p>
            <a:pPr marL="0" indent="0" algn="ctr">
              <a:spcBef>
                <a:spcPts val="3600"/>
              </a:spcBef>
              <a:buNone/>
            </a:pPr>
            <a:r>
              <a:rPr lang="cs-CZ" sz="200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W</a:t>
            </a:r>
            <a:r>
              <a:rPr lang="cs-CZ" sz="200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e</a:t>
            </a:r>
            <a:endParaRPr lang="cs-CZ" sz="20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42504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8000"/>
                                  </p:stCondLst>
                                  <p:iterate type="lt">
                                    <p:tmPct val="20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3000"/>
                            </p:stCondLst>
                            <p:childTnLst>
                              <p:par>
                                <p:cTn id="15" presetID="3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6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6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allAtOnce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5000" b="1" dirty="0" err="1" smtClean="0">
                <a:solidFill>
                  <a:srgbClr val="C00000"/>
                </a:solidFill>
                <a:latin typeface="Comic Sans MS" pitchFamily="66" charset="0"/>
              </a:rPr>
              <a:t>Pronouns</a:t>
            </a:r>
            <a:r>
              <a:rPr lang="cs-CZ" sz="5000" b="1" dirty="0" smtClean="0">
                <a:solidFill>
                  <a:srgbClr val="C00000"/>
                </a:solidFill>
                <a:latin typeface="Comic Sans MS" pitchFamily="66" charset="0"/>
              </a:rPr>
              <a:t> </a:t>
            </a:r>
            <a:r>
              <a:rPr lang="cs-CZ" sz="5000" b="1" dirty="0" smtClean="0">
                <a:solidFill>
                  <a:srgbClr val="C00000"/>
                </a:solidFill>
                <a:latin typeface="Comic Sans MS" pitchFamily="66" charset="0"/>
              </a:rPr>
              <a:t>(zájmena)</a:t>
            </a:r>
            <a:endParaRPr lang="cs-CZ" sz="5000" b="1" dirty="0">
              <a:solidFill>
                <a:srgbClr val="C00000"/>
              </a:solidFill>
              <a:latin typeface="Comic Sans MS" pitchFamily="66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971600" y="1600200"/>
            <a:ext cx="3524200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3000" b="1" dirty="0" smtClean="0">
                <a:solidFill>
                  <a:srgbClr val="00B050"/>
                </a:solidFill>
                <a:latin typeface="Comic Sans MS" pitchFamily="66" charset="0"/>
              </a:rPr>
              <a:t>Jednotné číslo</a:t>
            </a:r>
          </a:p>
          <a:p>
            <a:pPr marL="0" indent="0">
              <a:buNone/>
            </a:pPr>
            <a:endParaRPr lang="cs-CZ" sz="3000" dirty="0" smtClean="0">
              <a:latin typeface="Comic Sans MS" pitchFamily="66" charset="0"/>
            </a:endParaRPr>
          </a:p>
          <a:p>
            <a:pPr marL="0" indent="0">
              <a:buNone/>
            </a:pPr>
            <a:r>
              <a:rPr lang="cs-CZ" sz="3000" b="1" dirty="0" smtClean="0">
                <a:latin typeface="Comic Sans MS" pitchFamily="66" charset="0"/>
              </a:rPr>
              <a:t>1.</a:t>
            </a:r>
            <a:r>
              <a:rPr lang="cs-CZ" sz="3000" dirty="0" smtClean="0">
                <a:latin typeface="Comic Sans MS" pitchFamily="66" charset="0"/>
              </a:rPr>
              <a:t>	</a:t>
            </a:r>
            <a:r>
              <a:rPr lang="cs-CZ" sz="3000" b="1" dirty="0" smtClean="0">
                <a:latin typeface="Comic Sans MS" pitchFamily="66" charset="0"/>
              </a:rPr>
              <a:t>I</a:t>
            </a:r>
            <a:r>
              <a:rPr lang="cs-CZ" sz="3000" dirty="0" smtClean="0">
                <a:latin typeface="Comic Sans MS" pitchFamily="66" charset="0"/>
              </a:rPr>
              <a:t>	(já)</a:t>
            </a:r>
          </a:p>
          <a:p>
            <a:pPr marL="0" indent="0">
              <a:buNone/>
            </a:pPr>
            <a:r>
              <a:rPr lang="cs-CZ" sz="3000" b="1" dirty="0" smtClean="0">
                <a:latin typeface="Comic Sans MS" pitchFamily="66" charset="0"/>
              </a:rPr>
              <a:t>2.</a:t>
            </a:r>
            <a:r>
              <a:rPr lang="cs-CZ" sz="3000" dirty="0" smtClean="0">
                <a:latin typeface="Comic Sans MS" pitchFamily="66" charset="0"/>
              </a:rPr>
              <a:t>	</a:t>
            </a:r>
            <a:r>
              <a:rPr lang="cs-CZ" sz="3000" dirty="0" err="1" smtClean="0">
                <a:latin typeface="Comic Sans MS" pitchFamily="66" charset="0"/>
              </a:rPr>
              <a:t>you</a:t>
            </a:r>
            <a:r>
              <a:rPr lang="cs-CZ" sz="3000" dirty="0" smtClean="0">
                <a:latin typeface="Comic Sans MS" pitchFamily="66" charset="0"/>
              </a:rPr>
              <a:t>	(ty)</a:t>
            </a:r>
          </a:p>
          <a:p>
            <a:pPr marL="0" indent="0">
              <a:buNone/>
            </a:pPr>
            <a:r>
              <a:rPr lang="cs-CZ" sz="3000" b="1" dirty="0" smtClean="0">
                <a:latin typeface="Comic Sans MS" pitchFamily="66" charset="0"/>
              </a:rPr>
              <a:t>3.</a:t>
            </a:r>
            <a:r>
              <a:rPr lang="cs-CZ" sz="3000" dirty="0" smtClean="0">
                <a:latin typeface="Comic Sans MS" pitchFamily="66" charset="0"/>
              </a:rPr>
              <a:t>	he	(on)</a:t>
            </a:r>
          </a:p>
          <a:p>
            <a:pPr marL="0" indent="0">
              <a:buNone/>
            </a:pPr>
            <a:r>
              <a:rPr lang="cs-CZ" sz="3000" dirty="0" smtClean="0">
                <a:latin typeface="Comic Sans MS" pitchFamily="66" charset="0"/>
              </a:rPr>
              <a:t>	</a:t>
            </a:r>
            <a:r>
              <a:rPr lang="cs-CZ" sz="3000" dirty="0" err="1" smtClean="0">
                <a:latin typeface="Comic Sans MS" pitchFamily="66" charset="0"/>
              </a:rPr>
              <a:t>she</a:t>
            </a:r>
            <a:r>
              <a:rPr lang="cs-CZ" sz="3000" dirty="0" smtClean="0">
                <a:latin typeface="Comic Sans MS" pitchFamily="66" charset="0"/>
              </a:rPr>
              <a:t>	(ona)</a:t>
            </a:r>
          </a:p>
          <a:p>
            <a:pPr marL="0" indent="0">
              <a:buNone/>
            </a:pPr>
            <a:r>
              <a:rPr lang="cs-CZ" sz="3000" dirty="0" smtClean="0">
                <a:latin typeface="Comic Sans MS" pitchFamily="66" charset="0"/>
              </a:rPr>
              <a:t>	</a:t>
            </a:r>
            <a:r>
              <a:rPr lang="cs-CZ" sz="3000" dirty="0" err="1" smtClean="0">
                <a:latin typeface="Comic Sans MS" pitchFamily="66" charset="0"/>
              </a:rPr>
              <a:t>it</a:t>
            </a:r>
            <a:r>
              <a:rPr lang="cs-CZ" sz="3000" dirty="0" smtClean="0">
                <a:latin typeface="Comic Sans MS" pitchFamily="66" charset="0"/>
              </a:rPr>
              <a:t>	(ono)</a:t>
            </a:r>
          </a:p>
          <a:p>
            <a:pPr marL="0" indent="0">
              <a:buNone/>
            </a:pPr>
            <a:endParaRPr lang="cs-CZ" dirty="0">
              <a:latin typeface="Comic Sans MS" pitchFamily="66" charset="0"/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3000" b="1" dirty="0" smtClean="0">
                <a:solidFill>
                  <a:srgbClr val="00B050"/>
                </a:solidFill>
                <a:latin typeface="Comic Sans MS" pitchFamily="66" charset="0"/>
              </a:rPr>
              <a:t>Množné číslo</a:t>
            </a:r>
          </a:p>
          <a:p>
            <a:pPr marL="0" indent="0">
              <a:buNone/>
            </a:pPr>
            <a:endParaRPr lang="cs-CZ" sz="3000" dirty="0">
              <a:latin typeface="Comic Sans MS" pitchFamily="66" charset="0"/>
            </a:endParaRPr>
          </a:p>
          <a:p>
            <a:pPr marL="0" indent="0">
              <a:buNone/>
            </a:pPr>
            <a:r>
              <a:rPr lang="cs-CZ" sz="3000" b="1" dirty="0" smtClean="0">
                <a:latin typeface="Comic Sans MS" pitchFamily="66" charset="0"/>
              </a:rPr>
              <a:t>1.</a:t>
            </a:r>
            <a:r>
              <a:rPr lang="cs-CZ" sz="3000" dirty="0" smtClean="0">
                <a:latin typeface="Comic Sans MS" pitchFamily="66" charset="0"/>
              </a:rPr>
              <a:t>	</a:t>
            </a:r>
            <a:r>
              <a:rPr lang="cs-CZ" sz="3000" dirty="0" err="1" smtClean="0">
                <a:latin typeface="Comic Sans MS" pitchFamily="66" charset="0"/>
              </a:rPr>
              <a:t>we</a:t>
            </a:r>
            <a:r>
              <a:rPr lang="cs-CZ" sz="3000" dirty="0" smtClean="0">
                <a:latin typeface="Comic Sans MS" pitchFamily="66" charset="0"/>
              </a:rPr>
              <a:t>	(my)</a:t>
            </a:r>
          </a:p>
          <a:p>
            <a:pPr marL="0" indent="0">
              <a:buNone/>
            </a:pPr>
            <a:r>
              <a:rPr lang="cs-CZ" sz="3000" b="1" dirty="0" smtClean="0">
                <a:latin typeface="Comic Sans MS" pitchFamily="66" charset="0"/>
              </a:rPr>
              <a:t>2.</a:t>
            </a:r>
            <a:r>
              <a:rPr lang="cs-CZ" sz="3000" dirty="0" smtClean="0">
                <a:latin typeface="Comic Sans MS" pitchFamily="66" charset="0"/>
              </a:rPr>
              <a:t>	</a:t>
            </a:r>
            <a:r>
              <a:rPr lang="cs-CZ" sz="3000" dirty="0" err="1" smtClean="0">
                <a:latin typeface="Comic Sans MS" pitchFamily="66" charset="0"/>
              </a:rPr>
              <a:t>you</a:t>
            </a:r>
            <a:r>
              <a:rPr lang="cs-CZ" sz="3000" dirty="0" smtClean="0">
                <a:latin typeface="Comic Sans MS" pitchFamily="66" charset="0"/>
              </a:rPr>
              <a:t>	(vy)</a:t>
            </a:r>
          </a:p>
          <a:p>
            <a:pPr marL="0" indent="0">
              <a:buNone/>
            </a:pPr>
            <a:r>
              <a:rPr lang="cs-CZ" sz="3000" b="1" dirty="0" smtClean="0">
                <a:latin typeface="Comic Sans MS" pitchFamily="66" charset="0"/>
              </a:rPr>
              <a:t>3.</a:t>
            </a:r>
            <a:r>
              <a:rPr lang="cs-CZ" sz="3000" dirty="0" smtClean="0">
                <a:latin typeface="Comic Sans MS" pitchFamily="66" charset="0"/>
              </a:rPr>
              <a:t>	</a:t>
            </a:r>
            <a:r>
              <a:rPr lang="cs-CZ" sz="3000" dirty="0" err="1" smtClean="0">
                <a:latin typeface="Comic Sans MS" pitchFamily="66" charset="0"/>
              </a:rPr>
              <a:t>they</a:t>
            </a:r>
            <a:r>
              <a:rPr lang="cs-CZ" sz="3000" dirty="0" smtClean="0">
                <a:latin typeface="Comic Sans MS" pitchFamily="66" charset="0"/>
              </a:rPr>
              <a:t>	(oni)</a:t>
            </a:r>
            <a:endParaRPr lang="cs-CZ" sz="3000" dirty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727119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Citace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sz="2000" b="1" dirty="0"/>
              <a:t>Text:</a:t>
            </a:r>
          </a:p>
          <a:p>
            <a:pPr marL="0" indent="0">
              <a:buNone/>
            </a:pPr>
            <a:r>
              <a:rPr lang="cs-CZ" sz="2000" dirty="0"/>
              <a:t>Autorem všech textů je autor tohoto materiálu, </a:t>
            </a:r>
            <a:r>
              <a:rPr lang="cs-CZ" sz="2000" dirty="0" smtClean="0"/>
              <a:t>7. 11. 2012</a:t>
            </a:r>
            <a:endParaRPr lang="cs-CZ" dirty="0"/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306520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146</TotalTime>
  <Words>130</Words>
  <Application>Microsoft Office PowerPoint</Application>
  <PresentationFormat>Předvádění na obrazovce (4:3)</PresentationFormat>
  <Paragraphs>47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Motiv systému Office</vt:lpstr>
      <vt:lpstr>Prezentace aplikace PowerPoint</vt:lpstr>
      <vt:lpstr>Anotace</vt:lpstr>
      <vt:lpstr>Pronouns</vt:lpstr>
      <vt:lpstr>Jednotné číslo</vt:lpstr>
      <vt:lpstr>Množné číslo</vt:lpstr>
      <vt:lpstr>Pozorně sleduj písmenko W a M.</vt:lpstr>
      <vt:lpstr>Pronouns (zájmena)</vt:lpstr>
      <vt:lpstr>Citace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08DJ</dc:creator>
  <cp:lastModifiedBy>08DJ</cp:lastModifiedBy>
  <cp:revision>23</cp:revision>
  <dcterms:created xsi:type="dcterms:W3CDTF">2012-12-08T15:19:32Z</dcterms:created>
  <dcterms:modified xsi:type="dcterms:W3CDTF">2012-12-18T18:33:25Z</dcterms:modified>
</cp:coreProperties>
</file>