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6" r:id="rId4"/>
    <p:sldId id="260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99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VY_32_INOVACE_14:anglický </a:t>
          </a:r>
          <a:r>
            <a:rPr lang="cs-CZ" sz="2000" dirty="0" smtClean="0"/>
            <a:t>jazyk3.roč.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Pozdravy v průběhu dne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117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8A2780-7EB6-4E27-9A1E-4BBF706F9069}" type="presOf" srcId="{D1D4F407-5343-4D3F-B5B9-D407B03CAEB4}" destId="{AED2198E-93D5-4001-81B4-73124B309672}" srcOrd="1" destOrd="0" presId="urn:microsoft.com/office/officeart/2005/8/layout/target3"/>
    <dgm:cxn modelId="{CD2AD866-B313-46A2-ABF1-9DD0694E0858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FBC6DE2-C674-4A52-9064-BBFE50C79D24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49B263B-E96D-4DD2-B2EF-56E50E8703B6}" type="presOf" srcId="{757F3AB3-0718-4624-B441-E567A8F0AB56}" destId="{333A1088-737F-45CB-B68E-254E46348037}" srcOrd="0" destOrd="0" presId="urn:microsoft.com/office/officeart/2005/8/layout/target3"/>
    <dgm:cxn modelId="{5D88947F-7CEE-4765-860F-9E1248080DB0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BCA7451-54CC-4119-9114-B6B82A3514D8}" type="presOf" srcId="{4C35D32F-0EAB-4CD7-82EE-45574DC2A586}" destId="{890E4F0B-2866-4A3F-A3C7-2A14B1797930}" srcOrd="1" destOrd="0" presId="urn:microsoft.com/office/officeart/2005/8/layout/target3"/>
    <dgm:cxn modelId="{3DE4B4D7-ED07-468D-BF51-247F3B05D197}" type="presOf" srcId="{D1B46980-6531-4606-95E6-44980827E919}" destId="{2BE915AB-18AA-4053-B92C-3BFC9ED204BB}" srcOrd="1" destOrd="0" presId="urn:microsoft.com/office/officeart/2005/8/layout/target3"/>
    <dgm:cxn modelId="{8D4E7BC2-492B-4A3B-9EFA-F1CD14EEF609}" type="presOf" srcId="{D1B46980-6531-4606-95E6-44980827E919}" destId="{6140AFEC-043D-4C43-A2F9-D0F5331DF3A3}" srcOrd="0" destOrd="0" presId="urn:microsoft.com/office/officeart/2005/8/layout/target3"/>
    <dgm:cxn modelId="{0B0B9B85-E872-47F3-8E0A-2332009157B3}" type="presOf" srcId="{4C35D32F-0EAB-4CD7-82EE-45574DC2A586}" destId="{8BEBB6EC-1DAA-4CAC-8A25-BC0FCBD5DBD5}" srcOrd="0" destOrd="0" presId="urn:microsoft.com/office/officeart/2005/8/layout/target3"/>
    <dgm:cxn modelId="{91F2FD30-7CE2-484C-B8DF-736FB81FDA00}" type="presOf" srcId="{D8197B8C-B260-4A16-BDF4-0947B075E274}" destId="{25B08C86-7E15-44DC-BE7F-FFB55DD49D12}" srcOrd="0" destOrd="0" presId="urn:microsoft.com/office/officeart/2005/8/layout/target3"/>
    <dgm:cxn modelId="{C18F9136-219D-4FC9-B89D-BAF5C491AF11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7FFC415-DF8F-4C16-93CC-46288FE2D250}" type="presParOf" srcId="{333A1088-737F-45CB-B68E-254E46348037}" destId="{F5ABB229-8D3B-4694-996A-96F23CF14429}" srcOrd="0" destOrd="0" presId="urn:microsoft.com/office/officeart/2005/8/layout/target3"/>
    <dgm:cxn modelId="{E1A4EE34-1EB8-4FE4-9D64-0E8DEBF9DB23}" type="presParOf" srcId="{333A1088-737F-45CB-B68E-254E46348037}" destId="{F41139FD-01EE-4571-8B17-4FB00FC51163}" srcOrd="1" destOrd="0" presId="urn:microsoft.com/office/officeart/2005/8/layout/target3"/>
    <dgm:cxn modelId="{C89A0C8A-78BA-4DB8-953F-116944F69C9F}" type="presParOf" srcId="{333A1088-737F-45CB-B68E-254E46348037}" destId="{D005CE8C-CC26-4C3E-AC11-E15060ECD759}" srcOrd="2" destOrd="0" presId="urn:microsoft.com/office/officeart/2005/8/layout/target3"/>
    <dgm:cxn modelId="{E866F448-5DFF-483C-961F-E38A4EC5A24D}" type="presParOf" srcId="{333A1088-737F-45CB-B68E-254E46348037}" destId="{2C702D82-9B77-49B7-9568-BB8EB47C3372}" srcOrd="3" destOrd="0" presId="urn:microsoft.com/office/officeart/2005/8/layout/target3"/>
    <dgm:cxn modelId="{590D32BE-724D-4FAD-9B30-033574563397}" type="presParOf" srcId="{333A1088-737F-45CB-B68E-254E46348037}" destId="{A52A0455-90FF-4808-ABD0-F02540D31D5A}" srcOrd="4" destOrd="0" presId="urn:microsoft.com/office/officeart/2005/8/layout/target3"/>
    <dgm:cxn modelId="{081E5281-2689-46B5-B410-2BBC255A8E71}" type="presParOf" srcId="{333A1088-737F-45CB-B68E-254E46348037}" destId="{6140AFEC-043D-4C43-A2F9-D0F5331DF3A3}" srcOrd="5" destOrd="0" presId="urn:microsoft.com/office/officeart/2005/8/layout/target3"/>
    <dgm:cxn modelId="{FEAD1842-85B7-4D3A-916B-57F64B493D6B}" type="presParOf" srcId="{333A1088-737F-45CB-B68E-254E46348037}" destId="{9358AC05-5D7D-4327-9F80-1AD486AEA664}" srcOrd="6" destOrd="0" presId="urn:microsoft.com/office/officeart/2005/8/layout/target3"/>
    <dgm:cxn modelId="{B342F8B5-6206-41CA-A60A-F66A68C8C502}" type="presParOf" srcId="{333A1088-737F-45CB-B68E-254E46348037}" destId="{313FC574-E1CD-4FB4-B054-0B805CE0447D}" srcOrd="7" destOrd="0" presId="urn:microsoft.com/office/officeart/2005/8/layout/target3"/>
    <dgm:cxn modelId="{F9C838F0-5ADA-49C8-BAB9-76AB9C713F5C}" type="presParOf" srcId="{333A1088-737F-45CB-B68E-254E46348037}" destId="{619D679B-A015-4ECF-8348-D1034C574F40}" srcOrd="8" destOrd="0" presId="urn:microsoft.com/office/officeart/2005/8/layout/target3"/>
    <dgm:cxn modelId="{90817DC9-8576-4A83-8920-874F18AE1B47}" type="presParOf" srcId="{333A1088-737F-45CB-B68E-254E46348037}" destId="{322283A8-4A27-4CDA-BAE3-F381106A9174}" srcOrd="9" destOrd="0" presId="urn:microsoft.com/office/officeart/2005/8/layout/target3"/>
    <dgm:cxn modelId="{27C5F233-C451-49D7-9BDA-5BF18DDA6FAB}" type="presParOf" srcId="{333A1088-737F-45CB-B68E-254E46348037}" destId="{FFC9F71D-1B4F-4AD9-A4A6-86ADEFC8AF5C}" srcOrd="10" destOrd="0" presId="urn:microsoft.com/office/officeart/2005/8/layout/target3"/>
    <dgm:cxn modelId="{50D24BAD-7A63-4A98-BBDA-EF03CB5C0579}" type="presParOf" srcId="{333A1088-737F-45CB-B68E-254E46348037}" destId="{25B08C86-7E15-44DC-BE7F-FFB55DD49D12}" srcOrd="11" destOrd="0" presId="urn:microsoft.com/office/officeart/2005/8/layout/target3"/>
    <dgm:cxn modelId="{98FF66FA-0DC2-49D7-9B4F-589E5E10E20C}" type="presParOf" srcId="{333A1088-737F-45CB-B68E-254E46348037}" destId="{76644BE8-9D7C-4C09-B250-3D10AF48CBB7}" srcOrd="12" destOrd="0" presId="urn:microsoft.com/office/officeart/2005/8/layout/target3"/>
    <dgm:cxn modelId="{C2034571-8042-4DC9-B387-5367A6AA4E9C}" type="presParOf" srcId="{333A1088-737F-45CB-B68E-254E46348037}" destId="{EE85B701-7295-41C0-BA7A-34D3756A2AE6}" srcOrd="13" destOrd="0" presId="urn:microsoft.com/office/officeart/2005/8/layout/target3"/>
    <dgm:cxn modelId="{FA5BECD2-02AD-4260-A28B-18AF0289D2C9}" type="presParOf" srcId="{333A1088-737F-45CB-B68E-254E46348037}" destId="{8BEBB6EC-1DAA-4CAC-8A25-BC0FCBD5DBD5}" srcOrd="14" destOrd="0" presId="urn:microsoft.com/office/officeart/2005/8/layout/target3"/>
    <dgm:cxn modelId="{F03D6D92-28FD-44A5-8005-FF2A87280445}" type="presParOf" srcId="{333A1088-737F-45CB-B68E-254E46348037}" destId="{AED2198E-93D5-4001-81B4-73124B309672}" srcOrd="15" destOrd="0" presId="urn:microsoft.com/office/officeart/2005/8/layout/target3"/>
    <dgm:cxn modelId="{E74F8245-920A-4502-A5D3-53A01FFB2E1A}" type="presParOf" srcId="{333A1088-737F-45CB-B68E-254E46348037}" destId="{2BE915AB-18AA-4053-B92C-3BFC9ED204BB}" srcOrd="16" destOrd="0" presId="urn:microsoft.com/office/officeart/2005/8/layout/target3"/>
    <dgm:cxn modelId="{3D0B9C3A-3D01-4FA8-88B8-4C5C5E636C22}" type="presParOf" srcId="{333A1088-737F-45CB-B68E-254E46348037}" destId="{6BB5E863-4638-4E1D-BFDE-399D028AC4ED}" srcOrd="17" destOrd="0" presId="urn:microsoft.com/office/officeart/2005/8/layout/target3"/>
    <dgm:cxn modelId="{96E6AAED-244B-476A-80D1-89E75125872E}" type="presParOf" srcId="{333A1088-737F-45CB-B68E-254E46348037}" destId="{5A5FFA88-C948-4069-8E93-59FA12366E83}" srcOrd="18" destOrd="0" presId="urn:microsoft.com/office/officeart/2005/8/layout/target3"/>
    <dgm:cxn modelId="{90292E03-B00E-41D3-9FB7-20289BDBFC5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VY_32_INOVACE_14:anglický </a:t>
          </a:r>
          <a:r>
            <a:rPr lang="cs-CZ" sz="2000" kern="1200" dirty="0" smtClean="0"/>
            <a:t>jazyk3.roč.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Pozdravy v průběhu dne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72C8C-34C2-47D4-927B-9E4A07073664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61132-2427-42C0-BEA6-649D39C1E2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993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72C8C-34C2-47D4-927B-9E4A07073664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61132-2427-42C0-BEA6-649D39C1E2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854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72C8C-34C2-47D4-927B-9E4A07073664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61132-2427-42C0-BEA6-649D39C1E2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011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72C8C-34C2-47D4-927B-9E4A07073664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61132-2427-42C0-BEA6-649D39C1E2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1350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72C8C-34C2-47D4-927B-9E4A07073664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61132-2427-42C0-BEA6-649D39C1E2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266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72C8C-34C2-47D4-927B-9E4A07073664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61132-2427-42C0-BEA6-649D39C1E2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892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72C8C-34C2-47D4-927B-9E4A07073664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61132-2427-42C0-BEA6-649D39C1E2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301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72C8C-34C2-47D4-927B-9E4A07073664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61132-2427-42C0-BEA6-649D39C1E2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954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72C8C-34C2-47D4-927B-9E4A07073664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61132-2427-42C0-BEA6-649D39C1E2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8725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72C8C-34C2-47D4-927B-9E4A07073664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61132-2427-42C0-BEA6-649D39C1E2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23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72C8C-34C2-47D4-927B-9E4A07073664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61132-2427-42C0-BEA6-649D39C1E2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5988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9FF99"/>
            </a:gs>
            <a:gs pos="50000">
              <a:schemeClr val="accent3">
                <a:lumMod val="20000"/>
                <a:lumOff val="80000"/>
              </a:schemeClr>
            </a:gs>
            <a:gs pos="100000">
              <a:srgbClr val="99FF99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C72C8C-34C2-47D4-927B-9E4A07073664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61132-2427-42C0-BEA6-649D39C1E2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073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9762365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313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Materiál slouží jako křížovka k tématu „Pozdravy v průběhu dne“.</a:t>
            </a:r>
          </a:p>
          <a:p>
            <a:pPr marL="0" indent="0">
              <a:buNone/>
            </a:pPr>
            <a:r>
              <a:rPr lang="cs-CZ" sz="2000" dirty="0" smtClean="0"/>
              <a:t>Žáci postupně vepisují slova z legendy do křížovky. Pracují fixem přímo na tabuli. Vzniklé slovo z tajenky musí použít v nějaké anglické větě.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61340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000" b="1" dirty="0" err="1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Greetings</a:t>
            </a:r>
            <a:r>
              <a:rPr lang="cs-CZ" sz="5000" b="1" dirty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5000" b="1" dirty="0" err="1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of</a:t>
            </a:r>
            <a:r>
              <a:rPr lang="cs-CZ" sz="50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5000" b="1" dirty="0" err="1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the</a:t>
            </a:r>
            <a:r>
              <a:rPr lang="cs-CZ" sz="50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5000" b="1" dirty="0" err="1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day</a:t>
            </a:r>
            <a:endParaRPr lang="cs-CZ" sz="5000" b="1" dirty="0">
              <a:solidFill>
                <a:srgbClr val="00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Pozdravy v průběhu dne</a:t>
            </a:r>
            <a:endParaRPr lang="cs-CZ" sz="4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186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5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Vylušti křížovku.</a:t>
            </a:r>
          </a:p>
          <a:p>
            <a:pPr marL="0" indent="0">
              <a:buNone/>
            </a:pPr>
            <a:endParaRPr lang="cs-CZ" sz="2500" b="1" dirty="0" smtClean="0">
              <a:solidFill>
                <a:srgbClr val="00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5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2. Napiš větu, ve které použiješ slovo z vyluštěné tajenky.</a:t>
            </a:r>
            <a:endParaRPr lang="cs-CZ" sz="2500" b="1" dirty="0">
              <a:solidFill>
                <a:srgbClr val="00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6662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dirty="0" smtClean="0">
                <a:solidFill>
                  <a:srgbClr val="003300"/>
                </a:solidFill>
                <a:latin typeface="Comic Sans MS" pitchFamily="66" charset="0"/>
              </a:rPr>
              <a:t>1. Dobrou noc</a:t>
            </a:r>
          </a:p>
          <a:p>
            <a:pPr marL="0" indent="0">
              <a:buNone/>
            </a:pPr>
            <a:r>
              <a:rPr lang="cs-CZ" sz="2500" dirty="0" smtClean="0">
                <a:solidFill>
                  <a:srgbClr val="003300"/>
                </a:solidFill>
                <a:latin typeface="Comic Sans MS" pitchFamily="66" charset="0"/>
              </a:rPr>
              <a:t>2. Dobré odpoledne</a:t>
            </a:r>
          </a:p>
          <a:p>
            <a:pPr marL="0" indent="0">
              <a:buNone/>
            </a:pPr>
            <a:r>
              <a:rPr lang="cs-CZ" sz="2500" dirty="0" smtClean="0">
                <a:solidFill>
                  <a:srgbClr val="003300"/>
                </a:solidFill>
                <a:latin typeface="Comic Sans MS" pitchFamily="66" charset="0"/>
              </a:rPr>
              <a:t>3. Dobré ráno</a:t>
            </a:r>
          </a:p>
          <a:p>
            <a:pPr marL="0" indent="0">
              <a:buNone/>
            </a:pPr>
            <a:r>
              <a:rPr lang="cs-CZ" sz="2500" dirty="0" smtClean="0">
                <a:solidFill>
                  <a:srgbClr val="003300"/>
                </a:solidFill>
                <a:latin typeface="Comic Sans MS" pitchFamily="66" charset="0"/>
              </a:rPr>
              <a:t>4. Dobrý večer</a:t>
            </a:r>
          </a:p>
          <a:p>
            <a:pPr marL="0" indent="0">
              <a:buNone/>
            </a:pPr>
            <a:endParaRPr lang="cs-CZ" sz="2000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003300"/>
                </a:solidFill>
                <a:latin typeface="Comic Sans MS" pitchFamily="66" charset="0"/>
              </a:rPr>
              <a:t>Věta:	________________________________________</a:t>
            </a:r>
            <a:endParaRPr lang="cs-CZ" sz="2000" dirty="0">
              <a:solidFill>
                <a:srgbClr val="003300"/>
              </a:solidFill>
              <a:latin typeface="Comic Sans MS" pitchFamily="66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5014884"/>
              </p:ext>
            </p:extLst>
          </p:nvPr>
        </p:nvGraphicFramePr>
        <p:xfrm>
          <a:off x="2483768" y="3356992"/>
          <a:ext cx="6096000" cy="1706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3300"/>
                          </a:solidFill>
                        </a:rPr>
                        <a:t>1.</a:t>
                      </a:r>
                      <a:endParaRPr lang="cs-CZ" sz="22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3300"/>
                          </a:solidFill>
                        </a:rPr>
                        <a:t>2.</a:t>
                      </a:r>
                      <a:endParaRPr lang="cs-CZ" sz="22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3300"/>
                          </a:solidFill>
                        </a:rPr>
                        <a:t>3.</a:t>
                      </a:r>
                      <a:endParaRPr lang="cs-CZ" sz="22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3300"/>
                          </a:solidFill>
                        </a:rPr>
                        <a:t>4.</a:t>
                      </a:r>
                      <a:endParaRPr lang="cs-CZ" sz="22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4434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Správné odpovědi</a:t>
            </a:r>
            <a:endParaRPr lang="cs-CZ" b="1" dirty="0">
              <a:solidFill>
                <a:srgbClr val="00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dirty="0" smtClean="0">
                <a:solidFill>
                  <a:srgbClr val="003300"/>
                </a:solidFill>
                <a:latin typeface="Comic Sans MS" pitchFamily="66" charset="0"/>
              </a:rPr>
              <a:t>1. Dobrou noc</a:t>
            </a:r>
          </a:p>
          <a:p>
            <a:pPr marL="0" indent="0">
              <a:buNone/>
            </a:pPr>
            <a:r>
              <a:rPr lang="cs-CZ" sz="2500" dirty="0" smtClean="0">
                <a:solidFill>
                  <a:srgbClr val="003300"/>
                </a:solidFill>
                <a:latin typeface="Comic Sans MS" pitchFamily="66" charset="0"/>
              </a:rPr>
              <a:t>2. Dobré odpoledne</a:t>
            </a:r>
          </a:p>
          <a:p>
            <a:pPr marL="0" indent="0">
              <a:buNone/>
            </a:pPr>
            <a:r>
              <a:rPr lang="cs-CZ" sz="2500" dirty="0" smtClean="0">
                <a:solidFill>
                  <a:srgbClr val="003300"/>
                </a:solidFill>
                <a:latin typeface="Comic Sans MS" pitchFamily="66" charset="0"/>
              </a:rPr>
              <a:t>3. Dobré ráno</a:t>
            </a:r>
          </a:p>
          <a:p>
            <a:pPr marL="0" indent="0">
              <a:buNone/>
            </a:pPr>
            <a:r>
              <a:rPr lang="cs-CZ" sz="2500" dirty="0" smtClean="0">
                <a:solidFill>
                  <a:srgbClr val="003300"/>
                </a:solidFill>
                <a:latin typeface="Comic Sans MS" pitchFamily="66" charset="0"/>
              </a:rPr>
              <a:t>4. Dobrý večer</a:t>
            </a:r>
          </a:p>
          <a:p>
            <a:pPr marL="0" indent="0">
              <a:buNone/>
            </a:pPr>
            <a:endParaRPr lang="cs-CZ" sz="2000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003300"/>
                </a:solidFill>
                <a:latin typeface="Comic Sans MS" pitchFamily="66" charset="0"/>
              </a:rPr>
              <a:t>Věta:	</a:t>
            </a:r>
            <a:r>
              <a:rPr lang="cs-CZ" sz="2500" dirty="0" err="1" smtClean="0">
                <a:solidFill>
                  <a:srgbClr val="003300"/>
                </a:solidFill>
                <a:latin typeface="Comic Sans MS" pitchFamily="66" charset="0"/>
              </a:rPr>
              <a:t>What</a:t>
            </a:r>
            <a:r>
              <a:rPr lang="en-US" sz="2500" dirty="0" smtClean="0">
                <a:solidFill>
                  <a:srgbClr val="003300"/>
                </a:solidFill>
                <a:latin typeface="Comic Sans MS" pitchFamily="66" charset="0"/>
              </a:rPr>
              <a:t>`s</a:t>
            </a:r>
            <a:r>
              <a:rPr lang="cs-CZ" sz="2500" dirty="0" smtClean="0">
                <a:solidFill>
                  <a:srgbClr val="003300"/>
                </a:solidFill>
                <a:latin typeface="Comic Sans MS" pitchFamily="66" charset="0"/>
              </a:rPr>
              <a:t> </a:t>
            </a:r>
            <a:r>
              <a:rPr lang="cs-CZ" sz="2500" dirty="0" err="1" smtClean="0">
                <a:solidFill>
                  <a:srgbClr val="003300"/>
                </a:solidFill>
                <a:latin typeface="Comic Sans MS" pitchFamily="66" charset="0"/>
              </a:rPr>
              <a:t>your</a:t>
            </a:r>
            <a:r>
              <a:rPr lang="cs-CZ" sz="2500" dirty="0" smtClean="0">
                <a:solidFill>
                  <a:srgbClr val="003300"/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rgbClr val="003300"/>
                </a:solidFill>
                <a:latin typeface="Comic Sans MS" pitchFamily="66" charset="0"/>
              </a:rPr>
              <a:t>name</a:t>
            </a:r>
            <a:r>
              <a:rPr lang="cs-CZ" sz="2500" dirty="0" smtClean="0">
                <a:solidFill>
                  <a:srgbClr val="003300"/>
                </a:solidFill>
                <a:latin typeface="Comic Sans MS" pitchFamily="66" charset="0"/>
              </a:rPr>
              <a:t>? / My </a:t>
            </a:r>
            <a:r>
              <a:rPr lang="cs-CZ" sz="2500" b="1" dirty="0" err="1" smtClean="0">
                <a:solidFill>
                  <a:srgbClr val="003300"/>
                </a:solidFill>
                <a:latin typeface="Comic Sans MS" pitchFamily="66" charset="0"/>
              </a:rPr>
              <a:t>name</a:t>
            </a:r>
            <a:r>
              <a:rPr lang="en-US" sz="2500" dirty="0" smtClean="0">
                <a:solidFill>
                  <a:srgbClr val="003300"/>
                </a:solidFill>
                <a:latin typeface="Comic Sans MS" pitchFamily="66" charset="0"/>
              </a:rPr>
              <a:t>`s</a:t>
            </a:r>
            <a:r>
              <a:rPr lang="cs-CZ" sz="2500" dirty="0" smtClean="0">
                <a:solidFill>
                  <a:srgbClr val="003300"/>
                </a:solidFill>
                <a:latin typeface="Comic Sans MS" pitchFamily="66" charset="0"/>
              </a:rPr>
              <a:t>… .</a:t>
            </a:r>
            <a:endParaRPr lang="cs-CZ" sz="2500" dirty="0">
              <a:solidFill>
                <a:srgbClr val="003300"/>
              </a:solidFill>
              <a:latin typeface="Comic Sans MS" pitchFamily="66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2749381"/>
              </p:ext>
            </p:extLst>
          </p:nvPr>
        </p:nvGraphicFramePr>
        <p:xfrm>
          <a:off x="2483768" y="3356992"/>
          <a:ext cx="6096000" cy="1706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3300"/>
                          </a:solidFill>
                        </a:rPr>
                        <a:t>1.</a:t>
                      </a:r>
                      <a:endParaRPr lang="cs-CZ" sz="22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3300"/>
                          </a:solidFill>
                        </a:rPr>
                        <a:t>2.</a:t>
                      </a:r>
                      <a:endParaRPr lang="cs-CZ" sz="22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3300"/>
                          </a:solidFill>
                        </a:rPr>
                        <a:t>3.</a:t>
                      </a:r>
                      <a:endParaRPr lang="cs-CZ" sz="22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M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O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R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N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I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N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G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rgbClr val="003300"/>
                          </a:solidFill>
                        </a:rPr>
                        <a:t>4.</a:t>
                      </a:r>
                      <a:endParaRPr lang="cs-CZ" sz="22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0389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</a:t>
            </a:r>
            <a:r>
              <a:rPr lang="cs-CZ" sz="2000" dirty="0" smtClean="0"/>
              <a:t>21. 11. </a:t>
            </a:r>
            <a:r>
              <a:rPr lang="cs-CZ" sz="2000" smtClean="0"/>
              <a:t>2012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1609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204</Words>
  <Application>Microsoft Office PowerPoint</Application>
  <PresentationFormat>Předvádění na obrazovce (4:3)</PresentationFormat>
  <Paragraphs>93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Greetings of the day</vt:lpstr>
      <vt:lpstr>Prezentace aplikace PowerPoint</vt:lpstr>
      <vt:lpstr>Prezentace aplikace PowerPoint</vt:lpstr>
      <vt:lpstr>Správné odpovědi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18</cp:revision>
  <dcterms:created xsi:type="dcterms:W3CDTF">2012-12-12T19:34:50Z</dcterms:created>
  <dcterms:modified xsi:type="dcterms:W3CDTF">2012-12-15T10:48:59Z</dcterms:modified>
</cp:coreProperties>
</file>