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6" r:id="rId4"/>
    <p:sldId id="259" r:id="rId5"/>
    <p:sldId id="260" r:id="rId6"/>
    <p:sldId id="263" r:id="rId7"/>
    <p:sldId id="264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 VY_32_INOVACE_15:anglický </a:t>
          </a:r>
          <a:r>
            <a:rPr lang="cs-CZ" sz="2000" dirty="0" smtClean="0"/>
            <a:t>jazyk3.roč.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Lucie </a:t>
          </a:r>
          <a:r>
            <a:rPr lang="cs-CZ" sz="2000" dirty="0" err="1" smtClean="0"/>
            <a:t>Vrchovecká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He / </a:t>
          </a:r>
          <a:r>
            <a:rPr lang="cs-CZ" sz="2000" dirty="0" err="1" smtClean="0"/>
            <a:t>She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D8A3683-42D5-4CBE-91D4-CCC6B69BE354}" type="presOf" srcId="{D8197B8C-B260-4A16-BDF4-0947B075E274}" destId="{25B08C86-7E15-44DC-BE7F-FFB55DD49D12}" srcOrd="0" destOrd="0" presId="urn:microsoft.com/office/officeart/2005/8/layout/target3"/>
    <dgm:cxn modelId="{35BA7B91-E632-4FC0-8E18-EB352DB29815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003FD3B-021F-42B0-AD3C-353A4FE23BBB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7A6748F-EA1B-4844-8A68-8A9900F34A35}" type="presOf" srcId="{B651F6E3-6281-48DB-9319-2AEAFDAE7572}" destId="{6BB5E863-4638-4E1D-BFDE-399D028AC4ED}" srcOrd="1" destOrd="0" presId="urn:microsoft.com/office/officeart/2005/8/layout/target3"/>
    <dgm:cxn modelId="{BDC27A04-B562-488F-B93A-61C87C5EDFAA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6F82AC4-8037-49C7-8239-F7A5218CB75A}" type="presOf" srcId="{D1B46980-6531-4606-95E6-44980827E919}" destId="{2BE915AB-18AA-4053-B92C-3BFC9ED204BB}" srcOrd="1" destOrd="0" presId="urn:microsoft.com/office/officeart/2005/8/layout/target3"/>
    <dgm:cxn modelId="{F3543E25-8077-4A4B-8090-426915119E31}" type="presOf" srcId="{4C35D32F-0EAB-4CD7-82EE-45574DC2A586}" destId="{8BEBB6EC-1DAA-4CAC-8A25-BC0FCBD5DBD5}" srcOrd="0" destOrd="0" presId="urn:microsoft.com/office/officeart/2005/8/layout/target3"/>
    <dgm:cxn modelId="{D0E0EEF8-28C8-4B5A-8B45-749CE29C750E}" type="presOf" srcId="{D8197B8C-B260-4A16-BDF4-0947B075E274}" destId="{5A5FFA88-C948-4069-8E93-59FA12366E83}" srcOrd="1" destOrd="0" presId="urn:microsoft.com/office/officeart/2005/8/layout/target3"/>
    <dgm:cxn modelId="{60E57274-0925-4155-B7B6-4815F4A4D455}" type="presOf" srcId="{D1B46980-6531-4606-95E6-44980827E919}" destId="{6140AFEC-043D-4C43-A2F9-D0F5331DF3A3}" srcOrd="0" destOrd="0" presId="urn:microsoft.com/office/officeart/2005/8/layout/target3"/>
    <dgm:cxn modelId="{7B8AF25D-322A-4714-B0E2-CF0A42DF264C}" type="presOf" srcId="{D1D4F407-5343-4D3F-B5B9-D407B03CAEB4}" destId="{AED2198E-93D5-4001-81B4-73124B309672}" srcOrd="1" destOrd="0" presId="urn:microsoft.com/office/officeart/2005/8/layout/target3"/>
    <dgm:cxn modelId="{D351A38A-90FE-4393-B653-23D456F13655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E80E4FE-140F-4ACC-8A85-FBB0DC0B1215}" type="presParOf" srcId="{333A1088-737F-45CB-B68E-254E46348037}" destId="{F5ABB229-8D3B-4694-996A-96F23CF14429}" srcOrd="0" destOrd="0" presId="urn:microsoft.com/office/officeart/2005/8/layout/target3"/>
    <dgm:cxn modelId="{8DE34D7B-0F72-46D5-B9C6-57DD301AB926}" type="presParOf" srcId="{333A1088-737F-45CB-B68E-254E46348037}" destId="{F41139FD-01EE-4571-8B17-4FB00FC51163}" srcOrd="1" destOrd="0" presId="urn:microsoft.com/office/officeart/2005/8/layout/target3"/>
    <dgm:cxn modelId="{8094CE47-F62F-43B1-A076-078F0A10123C}" type="presParOf" srcId="{333A1088-737F-45CB-B68E-254E46348037}" destId="{D005CE8C-CC26-4C3E-AC11-E15060ECD759}" srcOrd="2" destOrd="0" presId="urn:microsoft.com/office/officeart/2005/8/layout/target3"/>
    <dgm:cxn modelId="{DD83C186-7C2A-4E8F-AAEC-0D728A148CCC}" type="presParOf" srcId="{333A1088-737F-45CB-B68E-254E46348037}" destId="{2C702D82-9B77-49B7-9568-BB8EB47C3372}" srcOrd="3" destOrd="0" presId="urn:microsoft.com/office/officeart/2005/8/layout/target3"/>
    <dgm:cxn modelId="{DC167735-7CA9-44C8-AFCE-103484650B6E}" type="presParOf" srcId="{333A1088-737F-45CB-B68E-254E46348037}" destId="{A52A0455-90FF-4808-ABD0-F02540D31D5A}" srcOrd="4" destOrd="0" presId="urn:microsoft.com/office/officeart/2005/8/layout/target3"/>
    <dgm:cxn modelId="{E104FA4D-B5B3-4C55-ABB9-37192E107DDC}" type="presParOf" srcId="{333A1088-737F-45CB-B68E-254E46348037}" destId="{6140AFEC-043D-4C43-A2F9-D0F5331DF3A3}" srcOrd="5" destOrd="0" presId="urn:microsoft.com/office/officeart/2005/8/layout/target3"/>
    <dgm:cxn modelId="{539BC823-F71B-472E-8149-49E56F780931}" type="presParOf" srcId="{333A1088-737F-45CB-B68E-254E46348037}" destId="{9358AC05-5D7D-4327-9F80-1AD486AEA664}" srcOrd="6" destOrd="0" presId="urn:microsoft.com/office/officeart/2005/8/layout/target3"/>
    <dgm:cxn modelId="{9A839116-4512-4127-BB7D-631B00A910FE}" type="presParOf" srcId="{333A1088-737F-45CB-B68E-254E46348037}" destId="{313FC574-E1CD-4FB4-B054-0B805CE0447D}" srcOrd="7" destOrd="0" presId="urn:microsoft.com/office/officeart/2005/8/layout/target3"/>
    <dgm:cxn modelId="{3A953256-C14E-4F90-9BC0-2B678385C6E1}" type="presParOf" srcId="{333A1088-737F-45CB-B68E-254E46348037}" destId="{619D679B-A015-4ECF-8348-D1034C574F40}" srcOrd="8" destOrd="0" presId="urn:microsoft.com/office/officeart/2005/8/layout/target3"/>
    <dgm:cxn modelId="{44023DE5-594C-4403-BF2E-72AF8FE6EBB1}" type="presParOf" srcId="{333A1088-737F-45CB-B68E-254E46348037}" destId="{322283A8-4A27-4CDA-BAE3-F381106A9174}" srcOrd="9" destOrd="0" presId="urn:microsoft.com/office/officeart/2005/8/layout/target3"/>
    <dgm:cxn modelId="{AF0B7929-12F6-47BA-91CA-92F6EDE7675E}" type="presParOf" srcId="{333A1088-737F-45CB-B68E-254E46348037}" destId="{FFC9F71D-1B4F-4AD9-A4A6-86ADEFC8AF5C}" srcOrd="10" destOrd="0" presId="urn:microsoft.com/office/officeart/2005/8/layout/target3"/>
    <dgm:cxn modelId="{58C2166A-494C-4577-BAC5-41C3298232B6}" type="presParOf" srcId="{333A1088-737F-45CB-B68E-254E46348037}" destId="{25B08C86-7E15-44DC-BE7F-FFB55DD49D12}" srcOrd="11" destOrd="0" presId="urn:microsoft.com/office/officeart/2005/8/layout/target3"/>
    <dgm:cxn modelId="{4D18FA01-E00D-4EA3-A098-980BD250C066}" type="presParOf" srcId="{333A1088-737F-45CB-B68E-254E46348037}" destId="{76644BE8-9D7C-4C09-B250-3D10AF48CBB7}" srcOrd="12" destOrd="0" presId="urn:microsoft.com/office/officeart/2005/8/layout/target3"/>
    <dgm:cxn modelId="{2872D886-3840-4ED2-993C-DF6E51C925DB}" type="presParOf" srcId="{333A1088-737F-45CB-B68E-254E46348037}" destId="{EE85B701-7295-41C0-BA7A-34D3756A2AE6}" srcOrd="13" destOrd="0" presId="urn:microsoft.com/office/officeart/2005/8/layout/target3"/>
    <dgm:cxn modelId="{32F51F72-2405-4072-8EE4-666000AAE5B5}" type="presParOf" srcId="{333A1088-737F-45CB-B68E-254E46348037}" destId="{8BEBB6EC-1DAA-4CAC-8A25-BC0FCBD5DBD5}" srcOrd="14" destOrd="0" presId="urn:microsoft.com/office/officeart/2005/8/layout/target3"/>
    <dgm:cxn modelId="{09068F62-F91C-4FDA-9544-FD4ED93956C4}" type="presParOf" srcId="{333A1088-737F-45CB-B68E-254E46348037}" destId="{AED2198E-93D5-4001-81B4-73124B309672}" srcOrd="15" destOrd="0" presId="urn:microsoft.com/office/officeart/2005/8/layout/target3"/>
    <dgm:cxn modelId="{73B98E9B-FD84-4E7E-BF2A-861B077D9700}" type="presParOf" srcId="{333A1088-737F-45CB-B68E-254E46348037}" destId="{2BE915AB-18AA-4053-B92C-3BFC9ED204BB}" srcOrd="16" destOrd="0" presId="urn:microsoft.com/office/officeart/2005/8/layout/target3"/>
    <dgm:cxn modelId="{964B6D8C-1430-42F5-BB82-3CCED22BF4B8}" type="presParOf" srcId="{333A1088-737F-45CB-B68E-254E46348037}" destId="{6BB5E863-4638-4E1D-BFDE-399D028AC4ED}" srcOrd="17" destOrd="0" presId="urn:microsoft.com/office/officeart/2005/8/layout/target3"/>
    <dgm:cxn modelId="{C881264A-799F-471F-9401-8A1122A111FB}" type="presParOf" srcId="{333A1088-737F-45CB-B68E-254E46348037}" destId="{5A5FFA88-C948-4069-8E93-59FA12366E83}" srcOrd="18" destOrd="0" presId="urn:microsoft.com/office/officeart/2005/8/layout/target3"/>
    <dgm:cxn modelId="{D5F54CE5-6E82-4328-9BCE-0EE6FAA90EE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Lucie </a:t>
          </a:r>
          <a:r>
            <a:rPr lang="cs-CZ" sz="2000" kern="1200" dirty="0" err="1" smtClean="0"/>
            <a:t>Vrchovecká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 VY_32_INOVACE_15:anglický </a:t>
          </a:r>
          <a:r>
            <a:rPr lang="cs-CZ" sz="2000" kern="1200" dirty="0" smtClean="0"/>
            <a:t>jazyk3.roč.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He / </a:t>
          </a:r>
          <a:r>
            <a:rPr lang="cs-CZ" sz="2000" kern="1200" dirty="0" err="1" smtClean="0"/>
            <a:t>She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B75F6-4D32-44D1-B96C-6900E849FA91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83519-9366-434B-A176-41544F203E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79336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B75F6-4D32-44D1-B96C-6900E849FA91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83519-9366-434B-A176-41544F203E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38950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B75F6-4D32-44D1-B96C-6900E849FA91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83519-9366-434B-A176-41544F203E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6291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B75F6-4D32-44D1-B96C-6900E849FA91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83519-9366-434B-A176-41544F203E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36028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B75F6-4D32-44D1-B96C-6900E849FA91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83519-9366-434B-A176-41544F203E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8218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B75F6-4D32-44D1-B96C-6900E849FA91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83519-9366-434B-A176-41544F203E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62261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B75F6-4D32-44D1-B96C-6900E849FA91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83519-9366-434B-A176-41544F203E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65052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B75F6-4D32-44D1-B96C-6900E849FA91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83519-9366-434B-A176-41544F203E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23034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B75F6-4D32-44D1-B96C-6900E849FA91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83519-9366-434B-A176-41544F203E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57561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B75F6-4D32-44D1-B96C-6900E849FA91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83519-9366-434B-A176-41544F203E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16445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B75F6-4D32-44D1-B96C-6900E849FA91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83519-9366-434B-A176-41544F203E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405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2B75F6-4D32-44D1-B96C-6900E849FA91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983519-9366-434B-A176-41544F203E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55901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2">
                <a:lumMod val="60000"/>
                <a:lumOff val="40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54317603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11134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2">
                <a:lumMod val="60000"/>
                <a:lumOff val="40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000" dirty="0" smtClean="0"/>
              <a:t>Tento materiál slouží k vysvětlení rozdílu mezi zájmeny „He“ (On) a „</a:t>
            </a:r>
            <a:r>
              <a:rPr lang="cs-CZ" sz="2000" dirty="0" err="1" smtClean="0"/>
              <a:t>She</a:t>
            </a:r>
            <a:r>
              <a:rPr lang="cs-CZ" sz="2000" dirty="0" smtClean="0"/>
              <a:t>“ (Ona).</a:t>
            </a:r>
          </a:p>
          <a:p>
            <a:pPr marL="0" indent="0">
              <a:buNone/>
            </a:pPr>
            <a:r>
              <a:rPr lang="cs-CZ" sz="2000" dirty="0" smtClean="0"/>
              <a:t>Žákům je nejprve vysvětlen význam slov „He“ a „</a:t>
            </a:r>
            <a:r>
              <a:rPr lang="cs-CZ" sz="2000" dirty="0" err="1" smtClean="0"/>
              <a:t>She</a:t>
            </a:r>
            <a:r>
              <a:rPr lang="cs-CZ" sz="2000" dirty="0" smtClean="0"/>
              <a:t>“. V následujícím cvičení žáci zapisují správné zájmeno podle obrázku fixem na tabuli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154442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2">
                <a:lumMod val="60000"/>
                <a:lumOff val="40000"/>
              </a:schemeClr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50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He</a:t>
            </a:r>
            <a:r>
              <a:rPr lang="cs-CZ" sz="5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 x </a:t>
            </a:r>
            <a:r>
              <a:rPr lang="cs-CZ" sz="50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She</a:t>
            </a:r>
            <a:endParaRPr lang="cs-CZ" sz="5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On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x </a:t>
            </a:r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Ona</a:t>
            </a:r>
            <a:endParaRPr lang="cs-CZ" sz="4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2667572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16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000" b="1" smtClean="0">
                <a:solidFill>
                  <a:srgbClr val="0070C0"/>
                </a:solidFill>
              </a:rPr>
              <a:t>he = on</a:t>
            </a:r>
            <a:endParaRPr lang="cs-CZ" sz="5000" b="1" dirty="0">
              <a:solidFill>
                <a:srgbClr val="0070C0"/>
              </a:solidFill>
            </a:endParaRPr>
          </a:p>
        </p:txBody>
      </p:sp>
      <p:pic>
        <p:nvPicPr>
          <p:cNvPr id="1026" name="Picture 2" descr="C:\Users\08DJ\AppData\Local\Microsoft\Windows\Temporary Internet Files\Content.IE5\FXXIXB3Y\MP900446565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4475" y="1600200"/>
            <a:ext cx="3495049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8179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/>
            </a:gs>
            <a:gs pos="39999">
              <a:srgbClr val="FFCCFF"/>
            </a:gs>
            <a:gs pos="68000">
              <a:srgbClr val="FFCCFF"/>
            </a:gs>
            <a:gs pos="100000">
              <a:srgbClr val="FFEBFA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000" b="1" dirty="0" err="1" smtClean="0">
                <a:solidFill>
                  <a:srgbClr val="C00000"/>
                </a:solidFill>
              </a:rPr>
              <a:t>she</a:t>
            </a:r>
            <a:r>
              <a:rPr lang="cs-CZ" sz="5000" b="1" dirty="0" smtClean="0">
                <a:solidFill>
                  <a:srgbClr val="C00000"/>
                </a:solidFill>
              </a:rPr>
              <a:t> = ona</a:t>
            </a:r>
            <a:endParaRPr lang="cs-CZ" sz="50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2" name="Picture 4" descr="C:\Users\08DJ\AppData\Local\Microsoft\Windows\Temporary Internet Files\Content.IE5\YYRYPH3U\MP90044657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3753" y="1628800"/>
            <a:ext cx="5016495" cy="38738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1907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2">
                <a:lumMod val="60000"/>
                <a:lumOff val="4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Napiš </a:t>
            </a:r>
            <a:r>
              <a:rPr lang="cs-CZ" dirty="0" smtClean="0">
                <a:solidFill>
                  <a:srgbClr val="0070C0"/>
                </a:solidFill>
              </a:rPr>
              <a:t>„he“</a:t>
            </a:r>
            <a:r>
              <a:rPr lang="cs-CZ" dirty="0" smtClean="0"/>
              <a:t> nebo </a:t>
            </a:r>
            <a:r>
              <a:rPr lang="cs-CZ" dirty="0" smtClean="0">
                <a:solidFill>
                  <a:srgbClr val="C00000"/>
                </a:solidFill>
              </a:rPr>
              <a:t>„</a:t>
            </a:r>
            <a:r>
              <a:rPr lang="cs-CZ" dirty="0" err="1" smtClean="0">
                <a:solidFill>
                  <a:srgbClr val="C00000"/>
                </a:solidFill>
              </a:rPr>
              <a:t>she</a:t>
            </a:r>
            <a:r>
              <a:rPr lang="cs-CZ" dirty="0" smtClean="0">
                <a:solidFill>
                  <a:srgbClr val="C00000"/>
                </a:solidFill>
              </a:rPr>
              <a:t>“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a)			b)			c)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____			____			____</a:t>
            </a:r>
          </a:p>
          <a:p>
            <a:pPr marL="0" indent="0">
              <a:buNone/>
            </a:pPr>
            <a:r>
              <a:rPr lang="cs-CZ" dirty="0" smtClean="0"/>
              <a:t>d)			e)			f)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____			____			____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10" name="Picture 2" descr="C:\Users\08DJ\AppData\Local\Microsoft\Windows\Temporary Internet Files\Content.IE5\2I36X4KN\MC9004405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3204" y="1539963"/>
            <a:ext cx="1656184" cy="166096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5" descr="C:\Users\08DJ\AppData\Local\Microsoft\Windows\Temporary Internet Files\Content.IE5\FXXIXB3Y\MC90044064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3731" y="1539963"/>
            <a:ext cx="1728193" cy="172819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C:\Users\08DJ\AppData\Local\Microsoft\Windows\Temporary Internet Files\Content.IE5\RGJX3DHI\MP90044656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538498"/>
            <a:ext cx="1712886" cy="166242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2" descr="C:\Users\08DJ\AppData\Local\Microsoft\Windows\Temporary Internet Files\Content.IE5\2I36X4KN\MC900440672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3204" y="3815334"/>
            <a:ext cx="1656184" cy="155788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C:\Users\08DJ\AppData\Local\Microsoft\Windows\Temporary Internet Files\Content.IE5\QJZ20EKT\MC900440576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3730" y="3933055"/>
            <a:ext cx="1728193" cy="144016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4" descr="C:\Users\08DJ\AppData\Local\Microsoft\Windows\Temporary Internet Files\Content.IE5\FXXIXB3Y\MC90044069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757373"/>
            <a:ext cx="1712886" cy="161584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257882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1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1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2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3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1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3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2">
                <a:lumMod val="60000"/>
                <a:lumOff val="4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Správné odpovědi: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a)			b)			c)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b="1" dirty="0" smtClean="0">
                <a:solidFill>
                  <a:srgbClr val="0070C0"/>
                </a:solidFill>
              </a:rPr>
              <a:t>he </a:t>
            </a:r>
            <a:r>
              <a:rPr lang="cs-CZ" b="1" dirty="0" smtClean="0"/>
              <a:t>			</a:t>
            </a:r>
            <a:r>
              <a:rPr lang="cs-CZ" b="1" dirty="0" err="1" smtClean="0">
                <a:solidFill>
                  <a:srgbClr val="C00000"/>
                </a:solidFill>
              </a:rPr>
              <a:t>she</a:t>
            </a:r>
            <a:r>
              <a:rPr lang="cs-CZ" b="1" dirty="0" smtClean="0">
                <a:solidFill>
                  <a:srgbClr val="C00000"/>
                </a:solidFill>
              </a:rPr>
              <a:t> 	</a:t>
            </a:r>
            <a:r>
              <a:rPr lang="cs-CZ" b="1" dirty="0" smtClean="0"/>
              <a:t>		</a:t>
            </a:r>
            <a:r>
              <a:rPr lang="cs-CZ" b="1" dirty="0" smtClean="0">
                <a:solidFill>
                  <a:srgbClr val="0070C0"/>
                </a:solidFill>
              </a:rPr>
              <a:t>he</a:t>
            </a:r>
          </a:p>
          <a:p>
            <a:pPr marL="0" indent="0">
              <a:buNone/>
            </a:pPr>
            <a:r>
              <a:rPr lang="cs-CZ" dirty="0" smtClean="0"/>
              <a:t>d)			e)			f)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b="1" dirty="0" err="1" smtClean="0">
                <a:solidFill>
                  <a:srgbClr val="C00000"/>
                </a:solidFill>
              </a:rPr>
              <a:t>she</a:t>
            </a:r>
            <a:r>
              <a:rPr lang="cs-CZ" b="1" dirty="0"/>
              <a:t>	</a:t>
            </a:r>
            <a:r>
              <a:rPr lang="cs-CZ" dirty="0" smtClean="0"/>
              <a:t>		</a:t>
            </a:r>
            <a:r>
              <a:rPr lang="cs-CZ" b="1" dirty="0" smtClean="0">
                <a:solidFill>
                  <a:srgbClr val="0070C0"/>
                </a:solidFill>
              </a:rPr>
              <a:t>he</a:t>
            </a:r>
            <a:r>
              <a:rPr lang="cs-CZ" b="1" dirty="0" smtClean="0"/>
              <a:t>			</a:t>
            </a:r>
            <a:r>
              <a:rPr lang="cs-CZ" b="1" dirty="0" err="1" smtClean="0">
                <a:solidFill>
                  <a:srgbClr val="C00000"/>
                </a:solidFill>
              </a:rPr>
              <a:t>she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10" name="Picture 2" descr="C:\Users\08DJ\AppData\Local\Microsoft\Windows\Temporary Internet Files\Content.IE5\2I36X4KN\MC9004405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3204" y="1539963"/>
            <a:ext cx="1656184" cy="166096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5" descr="C:\Users\08DJ\AppData\Local\Microsoft\Windows\Temporary Internet Files\Content.IE5\FXXIXB3Y\MC90044064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3731" y="1539963"/>
            <a:ext cx="1728193" cy="172819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C:\Users\08DJ\AppData\Local\Microsoft\Windows\Temporary Internet Files\Content.IE5\RGJX3DHI\MP90044656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538498"/>
            <a:ext cx="1712886" cy="166242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2" descr="C:\Users\08DJ\AppData\Local\Microsoft\Windows\Temporary Internet Files\Content.IE5\2I36X4KN\MC900440672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3204" y="3815334"/>
            <a:ext cx="1656184" cy="155788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C:\Users\08DJ\AppData\Local\Microsoft\Windows\Temporary Internet Files\Content.IE5\QJZ20EKT\MC900440576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3730" y="3933055"/>
            <a:ext cx="1728193" cy="144016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4" descr="C:\Users\08DJ\AppData\Local\Microsoft\Windows\Temporary Internet Files\Content.IE5\FXXIXB3Y\MC90044069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757373"/>
            <a:ext cx="1712886" cy="161584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860545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2">
                <a:lumMod val="60000"/>
                <a:lumOff val="40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000" b="1" dirty="0"/>
              <a:t>Text:</a:t>
            </a:r>
          </a:p>
          <a:p>
            <a:pPr marL="0" indent="0">
              <a:buNone/>
            </a:pPr>
            <a:r>
              <a:rPr lang="cs-CZ" sz="2000" dirty="0"/>
              <a:t>Autorem všech textů je autor tohoto materiálu, </a:t>
            </a:r>
            <a:r>
              <a:rPr lang="cs-CZ" sz="2000" dirty="0" smtClean="0"/>
              <a:t>24. 11. 2012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b="1" dirty="0" smtClean="0"/>
              <a:t>Obrázky</a:t>
            </a:r>
            <a:r>
              <a:rPr lang="cs-CZ" sz="2000" b="1" dirty="0"/>
              <a:t>:</a:t>
            </a:r>
          </a:p>
          <a:p>
            <a:pPr marL="0" indent="0">
              <a:buNone/>
            </a:pPr>
            <a:r>
              <a:rPr lang="cs-CZ" sz="2000" dirty="0"/>
              <a:t>Otevřená galerie Microsoft </a:t>
            </a:r>
            <a:r>
              <a:rPr lang="cs-CZ" sz="2000" dirty="0" smtClean="0"/>
              <a:t>Office, 24. 11. 2012</a:t>
            </a:r>
            <a:endParaRPr lang="cs-CZ" sz="2000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770225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102</TotalTime>
  <Words>130</Words>
  <Application>Microsoft Office PowerPoint</Application>
  <PresentationFormat>Předvádění na obrazovce (4:3)</PresentationFormat>
  <Paragraphs>36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He x She</vt:lpstr>
      <vt:lpstr>he = on</vt:lpstr>
      <vt:lpstr>she = ona</vt:lpstr>
      <vt:lpstr>Napiš „he“ nebo „she“.</vt:lpstr>
      <vt:lpstr>Správné odpovědi: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08DJ</dc:creator>
  <cp:lastModifiedBy>08DJ</cp:lastModifiedBy>
  <cp:revision>16</cp:revision>
  <dcterms:created xsi:type="dcterms:W3CDTF">2012-12-08T17:32:55Z</dcterms:created>
  <dcterms:modified xsi:type="dcterms:W3CDTF">2012-12-18T18:43:29Z</dcterms:modified>
</cp:coreProperties>
</file>